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081D-F8EF-41C9-A4B6-CEA97A3D1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Channels and Go Routines 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6EF6E-E961-41C0-A7FC-2C0FADF38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ECCDC-4D59-4D7D-9A76-E3C81027D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169" y="238424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8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B4AC32-A52E-4E7F-9EF3-4A6C7607ED86}"/>
              </a:ext>
            </a:extLst>
          </p:cNvPr>
          <p:cNvSpPr txBox="1"/>
          <p:nvPr/>
        </p:nvSpPr>
        <p:spPr>
          <a:xfrm>
            <a:off x="4833257" y="1240971"/>
            <a:ext cx="367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Running Program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255FE-EA34-4566-9B8B-1CBBD21877D1}"/>
              </a:ext>
            </a:extLst>
          </p:cNvPr>
          <p:cNvSpPr/>
          <p:nvPr/>
        </p:nvSpPr>
        <p:spPr>
          <a:xfrm>
            <a:off x="4251366" y="2048494"/>
            <a:ext cx="3675413" cy="1609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897464-E8FA-4C43-8FA0-5538B9057FF6}"/>
              </a:ext>
            </a:extLst>
          </p:cNvPr>
          <p:cNvSpPr/>
          <p:nvPr/>
        </p:nvSpPr>
        <p:spPr>
          <a:xfrm>
            <a:off x="5334989" y="2268186"/>
            <a:ext cx="1508166" cy="748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DE684-71A7-4710-B3BA-74CA210746D6}"/>
              </a:ext>
            </a:extLst>
          </p:cNvPr>
          <p:cNvSpPr txBox="1"/>
          <p:nvPr/>
        </p:nvSpPr>
        <p:spPr>
          <a:xfrm>
            <a:off x="5503684" y="2553195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Routine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0C4E1-53B9-465C-B997-7CF905AFFAD4}"/>
              </a:ext>
            </a:extLst>
          </p:cNvPr>
          <p:cNvSpPr txBox="1"/>
          <p:nvPr/>
        </p:nvSpPr>
        <p:spPr>
          <a:xfrm>
            <a:off x="5324740" y="3058171"/>
            <a:ext cx="1612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Engine that executes code</a:t>
            </a:r>
          </a:p>
        </p:txBody>
      </p:sp>
    </p:spTree>
    <p:extLst>
      <p:ext uri="{BB962C8B-B14F-4D97-AF65-F5344CB8AC3E}">
        <p14:creationId xmlns:p14="http://schemas.microsoft.com/office/powerpoint/2010/main" val="150540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3F61D5-4B82-43AB-A645-950FBEA4478D}"/>
              </a:ext>
            </a:extLst>
          </p:cNvPr>
          <p:cNvSpPr/>
          <p:nvPr/>
        </p:nvSpPr>
        <p:spPr>
          <a:xfrm>
            <a:off x="5973288" y="3705101"/>
            <a:ext cx="1039091" cy="219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E6DE0-3D7A-406B-9917-09C25099EE1E}"/>
              </a:ext>
            </a:extLst>
          </p:cNvPr>
          <p:cNvSpPr txBox="1"/>
          <p:nvPr/>
        </p:nvSpPr>
        <p:spPr>
          <a:xfrm>
            <a:off x="5177641" y="445324"/>
            <a:ext cx="366353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func</a:t>
            </a:r>
            <a:r>
              <a:rPr lang="en-US" sz="1400" dirty="0"/>
              <a:t> main() {</a:t>
            </a:r>
          </a:p>
          <a:p>
            <a:r>
              <a:rPr lang="en-US" sz="1400" dirty="0"/>
              <a:t>    links := []string{</a:t>
            </a:r>
          </a:p>
          <a:p>
            <a:r>
              <a:rPr lang="en-US" sz="1400" dirty="0"/>
              <a:t>        "http://google.com",</a:t>
            </a:r>
          </a:p>
          <a:p>
            <a:r>
              <a:rPr lang="en-US" sz="1400" dirty="0"/>
              <a:t>        "http://amazon.com",</a:t>
            </a:r>
          </a:p>
          <a:p>
            <a:r>
              <a:rPr lang="en-US" sz="1400" dirty="0"/>
              <a:t>        "http://stackoverflow.com",</a:t>
            </a:r>
          </a:p>
          <a:p>
            <a:r>
              <a:rPr lang="en-US" sz="1400" dirty="0"/>
              <a:t>        "http://golang.org",</a:t>
            </a:r>
          </a:p>
          <a:p>
            <a:r>
              <a:rPr lang="en-US" sz="1400" dirty="0"/>
              <a:t>        "http://facebook.com",</a:t>
            </a:r>
          </a:p>
          <a:p>
            <a:r>
              <a:rPr lang="en-US" sz="1400" dirty="0"/>
              <a:t>    }</a:t>
            </a:r>
          </a:p>
          <a:p>
            <a:br>
              <a:rPr lang="en-US" sz="1400" dirty="0"/>
            </a:br>
            <a:r>
              <a:rPr lang="en-US" sz="1400" dirty="0"/>
              <a:t>    for _, link := range links {</a:t>
            </a:r>
          </a:p>
          <a:p>
            <a:r>
              <a:rPr lang="en-US" sz="1400" dirty="0"/>
              <a:t>        </a:t>
            </a:r>
            <a:r>
              <a:rPr lang="en-US" sz="1400" dirty="0" err="1"/>
              <a:t>checkLink</a:t>
            </a:r>
            <a:r>
              <a:rPr lang="en-US" sz="1400" dirty="0"/>
              <a:t>(link)</a:t>
            </a:r>
          </a:p>
          <a:p>
            <a:r>
              <a:rPr lang="en-US" sz="1400" dirty="0"/>
              <a:t>    }</a:t>
            </a:r>
          </a:p>
          <a:p>
            <a:r>
              <a:rPr lang="en-US" sz="1400" dirty="0"/>
              <a:t>}</a:t>
            </a:r>
          </a:p>
          <a:p>
            <a:br>
              <a:rPr lang="en-US" sz="1400" dirty="0"/>
            </a:br>
            <a:r>
              <a:rPr lang="en-US" sz="1400" dirty="0" err="1"/>
              <a:t>func</a:t>
            </a:r>
            <a:r>
              <a:rPr lang="en-US" sz="1400" dirty="0"/>
              <a:t> </a:t>
            </a:r>
            <a:r>
              <a:rPr lang="en-US" sz="1400" dirty="0" err="1"/>
              <a:t>checkLink</a:t>
            </a:r>
            <a:r>
              <a:rPr lang="en-US" sz="1400" dirty="0"/>
              <a:t>(link string) {</a:t>
            </a:r>
          </a:p>
          <a:p>
            <a:r>
              <a:rPr lang="en-US" sz="1400" dirty="0"/>
              <a:t>    _, err := </a:t>
            </a:r>
            <a:r>
              <a:rPr lang="en-US" sz="1400" dirty="0" err="1"/>
              <a:t>http.Get</a:t>
            </a:r>
            <a:r>
              <a:rPr lang="en-US" sz="1400" dirty="0"/>
              <a:t>(link)</a:t>
            </a:r>
          </a:p>
          <a:p>
            <a:br>
              <a:rPr lang="en-US" sz="1400" dirty="0"/>
            </a:br>
            <a:r>
              <a:rPr lang="en-US" sz="1400" dirty="0"/>
              <a:t>    if err != nil {</a:t>
            </a:r>
          </a:p>
          <a:p>
            <a:r>
              <a:rPr lang="en-US" sz="1400" dirty="0"/>
              <a:t>        </a:t>
            </a:r>
            <a:r>
              <a:rPr lang="en-US" sz="1400" dirty="0" err="1"/>
              <a:t>fmt.Println</a:t>
            </a:r>
            <a:r>
              <a:rPr lang="en-US" sz="1400" dirty="0"/>
              <a:t>(link, "might be down!")</a:t>
            </a:r>
          </a:p>
          <a:p>
            <a:r>
              <a:rPr lang="en-US" sz="1400" dirty="0"/>
              <a:t>        return</a:t>
            </a:r>
          </a:p>
          <a:p>
            <a:r>
              <a:rPr lang="en-US" sz="1400" dirty="0"/>
              <a:t>    }</a:t>
            </a:r>
          </a:p>
          <a:p>
            <a:br>
              <a:rPr lang="en-US" sz="1400" dirty="0"/>
            </a:br>
            <a:r>
              <a:rPr lang="en-US" sz="1400" dirty="0"/>
              <a:t>    </a:t>
            </a:r>
            <a:r>
              <a:rPr lang="en-US" sz="1400" dirty="0" err="1"/>
              <a:t>fmt.Println</a:t>
            </a:r>
            <a:r>
              <a:rPr lang="en-US" sz="1400" dirty="0"/>
              <a:t>(link, "is up!")</a:t>
            </a:r>
          </a:p>
          <a:p>
            <a:r>
              <a:rPr lang="en-US" sz="1400" dirty="0"/>
              <a:t>}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43B85-E240-438A-8626-E4C2135D5BF5}"/>
              </a:ext>
            </a:extLst>
          </p:cNvPr>
          <p:cNvSpPr/>
          <p:nvPr/>
        </p:nvSpPr>
        <p:spPr>
          <a:xfrm>
            <a:off x="2446317" y="1098468"/>
            <a:ext cx="914400" cy="51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A7574-0B5B-4A37-BA90-5BD5B3905BA7}"/>
              </a:ext>
            </a:extLst>
          </p:cNvPr>
          <p:cNvSpPr txBox="1"/>
          <p:nvPr/>
        </p:nvSpPr>
        <p:spPr>
          <a:xfrm>
            <a:off x="2446316" y="1098468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Main Go Routine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4053EF-009B-4BE8-927B-BE9FC307852E}"/>
              </a:ext>
            </a:extLst>
          </p:cNvPr>
          <p:cNvCxnSpPr/>
          <p:nvPr/>
        </p:nvCxnSpPr>
        <p:spPr>
          <a:xfrm flipH="1">
            <a:off x="7107382" y="3883231"/>
            <a:ext cx="59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29151E-DBFE-4B47-BCA8-4AE0F2271784}"/>
              </a:ext>
            </a:extLst>
          </p:cNvPr>
          <p:cNvSpPr txBox="1"/>
          <p:nvPr/>
        </p:nvSpPr>
        <p:spPr>
          <a:xfrm>
            <a:off x="7713025" y="3722914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Blocking call</a:t>
            </a:r>
          </a:p>
        </p:txBody>
      </p:sp>
    </p:spTree>
    <p:extLst>
      <p:ext uri="{BB962C8B-B14F-4D97-AF65-F5344CB8AC3E}">
        <p14:creationId xmlns:p14="http://schemas.microsoft.com/office/powerpoint/2010/main" val="361093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C64169-096D-43DF-AD61-26DFE4B3DBDA}"/>
              </a:ext>
            </a:extLst>
          </p:cNvPr>
          <p:cNvSpPr/>
          <p:nvPr/>
        </p:nvSpPr>
        <p:spPr>
          <a:xfrm>
            <a:off x="4393870" y="2571008"/>
            <a:ext cx="219694" cy="130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CDD193-621A-453D-AE27-F78226DEC070}"/>
              </a:ext>
            </a:extLst>
          </p:cNvPr>
          <p:cNvSpPr/>
          <p:nvPr/>
        </p:nvSpPr>
        <p:spPr>
          <a:xfrm>
            <a:off x="2446317" y="1098468"/>
            <a:ext cx="914400" cy="51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CFF55-907B-4788-B03C-037D38E72640}"/>
              </a:ext>
            </a:extLst>
          </p:cNvPr>
          <p:cNvSpPr txBox="1"/>
          <p:nvPr/>
        </p:nvSpPr>
        <p:spPr>
          <a:xfrm>
            <a:off x="2446316" y="1098468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Main Go Routine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A4E4B-303E-419E-B0BA-84EA914DBBBC}"/>
              </a:ext>
            </a:extLst>
          </p:cNvPr>
          <p:cNvSpPr txBox="1"/>
          <p:nvPr/>
        </p:nvSpPr>
        <p:spPr>
          <a:xfrm>
            <a:off x="4251365" y="1009403"/>
            <a:ext cx="18881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func</a:t>
            </a:r>
            <a:r>
              <a:rPr lang="en-US" sz="1200" dirty="0"/>
              <a:t> main() {</a:t>
            </a:r>
          </a:p>
          <a:p>
            <a:r>
              <a:rPr lang="en-US" sz="1200" dirty="0"/>
              <a:t>   links := []string {</a:t>
            </a:r>
          </a:p>
          <a:p>
            <a:r>
              <a:rPr lang="en-US" sz="1200" dirty="0"/>
              <a:t>      “http://google.com”,</a:t>
            </a:r>
          </a:p>
          <a:p>
            <a:endParaRPr lang="en-US" sz="1200" dirty="0"/>
          </a:p>
          <a:p>
            <a:r>
              <a:rPr lang="en-US" sz="1200" dirty="0"/>
              <a:t>      “http://amazon.com”,</a:t>
            </a:r>
          </a:p>
          <a:p>
            <a:r>
              <a:rPr lang="en-US" sz="1200" dirty="0"/>
              <a:t>   }</a:t>
            </a:r>
          </a:p>
          <a:p>
            <a:endParaRPr lang="en-US" sz="1200" dirty="0"/>
          </a:p>
          <a:p>
            <a:r>
              <a:rPr lang="en-US" sz="1200" dirty="0"/>
              <a:t>for _, link := range links {</a:t>
            </a:r>
          </a:p>
          <a:p>
            <a:r>
              <a:rPr lang="en-US" sz="1200" dirty="0"/>
              <a:t>   go </a:t>
            </a:r>
            <a:r>
              <a:rPr lang="en-US" sz="1200" dirty="0" err="1"/>
              <a:t>checkLink</a:t>
            </a:r>
            <a:r>
              <a:rPr lang="en-US" sz="1200" dirty="0"/>
              <a:t>(link)</a:t>
            </a:r>
          </a:p>
          <a:p>
            <a:r>
              <a:rPr lang="en-US" sz="1200" dirty="0"/>
              <a:t> 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250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63957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39</TotalTime>
  <Words>71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Channels and Go Routines Part 3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Channels and Go Routines Part 3</dc:title>
  <dc:creator>Kevin</dc:creator>
  <cp:lastModifiedBy>Kevin</cp:lastModifiedBy>
  <cp:revision>5</cp:revision>
  <dcterms:created xsi:type="dcterms:W3CDTF">2019-09-18T18:47:36Z</dcterms:created>
  <dcterms:modified xsi:type="dcterms:W3CDTF">2019-09-18T19:27:15Z</dcterms:modified>
</cp:coreProperties>
</file>