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Wh4U4Np05w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762-EDC1-44AB-9EAF-615332D6F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&amp; Pass by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938B3-770D-4A48-98DB-2526B56DC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4D86-C3F3-4DCA-AF74-0747545C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96" y="191192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7EE3-5240-4E05-979D-70115A6F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the email not update in the last video?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629EF-C649-4676-A55B-6F336840E14E}"/>
              </a:ext>
            </a:extLst>
          </p:cNvPr>
          <p:cNvSpPr txBox="1"/>
          <p:nvPr/>
        </p:nvSpPr>
        <p:spPr>
          <a:xfrm>
            <a:off x="3740728" y="754505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go is pass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updating the email for the person struct we are updating a copy of that </a:t>
            </a:r>
          </a:p>
          <a:p>
            <a:r>
              <a:rPr lang="en-US" dirty="0"/>
              <a:t>	struct and not the original struct, this is called pass by value.</a:t>
            </a:r>
          </a:p>
        </p:txBody>
      </p:sp>
      <p:pic>
        <p:nvPicPr>
          <p:cNvPr id="4" name="Online Media 3" title="Difference between Pass by value and Pass by reference 26">
            <a:hlinkClick r:id="" action="ppaction://media"/>
            <a:extLst>
              <a:ext uri="{FF2B5EF4-FFF2-40B4-BE49-F238E27FC236}">
                <a16:creationId xmlns:a16="http://schemas.microsoft.com/office/drawing/2014/main" id="{D7DB0909-4F52-4590-9EB9-4C5CB12E2F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40728" y="249233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F721-92E8-4A12-A8AC-D48465CF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RAM representation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480320-CE47-412E-A7E4-6FBCD59B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67818"/>
              </p:ext>
            </p:extLst>
          </p:nvPr>
        </p:nvGraphicFramePr>
        <p:xfrm>
          <a:off x="3587667" y="945297"/>
          <a:ext cx="69457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873">
                  <a:extLst>
                    <a:ext uri="{9D8B030D-6E8A-4147-A177-3AD203B41FA5}">
                      <a16:colId xmlns:a16="http://schemas.microsoft.com/office/drawing/2014/main" val="365988799"/>
                    </a:ext>
                  </a:extLst>
                </a:gridCol>
                <a:gridCol w="3472873">
                  <a:extLst>
                    <a:ext uri="{9D8B030D-6E8A-4147-A177-3AD203B41FA5}">
                      <a16:colId xmlns:a16="http://schemas.microsoft.com/office/drawing/2014/main" val="105778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2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0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07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554EF5B-EAFF-4A69-85CB-C7ED0963DADE}"/>
              </a:ext>
            </a:extLst>
          </p:cNvPr>
          <p:cNvSpPr/>
          <p:nvPr/>
        </p:nvSpPr>
        <p:spPr>
          <a:xfrm>
            <a:off x="6258878" y="123195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3D444-0B95-4E69-BCD0-03EB690CB671}"/>
              </a:ext>
            </a:extLst>
          </p:cNvPr>
          <p:cNvSpPr txBox="1"/>
          <p:nvPr/>
        </p:nvSpPr>
        <p:spPr>
          <a:xfrm>
            <a:off x="10864375" y="1694422"/>
            <a:ext cx="716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Kevin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96A49-C79F-4024-A1FA-9B01156519D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0531981" y="1879088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7FA75C-1A4A-4944-B67B-7B9048726526}"/>
              </a:ext>
            </a:extLst>
          </p:cNvPr>
          <p:cNvCxnSpPr>
            <a:cxnSpLocks/>
          </p:cNvCxnSpPr>
          <p:nvPr/>
        </p:nvCxnSpPr>
        <p:spPr>
          <a:xfrm flipH="1">
            <a:off x="10531981" y="2993389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B03726-3796-44B7-9025-97B0930EBCB5}"/>
              </a:ext>
            </a:extLst>
          </p:cNvPr>
          <p:cNvSpPr txBox="1"/>
          <p:nvPr/>
        </p:nvSpPr>
        <p:spPr>
          <a:xfrm>
            <a:off x="10905710" y="280100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0654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9E6-D591-43F4-96EA-CD48F295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BC97F-062A-4CFA-AC68-BB21AADFE108}"/>
              </a:ext>
            </a:extLst>
          </p:cNvPr>
          <p:cNvSpPr txBox="1"/>
          <p:nvPr/>
        </p:nvSpPr>
        <p:spPr>
          <a:xfrm>
            <a:off x="4281055" y="1229096"/>
            <a:ext cx="1095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&amp;variable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B911D-32B0-466C-9AB0-2022EC9214AA}"/>
              </a:ext>
            </a:extLst>
          </p:cNvPr>
          <p:cNvSpPr txBox="1"/>
          <p:nvPr/>
        </p:nvSpPr>
        <p:spPr>
          <a:xfrm>
            <a:off x="4281055" y="3239762"/>
            <a:ext cx="100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*pointer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2392B-DEFF-42E7-AD69-799FEB6E9A34}"/>
              </a:ext>
            </a:extLst>
          </p:cNvPr>
          <p:cNvSpPr txBox="1"/>
          <p:nvPr/>
        </p:nvSpPr>
        <p:spPr>
          <a:xfrm>
            <a:off x="6006935" y="975848"/>
            <a:ext cx="318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address this variable</a:t>
            </a:r>
          </a:p>
          <a:p>
            <a:r>
              <a:rPr lang="en-US" dirty="0"/>
              <a:t>is pointing 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4EF51-C12B-4EA7-B33B-289036C655C4}"/>
              </a:ext>
            </a:extLst>
          </p:cNvPr>
          <p:cNvSpPr txBox="1"/>
          <p:nvPr/>
        </p:nvSpPr>
        <p:spPr>
          <a:xfrm>
            <a:off x="6096000" y="2962763"/>
            <a:ext cx="3788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value this memory address</a:t>
            </a:r>
          </a:p>
          <a:p>
            <a:r>
              <a:rPr lang="en-US" dirty="0"/>
              <a:t>is pointing at.</a:t>
            </a:r>
          </a:p>
        </p:txBody>
      </p:sp>
    </p:spTree>
    <p:extLst>
      <p:ext uri="{BB962C8B-B14F-4D97-AF65-F5344CB8AC3E}">
        <p14:creationId xmlns:p14="http://schemas.microsoft.com/office/powerpoint/2010/main" val="11536656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31</TotalTime>
  <Words>92</Words>
  <Application>Microsoft Office PowerPoint</Application>
  <PresentationFormat>Widescreen</PresentationFormat>
  <Paragraphs>26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Frame</vt:lpstr>
      <vt:lpstr>Pointers &amp; Pass by Value</vt:lpstr>
      <vt:lpstr>Why did the email not update in the last video?</vt:lpstr>
      <vt:lpstr>Simplified RAM representation</vt:lpstr>
      <vt:lpstr>Pointer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&amp; Pass by Value</dc:title>
  <dc:creator>kevin Lin</dc:creator>
  <cp:lastModifiedBy>kevin Lin</cp:lastModifiedBy>
  <cp:revision>4</cp:revision>
  <dcterms:created xsi:type="dcterms:W3CDTF">2019-07-28T16:02:53Z</dcterms:created>
  <dcterms:modified xsi:type="dcterms:W3CDTF">2019-07-31T21:11:38Z</dcterms:modified>
</cp:coreProperties>
</file>