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5464-DEE2-4A7A-85FE-7A9B95060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9567-A3D1-4E3B-B64C-3918CB30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80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</cp:revision>
  <dcterms:created xsi:type="dcterms:W3CDTF">2019-05-24T19:48:29Z</dcterms:created>
  <dcterms:modified xsi:type="dcterms:W3CDTF">2019-05-24T19:50:20Z</dcterms:modified>
</cp:coreProperties>
</file>