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2F87-F9A1-4AA4-92A5-87BAC8B42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Channels and Go Routines Part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C0B44-7BA5-4B5C-BDD9-3F09E8DBD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FCB60-C2CC-42E8-B857-C0AEA592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5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13E494-D405-4251-B1AD-AA4738212503}"/>
              </a:ext>
            </a:extLst>
          </p:cNvPr>
          <p:cNvSpPr/>
          <p:nvPr/>
        </p:nvSpPr>
        <p:spPr>
          <a:xfrm>
            <a:off x="4263242" y="694706"/>
            <a:ext cx="183275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471E6-3655-451D-8187-3E77BB07920D}"/>
              </a:ext>
            </a:extLst>
          </p:cNvPr>
          <p:cNvSpPr/>
          <p:nvPr/>
        </p:nvSpPr>
        <p:spPr>
          <a:xfrm>
            <a:off x="3354779" y="2517569"/>
            <a:ext cx="3669476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79284-0A02-49D3-A75F-0469A448B9B6}"/>
              </a:ext>
            </a:extLst>
          </p:cNvPr>
          <p:cNvSpPr/>
          <p:nvPr/>
        </p:nvSpPr>
        <p:spPr>
          <a:xfrm>
            <a:off x="3354779" y="4337463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5B5B6-4973-41F8-B304-429689F18A4E}"/>
              </a:ext>
            </a:extLst>
          </p:cNvPr>
          <p:cNvSpPr/>
          <p:nvPr/>
        </p:nvSpPr>
        <p:spPr>
          <a:xfrm>
            <a:off x="6115792" y="4327072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3296C-FA18-4EE7-80BD-C3FA58AB6C0A}"/>
              </a:ext>
            </a:extLst>
          </p:cNvPr>
          <p:cNvSpPr/>
          <p:nvPr/>
        </p:nvSpPr>
        <p:spPr>
          <a:xfrm>
            <a:off x="4847111" y="4337463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DBB1B-1D23-46F0-BBFD-2DE088BAB12A}"/>
              </a:ext>
            </a:extLst>
          </p:cNvPr>
          <p:cNvCxnSpPr>
            <a:endCxn id="4" idx="0"/>
          </p:cNvCxnSpPr>
          <p:nvPr/>
        </p:nvCxnSpPr>
        <p:spPr>
          <a:xfrm>
            <a:off x="3809010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561DA8-93AF-4606-A767-19AF89F5DADF}"/>
              </a:ext>
            </a:extLst>
          </p:cNvPr>
          <p:cNvCxnSpPr/>
          <p:nvPr/>
        </p:nvCxnSpPr>
        <p:spPr>
          <a:xfrm>
            <a:off x="5301341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08AF70-1D69-41E0-B580-2A0D39164565}"/>
              </a:ext>
            </a:extLst>
          </p:cNvPr>
          <p:cNvCxnSpPr/>
          <p:nvPr/>
        </p:nvCxnSpPr>
        <p:spPr>
          <a:xfrm>
            <a:off x="6567548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D81831-873A-4210-BB55-0F59F9A2CE69}"/>
              </a:ext>
            </a:extLst>
          </p:cNvPr>
          <p:cNvCxnSpPr/>
          <p:nvPr/>
        </p:nvCxnSpPr>
        <p:spPr>
          <a:xfrm>
            <a:off x="4560125" y="1609106"/>
            <a:ext cx="0" cy="9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1208D2-4B2D-4753-B6AF-6A51EB3305AB}"/>
              </a:ext>
            </a:extLst>
          </p:cNvPr>
          <p:cNvCxnSpPr>
            <a:cxnSpLocks/>
          </p:cNvCxnSpPr>
          <p:nvPr/>
        </p:nvCxnSpPr>
        <p:spPr>
          <a:xfrm flipV="1">
            <a:off x="5755574" y="1609106"/>
            <a:ext cx="0" cy="9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6F6879-140C-4F62-A15B-05967AEF2FF7}"/>
              </a:ext>
            </a:extLst>
          </p:cNvPr>
          <p:cNvSpPr txBox="1"/>
          <p:nvPr/>
        </p:nvSpPr>
        <p:spPr>
          <a:xfrm>
            <a:off x="4560125" y="878774"/>
            <a:ext cx="11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CPU</a:t>
            </a:r>
          </a:p>
          <a:p>
            <a:r>
              <a:rPr lang="en-US" dirty="0"/>
              <a:t>     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5C466-142E-4780-96F2-4F5C735C2885}"/>
              </a:ext>
            </a:extLst>
          </p:cNvPr>
          <p:cNvSpPr txBox="1"/>
          <p:nvPr/>
        </p:nvSpPr>
        <p:spPr>
          <a:xfrm>
            <a:off x="4384962" y="2731325"/>
            <a:ext cx="1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A87A8A-CF15-4C93-9AA2-BAF63AC091EB}"/>
              </a:ext>
            </a:extLst>
          </p:cNvPr>
          <p:cNvSpPr txBox="1"/>
          <p:nvPr/>
        </p:nvSpPr>
        <p:spPr>
          <a:xfrm>
            <a:off x="3354779" y="4349362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EE34A-DB06-4ED2-A3EC-5BF6F015C590}"/>
              </a:ext>
            </a:extLst>
          </p:cNvPr>
          <p:cNvSpPr txBox="1"/>
          <p:nvPr/>
        </p:nvSpPr>
        <p:spPr>
          <a:xfrm>
            <a:off x="4822370" y="4349361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9A85D-2358-468B-9FD2-B9D959F2581F}"/>
              </a:ext>
            </a:extLst>
          </p:cNvPr>
          <p:cNvSpPr txBox="1"/>
          <p:nvPr/>
        </p:nvSpPr>
        <p:spPr>
          <a:xfrm>
            <a:off x="6096000" y="4327072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F85EB8-676B-4F7A-AA92-73FFDD8B384C}"/>
              </a:ext>
            </a:extLst>
          </p:cNvPr>
          <p:cNvSpPr txBox="1"/>
          <p:nvPr/>
        </p:nvSpPr>
        <p:spPr>
          <a:xfrm>
            <a:off x="8176161" y="1609106"/>
            <a:ext cx="288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 runs one routine until it finishes or makes a blocking call (i.e. HTTP request)</a:t>
            </a:r>
          </a:p>
        </p:txBody>
      </p:sp>
    </p:spTree>
    <p:extLst>
      <p:ext uri="{BB962C8B-B14F-4D97-AF65-F5344CB8AC3E}">
        <p14:creationId xmlns:p14="http://schemas.microsoft.com/office/powerpoint/2010/main" val="12308345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Channels and Go Routines Part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Channels and Go Routines Part 4</dc:title>
  <dc:creator>Kevin</dc:creator>
  <cp:lastModifiedBy>Kevin</cp:lastModifiedBy>
  <cp:revision>3</cp:revision>
  <dcterms:created xsi:type="dcterms:W3CDTF">2019-09-25T19:15:21Z</dcterms:created>
  <dcterms:modified xsi:type="dcterms:W3CDTF">2019-09-25T19:21:23Z</dcterms:modified>
</cp:coreProperties>
</file>