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2EF7-E5AF-4060-BAE2-F64C12DE6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7ED32-AE0A-4EF5-AFB8-02C913391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3CF6-5D0D-4FBD-9CEA-AB5BD140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1598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8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1B1A-B4DD-46F5-9D27-52919E7B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package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999A0-C72E-47F9-9C14-8AF9772A1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091" y="142935"/>
            <a:ext cx="7315200" cy="1961804"/>
          </a:xfrm>
        </p:spPr>
        <p:txBody>
          <a:bodyPr/>
          <a:lstStyle/>
          <a:p>
            <a:r>
              <a:rPr lang="en-US" dirty="0"/>
              <a:t>A package is a collection of common source code files.</a:t>
            </a:r>
          </a:p>
          <a:p>
            <a:r>
              <a:rPr lang="en-US" dirty="0"/>
              <a:t>Typically one package per project.</a:t>
            </a:r>
          </a:p>
          <a:p>
            <a:r>
              <a:rPr lang="en-US" dirty="0"/>
              <a:t>A package can have many go files in it.</a:t>
            </a:r>
          </a:p>
          <a:p>
            <a:pPr lvl="1"/>
            <a:r>
              <a:rPr lang="en-US" dirty="0"/>
              <a:t>Each file needs to identify which package it belongs to.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6236F7-CF55-44D7-B366-FC6D3678A9F7}"/>
              </a:ext>
            </a:extLst>
          </p:cNvPr>
          <p:cNvSpPr/>
          <p:nvPr/>
        </p:nvSpPr>
        <p:spPr>
          <a:xfrm>
            <a:off x="5181601" y="3164180"/>
            <a:ext cx="3730831" cy="3010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020FD-D1EE-4CAB-B560-EAE447B420EE}"/>
              </a:ext>
            </a:extLst>
          </p:cNvPr>
          <p:cNvSpPr txBox="1"/>
          <p:nvPr/>
        </p:nvSpPr>
        <p:spPr>
          <a:xfrm>
            <a:off x="6093912" y="2737263"/>
            <a:ext cx="18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 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C65F3-B231-4E77-9F4D-C00464FA43D4}"/>
              </a:ext>
            </a:extLst>
          </p:cNvPr>
          <p:cNvSpPr/>
          <p:nvPr/>
        </p:nvSpPr>
        <p:spPr>
          <a:xfrm>
            <a:off x="5562491" y="3424428"/>
            <a:ext cx="1062841" cy="103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8C285-1B54-4611-AB5B-C342CAA17DFB}"/>
              </a:ext>
            </a:extLst>
          </p:cNvPr>
          <p:cNvSpPr/>
          <p:nvPr/>
        </p:nvSpPr>
        <p:spPr>
          <a:xfrm>
            <a:off x="7158622" y="3424427"/>
            <a:ext cx="1062841" cy="103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97ADC-BF3C-4AA4-87A4-21F9D1DD6A5D}"/>
              </a:ext>
            </a:extLst>
          </p:cNvPr>
          <p:cNvSpPr txBox="1"/>
          <p:nvPr/>
        </p:nvSpPr>
        <p:spPr>
          <a:xfrm>
            <a:off x="5562489" y="3424374"/>
            <a:ext cx="1062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package main</a:t>
            </a:r>
          </a:p>
          <a:p>
            <a:endParaRPr lang="en-US" sz="800" dirty="0"/>
          </a:p>
          <a:p>
            <a:r>
              <a:rPr lang="en-US" sz="800" dirty="0"/>
              <a:t>import “fmt”</a:t>
            </a:r>
          </a:p>
          <a:p>
            <a:endParaRPr lang="en-US" sz="800" dirty="0"/>
          </a:p>
          <a:p>
            <a:r>
              <a:rPr lang="en-US" sz="800" dirty="0"/>
              <a:t>func main() {</a:t>
            </a:r>
          </a:p>
          <a:p>
            <a:r>
              <a:rPr lang="en-US" sz="800" dirty="0"/>
              <a:t>  fmt.Println(“Hello”)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F4731D-140B-46C7-BD8E-2FBF9DCB7FFC}"/>
              </a:ext>
            </a:extLst>
          </p:cNvPr>
          <p:cNvSpPr/>
          <p:nvPr/>
        </p:nvSpPr>
        <p:spPr>
          <a:xfrm>
            <a:off x="5562490" y="4722047"/>
            <a:ext cx="1062841" cy="1391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608BF-2277-49FA-ADA8-59FBE62EC0C5}"/>
              </a:ext>
            </a:extLst>
          </p:cNvPr>
          <p:cNvSpPr txBox="1"/>
          <p:nvPr/>
        </p:nvSpPr>
        <p:spPr>
          <a:xfrm>
            <a:off x="7172696" y="3424374"/>
            <a:ext cx="1062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package main</a:t>
            </a:r>
          </a:p>
          <a:p>
            <a:endParaRPr lang="en-US" sz="800" dirty="0"/>
          </a:p>
          <a:p>
            <a:r>
              <a:rPr lang="en-US" sz="800" dirty="0"/>
              <a:t>func add(a int32, b int32) int32 {</a:t>
            </a:r>
          </a:p>
          <a:p>
            <a:r>
              <a:rPr lang="en-US" sz="800" dirty="0"/>
              <a:t>     return a + b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59ED3-D22F-4022-A69C-B10F358BE1C9}"/>
              </a:ext>
            </a:extLst>
          </p:cNvPr>
          <p:cNvSpPr txBox="1"/>
          <p:nvPr/>
        </p:nvSpPr>
        <p:spPr>
          <a:xfrm>
            <a:off x="5548415" y="3217947"/>
            <a:ext cx="1062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main.go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5DE59-06C6-4560-BBE1-03D7A37CF566}"/>
              </a:ext>
            </a:extLst>
          </p:cNvPr>
          <p:cNvSpPr txBox="1"/>
          <p:nvPr/>
        </p:nvSpPr>
        <p:spPr>
          <a:xfrm>
            <a:off x="7144546" y="3217946"/>
            <a:ext cx="1062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add.go</a:t>
            </a:r>
            <a:endParaRPr 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64C2F-4516-4341-BDB6-C3522B54A731}"/>
              </a:ext>
            </a:extLst>
          </p:cNvPr>
          <p:cNvSpPr txBox="1"/>
          <p:nvPr/>
        </p:nvSpPr>
        <p:spPr>
          <a:xfrm>
            <a:off x="5548414" y="4515564"/>
            <a:ext cx="1062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sorted.go</a:t>
            </a:r>
            <a:endParaRPr 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19983-EBAE-4EEF-BA39-133ED723D373}"/>
              </a:ext>
            </a:extLst>
          </p:cNvPr>
          <p:cNvSpPr txBox="1"/>
          <p:nvPr/>
        </p:nvSpPr>
        <p:spPr>
          <a:xfrm>
            <a:off x="5534338" y="4755888"/>
            <a:ext cx="1062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package main</a:t>
            </a:r>
          </a:p>
          <a:p>
            <a:endParaRPr lang="en-US" sz="800" dirty="0"/>
          </a:p>
          <a:p>
            <a:r>
              <a:rPr lang="en-US" sz="800" dirty="0"/>
              <a:t>import “sort”</a:t>
            </a:r>
          </a:p>
          <a:p>
            <a:r>
              <a:rPr lang="en-US" sz="800" dirty="0"/>
              <a:t>func  checkSorted(data []int32)</a:t>
            </a:r>
          </a:p>
          <a:p>
            <a:r>
              <a:rPr lang="en-US" sz="800" dirty="0"/>
              <a:t>{ fmt.Println(sort.IsSorted(data))</a:t>
            </a:r>
          </a:p>
          <a:p>
            <a:r>
              <a:rPr 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764351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43</TotalTime>
  <Words>120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Go Packages</vt:lpstr>
      <vt:lpstr>What does package mean?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Packages</dc:title>
  <dc:creator>kevin Lin</dc:creator>
  <cp:lastModifiedBy>kevin Lin</cp:lastModifiedBy>
  <cp:revision>4</cp:revision>
  <dcterms:created xsi:type="dcterms:W3CDTF">2019-04-29T01:05:56Z</dcterms:created>
  <dcterms:modified xsi:type="dcterms:W3CDTF">2019-04-29T01:49:19Z</dcterms:modified>
</cp:coreProperties>
</file>