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Signed = there is a bit that identifies if the number is positive or negative.</a:t>
            </a:r>
          </a:p>
          <a:p>
            <a:pPr lvl="1"/>
            <a:r>
              <a:rPr lang="en-US"/>
              <a:t>Unsigned </a:t>
            </a:r>
            <a:r>
              <a:rPr lang="en-US" dirty="0"/>
              <a:t>= the number is always zero or positive.</a:t>
            </a:r>
          </a:p>
          <a:p>
            <a:pPr marL="502920" lvl="1" indent="0">
              <a:buNone/>
            </a:pP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DB1C4-BB92-4868-AC70-4F87210B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" y="426502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2,147,483,648 different combinations or values that can represented. </a:t>
            </a:r>
            <a:r>
              <a:rPr lang="en-US"/>
              <a:t>(-2,147,483,648 to 2,147,483,647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223A-D900-4A25-8474-D5057197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0" y="42493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32 bit float value is represented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more accurate.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1C30C2A-F302-4FEC-B45A-542B7A55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7" y="427096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198-AAA3-480D-BFC8-B385B88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39D9-E0FD-4FA2-AEA6-B85D341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920" y="764424"/>
            <a:ext cx="7315200" cy="1151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B9804-2586-491E-B9FA-7A5ED5D7080A}"/>
              </a:ext>
            </a:extLst>
          </p:cNvPr>
          <p:cNvSpPr txBox="1"/>
          <p:nvPr/>
        </p:nvSpPr>
        <p:spPr>
          <a:xfrm>
            <a:off x="3616036" y="2523506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declared without an initialized value are given their </a:t>
            </a:r>
            <a:r>
              <a:rPr lang="en-US" i="1" dirty="0"/>
              <a:t>zero value</a:t>
            </a:r>
            <a:r>
              <a:rPr lang="en-US" dirty="0"/>
              <a:t>.</a:t>
            </a:r>
          </a:p>
          <a:p>
            <a:r>
              <a:rPr lang="en-US" dirty="0"/>
              <a:t>	- 0 for numeric types</a:t>
            </a:r>
          </a:p>
          <a:p>
            <a:r>
              <a:rPr lang="en-US" dirty="0"/>
              <a:t>	- false for Boolean</a:t>
            </a:r>
          </a:p>
          <a:p>
            <a:r>
              <a:rPr lang="en-US" dirty="0"/>
              <a:t>	- “” empty string for strings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545BB-7038-4393-A7D1-8211D8EA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3" y="42709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87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523</TotalTime>
  <Words>417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  <vt:lpstr>Declaring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20</cp:revision>
  <dcterms:created xsi:type="dcterms:W3CDTF">2019-05-05T19:12:01Z</dcterms:created>
  <dcterms:modified xsi:type="dcterms:W3CDTF">2019-05-08T00:25:30Z</dcterms:modified>
</cp:coreProperties>
</file>