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2F87-F9A1-4AA4-92A5-87BAC8B42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Channels and Go Routines Part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C0B44-7BA5-4B5C-BDD9-3F09E8DBD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FCB60-C2CC-42E8-B857-C0AEA592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850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13E494-D405-4251-B1AD-AA4738212503}"/>
              </a:ext>
            </a:extLst>
          </p:cNvPr>
          <p:cNvSpPr/>
          <p:nvPr/>
        </p:nvSpPr>
        <p:spPr>
          <a:xfrm>
            <a:off x="4263242" y="694706"/>
            <a:ext cx="183275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7471E6-3655-451D-8187-3E77BB07920D}"/>
              </a:ext>
            </a:extLst>
          </p:cNvPr>
          <p:cNvSpPr/>
          <p:nvPr/>
        </p:nvSpPr>
        <p:spPr>
          <a:xfrm>
            <a:off x="3354779" y="2517569"/>
            <a:ext cx="3669476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379284-0A02-49D3-A75F-0469A448B9B6}"/>
              </a:ext>
            </a:extLst>
          </p:cNvPr>
          <p:cNvSpPr/>
          <p:nvPr/>
        </p:nvSpPr>
        <p:spPr>
          <a:xfrm>
            <a:off x="3354779" y="4337463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5B5B6-4973-41F8-B304-429689F18A4E}"/>
              </a:ext>
            </a:extLst>
          </p:cNvPr>
          <p:cNvSpPr/>
          <p:nvPr/>
        </p:nvSpPr>
        <p:spPr>
          <a:xfrm>
            <a:off x="6115792" y="4327072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3296C-FA18-4EE7-80BD-C3FA58AB6C0A}"/>
              </a:ext>
            </a:extLst>
          </p:cNvPr>
          <p:cNvSpPr/>
          <p:nvPr/>
        </p:nvSpPr>
        <p:spPr>
          <a:xfrm>
            <a:off x="4847111" y="4337463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DBB1B-1D23-46F0-BBFD-2DE088BAB12A}"/>
              </a:ext>
            </a:extLst>
          </p:cNvPr>
          <p:cNvCxnSpPr>
            <a:endCxn id="4" idx="0"/>
          </p:cNvCxnSpPr>
          <p:nvPr/>
        </p:nvCxnSpPr>
        <p:spPr>
          <a:xfrm>
            <a:off x="3809010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561DA8-93AF-4606-A767-19AF89F5DADF}"/>
              </a:ext>
            </a:extLst>
          </p:cNvPr>
          <p:cNvCxnSpPr/>
          <p:nvPr/>
        </p:nvCxnSpPr>
        <p:spPr>
          <a:xfrm>
            <a:off x="5301341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08AF70-1D69-41E0-B580-2A0D39164565}"/>
              </a:ext>
            </a:extLst>
          </p:cNvPr>
          <p:cNvCxnSpPr/>
          <p:nvPr/>
        </p:nvCxnSpPr>
        <p:spPr>
          <a:xfrm>
            <a:off x="6567548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D81831-873A-4210-BB55-0F59F9A2CE69}"/>
              </a:ext>
            </a:extLst>
          </p:cNvPr>
          <p:cNvCxnSpPr/>
          <p:nvPr/>
        </p:nvCxnSpPr>
        <p:spPr>
          <a:xfrm>
            <a:off x="4560125" y="1609106"/>
            <a:ext cx="0" cy="9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1208D2-4B2D-4753-B6AF-6A51EB3305AB}"/>
              </a:ext>
            </a:extLst>
          </p:cNvPr>
          <p:cNvCxnSpPr>
            <a:cxnSpLocks/>
          </p:cNvCxnSpPr>
          <p:nvPr/>
        </p:nvCxnSpPr>
        <p:spPr>
          <a:xfrm flipV="1">
            <a:off x="5755574" y="1609106"/>
            <a:ext cx="0" cy="90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6F6879-140C-4F62-A15B-05967AEF2FF7}"/>
              </a:ext>
            </a:extLst>
          </p:cNvPr>
          <p:cNvSpPr txBox="1"/>
          <p:nvPr/>
        </p:nvSpPr>
        <p:spPr>
          <a:xfrm>
            <a:off x="4560125" y="878774"/>
            <a:ext cx="119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CPU</a:t>
            </a:r>
          </a:p>
          <a:p>
            <a:r>
              <a:rPr lang="en-US" dirty="0"/>
              <a:t>     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A5C466-142E-4780-96F2-4F5C735C2885}"/>
              </a:ext>
            </a:extLst>
          </p:cNvPr>
          <p:cNvSpPr txBox="1"/>
          <p:nvPr/>
        </p:nvSpPr>
        <p:spPr>
          <a:xfrm>
            <a:off x="4384962" y="2731325"/>
            <a:ext cx="1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Scheduler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A87A8A-CF15-4C93-9AA2-BAF63AC091EB}"/>
              </a:ext>
            </a:extLst>
          </p:cNvPr>
          <p:cNvSpPr txBox="1"/>
          <p:nvPr/>
        </p:nvSpPr>
        <p:spPr>
          <a:xfrm>
            <a:off x="3354779" y="4349362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EE34A-DB06-4ED2-A3EC-5BF6F015C590}"/>
              </a:ext>
            </a:extLst>
          </p:cNvPr>
          <p:cNvSpPr txBox="1"/>
          <p:nvPr/>
        </p:nvSpPr>
        <p:spPr>
          <a:xfrm>
            <a:off x="4822370" y="4349361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9A85D-2358-468B-9FD2-B9D959F2581F}"/>
              </a:ext>
            </a:extLst>
          </p:cNvPr>
          <p:cNvSpPr txBox="1"/>
          <p:nvPr/>
        </p:nvSpPr>
        <p:spPr>
          <a:xfrm>
            <a:off x="6096000" y="4327072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F85EB8-676B-4F7A-AA92-73FFDD8B384C}"/>
              </a:ext>
            </a:extLst>
          </p:cNvPr>
          <p:cNvSpPr txBox="1"/>
          <p:nvPr/>
        </p:nvSpPr>
        <p:spPr>
          <a:xfrm>
            <a:off x="8176161" y="1609106"/>
            <a:ext cx="288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Scheduler runs one routine until it finishes or makes a blocking call (i.e. HTTP request)</a:t>
            </a:r>
          </a:p>
        </p:txBody>
      </p:sp>
    </p:spTree>
    <p:extLst>
      <p:ext uri="{BB962C8B-B14F-4D97-AF65-F5344CB8AC3E}">
        <p14:creationId xmlns:p14="http://schemas.microsoft.com/office/powerpoint/2010/main" val="123083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CFAEAA5-DDF9-42B2-BCB1-167ACCB1F1A9}"/>
              </a:ext>
            </a:extLst>
          </p:cNvPr>
          <p:cNvSpPr/>
          <p:nvPr/>
        </p:nvSpPr>
        <p:spPr>
          <a:xfrm>
            <a:off x="3354779" y="1074717"/>
            <a:ext cx="1282530" cy="534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D626FF-EDC7-4BD1-A5AB-D4B13B3637D5}"/>
              </a:ext>
            </a:extLst>
          </p:cNvPr>
          <p:cNvSpPr/>
          <p:nvPr/>
        </p:nvSpPr>
        <p:spPr>
          <a:xfrm>
            <a:off x="3354778" y="2517569"/>
            <a:ext cx="3940617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88C110-3AC1-450D-BE49-3361974F622A}"/>
              </a:ext>
            </a:extLst>
          </p:cNvPr>
          <p:cNvSpPr/>
          <p:nvPr/>
        </p:nvSpPr>
        <p:spPr>
          <a:xfrm>
            <a:off x="3354779" y="4337463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823001-48B9-4AF4-8FD7-0DF751840681}"/>
              </a:ext>
            </a:extLst>
          </p:cNvPr>
          <p:cNvSpPr/>
          <p:nvPr/>
        </p:nvSpPr>
        <p:spPr>
          <a:xfrm>
            <a:off x="6115792" y="4327072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AB1444-4BF8-4C2C-AE54-17E95A52C31C}"/>
              </a:ext>
            </a:extLst>
          </p:cNvPr>
          <p:cNvSpPr/>
          <p:nvPr/>
        </p:nvSpPr>
        <p:spPr>
          <a:xfrm>
            <a:off x="4847111" y="4337463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C99E0B-7AD9-4387-98C2-F708C21FF177}"/>
              </a:ext>
            </a:extLst>
          </p:cNvPr>
          <p:cNvCxnSpPr>
            <a:endCxn id="41" idx="0"/>
          </p:cNvCxnSpPr>
          <p:nvPr/>
        </p:nvCxnSpPr>
        <p:spPr>
          <a:xfrm>
            <a:off x="3809010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6C9DE3-91A9-4752-85E8-56A7ECCD46E5}"/>
              </a:ext>
            </a:extLst>
          </p:cNvPr>
          <p:cNvCxnSpPr/>
          <p:nvPr/>
        </p:nvCxnSpPr>
        <p:spPr>
          <a:xfrm>
            <a:off x="5301341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B3D620-7788-439B-A7A1-AC028052639A}"/>
              </a:ext>
            </a:extLst>
          </p:cNvPr>
          <p:cNvCxnSpPr/>
          <p:nvPr/>
        </p:nvCxnSpPr>
        <p:spPr>
          <a:xfrm>
            <a:off x="6567548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9F59D9-1B1D-4528-B457-FB35D16EF835}"/>
              </a:ext>
            </a:extLst>
          </p:cNvPr>
          <p:cNvCxnSpPr/>
          <p:nvPr/>
        </p:nvCxnSpPr>
        <p:spPr>
          <a:xfrm>
            <a:off x="4560125" y="1609106"/>
            <a:ext cx="0" cy="9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908E54-6A92-4254-8B35-36B6E74072BA}"/>
              </a:ext>
            </a:extLst>
          </p:cNvPr>
          <p:cNvCxnSpPr>
            <a:cxnSpLocks/>
          </p:cNvCxnSpPr>
          <p:nvPr/>
        </p:nvCxnSpPr>
        <p:spPr>
          <a:xfrm flipV="1">
            <a:off x="3523013" y="1609105"/>
            <a:ext cx="0" cy="90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0B68C45-93B4-470C-91FC-DCF84718CCFB}"/>
              </a:ext>
            </a:extLst>
          </p:cNvPr>
          <p:cNvSpPr txBox="1"/>
          <p:nvPr/>
        </p:nvSpPr>
        <p:spPr>
          <a:xfrm>
            <a:off x="3441862" y="1056904"/>
            <a:ext cx="119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CPU</a:t>
            </a:r>
          </a:p>
          <a:p>
            <a:r>
              <a:rPr lang="en-US" dirty="0"/>
              <a:t>     Core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E8C24F-F3B5-474D-BC4D-650FACFBC437}"/>
              </a:ext>
            </a:extLst>
          </p:cNvPr>
          <p:cNvSpPr txBox="1"/>
          <p:nvPr/>
        </p:nvSpPr>
        <p:spPr>
          <a:xfrm>
            <a:off x="4384962" y="2731325"/>
            <a:ext cx="1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Scheduler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FB5E16-1828-4C39-A30B-F5680FFFC812}"/>
              </a:ext>
            </a:extLst>
          </p:cNvPr>
          <p:cNvSpPr txBox="1"/>
          <p:nvPr/>
        </p:nvSpPr>
        <p:spPr>
          <a:xfrm>
            <a:off x="3354779" y="4349362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D90C61-4D97-4A02-A791-8B9A85AB18AE}"/>
              </a:ext>
            </a:extLst>
          </p:cNvPr>
          <p:cNvSpPr txBox="1"/>
          <p:nvPr/>
        </p:nvSpPr>
        <p:spPr>
          <a:xfrm>
            <a:off x="4822370" y="4349361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F8D499-12AE-474D-8F62-94403880F261}"/>
              </a:ext>
            </a:extLst>
          </p:cNvPr>
          <p:cNvSpPr txBox="1"/>
          <p:nvPr/>
        </p:nvSpPr>
        <p:spPr>
          <a:xfrm>
            <a:off x="6096000" y="4327072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79CD4C-A97C-48CF-85D1-238158395B4A}"/>
              </a:ext>
            </a:extLst>
          </p:cNvPr>
          <p:cNvSpPr/>
          <p:nvPr/>
        </p:nvSpPr>
        <p:spPr>
          <a:xfrm>
            <a:off x="4718460" y="1074716"/>
            <a:ext cx="1282530" cy="534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CEC0-D52D-4032-B001-3B8BD5A6543E}"/>
              </a:ext>
            </a:extLst>
          </p:cNvPr>
          <p:cNvCxnSpPr/>
          <p:nvPr/>
        </p:nvCxnSpPr>
        <p:spPr>
          <a:xfrm>
            <a:off x="5923806" y="1609105"/>
            <a:ext cx="0" cy="9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C4E6F0-657C-414B-91A2-DA0642E9DEE8}"/>
              </a:ext>
            </a:extLst>
          </p:cNvPr>
          <p:cNvCxnSpPr>
            <a:cxnSpLocks/>
          </p:cNvCxnSpPr>
          <p:nvPr/>
        </p:nvCxnSpPr>
        <p:spPr>
          <a:xfrm flipV="1">
            <a:off x="4886694" y="1609104"/>
            <a:ext cx="0" cy="90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BEA2C5-3D3A-491D-9D83-960A85535D81}"/>
              </a:ext>
            </a:extLst>
          </p:cNvPr>
          <p:cNvSpPr txBox="1"/>
          <p:nvPr/>
        </p:nvSpPr>
        <p:spPr>
          <a:xfrm>
            <a:off x="4805543" y="1056903"/>
            <a:ext cx="119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CPU</a:t>
            </a:r>
          </a:p>
          <a:p>
            <a:r>
              <a:rPr lang="en-US" dirty="0"/>
              <a:t>     Core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044FE0-D930-48F5-A21C-A2E0D6947150}"/>
              </a:ext>
            </a:extLst>
          </p:cNvPr>
          <p:cNvSpPr/>
          <p:nvPr/>
        </p:nvSpPr>
        <p:spPr>
          <a:xfrm>
            <a:off x="6090063" y="1078691"/>
            <a:ext cx="1282530" cy="534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0C6AC3-4698-4FC9-883B-FEDFAF160228}"/>
              </a:ext>
            </a:extLst>
          </p:cNvPr>
          <p:cNvCxnSpPr/>
          <p:nvPr/>
        </p:nvCxnSpPr>
        <p:spPr>
          <a:xfrm>
            <a:off x="7295409" y="1613080"/>
            <a:ext cx="0" cy="9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819122-89AE-4A9F-B1B1-C9B3823DB911}"/>
              </a:ext>
            </a:extLst>
          </p:cNvPr>
          <p:cNvCxnSpPr>
            <a:cxnSpLocks/>
          </p:cNvCxnSpPr>
          <p:nvPr/>
        </p:nvCxnSpPr>
        <p:spPr>
          <a:xfrm flipV="1">
            <a:off x="6258297" y="1613079"/>
            <a:ext cx="0" cy="90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660E40-2C3C-4167-9D89-B27DF2FC636C}"/>
              </a:ext>
            </a:extLst>
          </p:cNvPr>
          <p:cNvSpPr txBox="1"/>
          <p:nvPr/>
        </p:nvSpPr>
        <p:spPr>
          <a:xfrm>
            <a:off x="6177146" y="1060878"/>
            <a:ext cx="119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CPU</a:t>
            </a:r>
          </a:p>
          <a:p>
            <a:r>
              <a:rPr lang="en-US" dirty="0"/>
              <a:t>     Core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36576C-5814-4EB8-B1B1-BD90EF38CE58}"/>
              </a:ext>
            </a:extLst>
          </p:cNvPr>
          <p:cNvSpPr txBox="1"/>
          <p:nvPr/>
        </p:nvSpPr>
        <p:spPr>
          <a:xfrm>
            <a:off x="7920842" y="2517568"/>
            <a:ext cx="273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 runs one thread on each “logical” core</a:t>
            </a:r>
          </a:p>
        </p:txBody>
      </p:sp>
    </p:spTree>
    <p:extLst>
      <p:ext uri="{BB962C8B-B14F-4D97-AF65-F5344CB8AC3E}">
        <p14:creationId xmlns:p14="http://schemas.microsoft.com/office/powerpoint/2010/main" val="386824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8657-C2D5-436A-93FE-38275A53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!=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20B3-C2A8-429D-A979-A59310D6D8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Concurrency – We can have multiple threads executing code. If one thread blocks, another one is picked up and worked 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38BE-0652-4D1F-A3EC-263EA7E3A1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Parallelism – Multiple threads executed at the exact same time. Requires multiple CPU’s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31B34-68FA-4CB4-B088-50A55A0CFC9C}"/>
              </a:ext>
            </a:extLst>
          </p:cNvPr>
          <p:cNvSpPr/>
          <p:nvPr/>
        </p:nvSpPr>
        <p:spPr>
          <a:xfrm>
            <a:off x="5165766" y="4340431"/>
            <a:ext cx="930234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One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491A10-3EB5-4937-AE45-435296C74FD3}"/>
              </a:ext>
            </a:extLst>
          </p:cNvPr>
          <p:cNvSpPr/>
          <p:nvPr/>
        </p:nvSpPr>
        <p:spPr>
          <a:xfrm>
            <a:off x="4823360" y="4868882"/>
            <a:ext cx="1615045" cy="225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Pick one Go Routine!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87E6E8-2FAF-44A9-A7A2-5C3EE2E6E24E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5630883" y="4732317"/>
            <a:ext cx="0" cy="13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40B14-1663-4FDF-A595-99BFF606D2BB}"/>
              </a:ext>
            </a:extLst>
          </p:cNvPr>
          <p:cNvSpPr/>
          <p:nvPr/>
        </p:nvSpPr>
        <p:spPr>
          <a:xfrm>
            <a:off x="4376057" y="5266701"/>
            <a:ext cx="944089" cy="332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D75ED-EC20-4185-A0FA-C50538E461BF}"/>
              </a:ext>
            </a:extLst>
          </p:cNvPr>
          <p:cNvSpPr txBox="1"/>
          <p:nvPr/>
        </p:nvSpPr>
        <p:spPr>
          <a:xfrm>
            <a:off x="4376057" y="5278601"/>
            <a:ext cx="944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Routine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498F75-9372-4677-842B-479E129B01D9}"/>
              </a:ext>
            </a:extLst>
          </p:cNvPr>
          <p:cNvSpPr/>
          <p:nvPr/>
        </p:nvSpPr>
        <p:spPr>
          <a:xfrm>
            <a:off x="5387299" y="5264716"/>
            <a:ext cx="944089" cy="332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0E383-59D2-4524-858E-ACB28C3C6842}"/>
              </a:ext>
            </a:extLst>
          </p:cNvPr>
          <p:cNvSpPr txBox="1"/>
          <p:nvPr/>
        </p:nvSpPr>
        <p:spPr>
          <a:xfrm>
            <a:off x="5387299" y="5276616"/>
            <a:ext cx="944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Routine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272453-B1D5-4627-8F61-047178DD74A7}"/>
              </a:ext>
            </a:extLst>
          </p:cNvPr>
          <p:cNvSpPr/>
          <p:nvPr/>
        </p:nvSpPr>
        <p:spPr>
          <a:xfrm>
            <a:off x="6398543" y="5262756"/>
            <a:ext cx="944089" cy="332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1C8D3C-C84B-4DD9-B5A9-300F94DF265E}"/>
              </a:ext>
            </a:extLst>
          </p:cNvPr>
          <p:cNvSpPr txBox="1"/>
          <p:nvPr/>
        </p:nvSpPr>
        <p:spPr>
          <a:xfrm>
            <a:off x="6398543" y="5274656"/>
            <a:ext cx="944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Routine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F20D2-4704-40FD-B4F6-22D11D77F50D}"/>
              </a:ext>
            </a:extLst>
          </p:cNvPr>
          <p:cNvCxnSpPr/>
          <p:nvPr/>
        </p:nvCxnSpPr>
        <p:spPr>
          <a:xfrm flipV="1">
            <a:off x="4969823" y="5094513"/>
            <a:ext cx="0" cy="17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DFD830-0D61-4112-8AE0-DCE6CEB6086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859344" y="5094513"/>
            <a:ext cx="0" cy="17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E6FBC9-3714-41DA-869A-5F5C16741909}"/>
              </a:ext>
            </a:extLst>
          </p:cNvPr>
          <p:cNvCxnSpPr>
            <a:cxnSpLocks/>
          </p:cNvCxnSpPr>
          <p:nvPr/>
        </p:nvCxnSpPr>
        <p:spPr>
          <a:xfrm flipV="1">
            <a:off x="6438405" y="5094514"/>
            <a:ext cx="0" cy="16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0DA845C-2C81-4EF0-8C08-080529B4FD9C}"/>
              </a:ext>
            </a:extLst>
          </p:cNvPr>
          <p:cNvSpPr/>
          <p:nvPr/>
        </p:nvSpPr>
        <p:spPr>
          <a:xfrm>
            <a:off x="9334064" y="4328496"/>
            <a:ext cx="930234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One Core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E06FB8-A2C9-4D25-AC48-F95414F01559}"/>
              </a:ext>
            </a:extLst>
          </p:cNvPr>
          <p:cNvSpPr/>
          <p:nvPr/>
        </p:nvSpPr>
        <p:spPr>
          <a:xfrm>
            <a:off x="8991658" y="4856947"/>
            <a:ext cx="1615045" cy="225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Pick one Go Routine!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78CBAB-A3F3-45F9-888B-F579A397535A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flipV="1">
            <a:off x="9799181" y="4720382"/>
            <a:ext cx="0" cy="13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6880C9A-413C-4F90-9806-D3ABEE9B874F}"/>
              </a:ext>
            </a:extLst>
          </p:cNvPr>
          <p:cNvSpPr/>
          <p:nvPr/>
        </p:nvSpPr>
        <p:spPr>
          <a:xfrm>
            <a:off x="8544355" y="5254766"/>
            <a:ext cx="944089" cy="332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E48E0E-84BA-432E-8C5E-F1A2AB8FBD44}"/>
              </a:ext>
            </a:extLst>
          </p:cNvPr>
          <p:cNvSpPr txBox="1"/>
          <p:nvPr/>
        </p:nvSpPr>
        <p:spPr>
          <a:xfrm>
            <a:off x="8544355" y="5266666"/>
            <a:ext cx="944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Routine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9118B8-AA45-4751-9485-55D35BAEEF6B}"/>
              </a:ext>
            </a:extLst>
          </p:cNvPr>
          <p:cNvSpPr/>
          <p:nvPr/>
        </p:nvSpPr>
        <p:spPr>
          <a:xfrm>
            <a:off x="9555597" y="5252781"/>
            <a:ext cx="944089" cy="332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F6FB77-CEDF-4B3E-99E6-9B4A0EB8C680}"/>
              </a:ext>
            </a:extLst>
          </p:cNvPr>
          <p:cNvSpPr txBox="1"/>
          <p:nvPr/>
        </p:nvSpPr>
        <p:spPr>
          <a:xfrm>
            <a:off x="9555597" y="5264681"/>
            <a:ext cx="944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Routine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8823EB-8A8A-4AA0-A7A5-55633BF4275A}"/>
              </a:ext>
            </a:extLst>
          </p:cNvPr>
          <p:cNvSpPr/>
          <p:nvPr/>
        </p:nvSpPr>
        <p:spPr>
          <a:xfrm>
            <a:off x="10566841" y="5250821"/>
            <a:ext cx="944089" cy="332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DCA87C-350D-4A54-85BB-9B9C5B028CF2}"/>
              </a:ext>
            </a:extLst>
          </p:cNvPr>
          <p:cNvSpPr txBox="1"/>
          <p:nvPr/>
        </p:nvSpPr>
        <p:spPr>
          <a:xfrm>
            <a:off x="10566841" y="5262721"/>
            <a:ext cx="944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Routine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F5DF9F-26B3-448C-8BA8-E0DEAA486DEC}"/>
              </a:ext>
            </a:extLst>
          </p:cNvPr>
          <p:cNvCxnSpPr/>
          <p:nvPr/>
        </p:nvCxnSpPr>
        <p:spPr>
          <a:xfrm flipV="1">
            <a:off x="9138121" y="5082578"/>
            <a:ext cx="0" cy="17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9797C4-06B3-4245-BACB-1099F7FC586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0027642" y="5082578"/>
            <a:ext cx="0" cy="17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251DF-A35C-402F-9C5A-F3D9D32D5678}"/>
              </a:ext>
            </a:extLst>
          </p:cNvPr>
          <p:cNvCxnSpPr>
            <a:cxnSpLocks/>
          </p:cNvCxnSpPr>
          <p:nvPr/>
        </p:nvCxnSpPr>
        <p:spPr>
          <a:xfrm flipV="1">
            <a:off x="10606703" y="5082579"/>
            <a:ext cx="0" cy="16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3304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47</TotalTime>
  <Words>137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Channels and Go Routines Part 4</vt:lpstr>
      <vt:lpstr>PowerPoint Presentation</vt:lpstr>
      <vt:lpstr>PowerPoint Presentation</vt:lpstr>
      <vt:lpstr>Concurrency != Parallelism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Channels and Go Routines Part 4</dc:title>
  <dc:creator>Kevin</dc:creator>
  <cp:lastModifiedBy>Kevin</cp:lastModifiedBy>
  <cp:revision>7</cp:revision>
  <dcterms:created xsi:type="dcterms:W3CDTF">2019-09-25T19:15:21Z</dcterms:created>
  <dcterms:modified xsi:type="dcterms:W3CDTF">2019-09-25T20:02:42Z</dcterms:modified>
</cp:coreProperties>
</file>