
<file path=[Content_Types].xml><?xml version="1.0" encoding="utf-8"?>
<Types xmlns="http://schemas.openxmlformats.org/package/2006/content-types">
  <Default Extension="gif" ContentType="image/gif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3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08" d="100"/>
          <a:sy n="108" d="100"/>
        </p:scale>
        <p:origin x="210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87D5-965F-4595-81B9-53190E99F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536B5-9F30-48EB-8F25-B5B70CC2B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49C0-B2E5-4C34-BAA4-2AFD0CA7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3E4D-28C5-4167-8371-F5741DAF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364E-4AE3-47DD-9A16-9B285347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0F27-9ACA-430A-A81A-86FE59F4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6432D-8627-4105-87EB-19296873B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4B93-F1AB-4D62-BFD5-35C75E0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D8F7-1932-40EB-AF28-969C1BF8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C14E-9C54-45D7-847E-C731DE40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4583B-DEF6-4E9F-9F5E-09FDDB554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F14C4-9CFE-4230-AFC5-618ADADD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0DD4-6348-40C3-82DA-BFA27E97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1113-B7C4-4717-9FA4-A6E88962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F4E7-BF93-44A8-BE49-BDC30864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3D2F-2098-4BF7-9092-17E01C49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546F-D357-49BF-8E6D-84A896C0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2EE9-D275-4762-985C-271388ED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C799-5276-4307-9647-67BB3DE9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9F44-F37D-4990-8F30-17D9A454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8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106-FF9C-4612-9383-A6C7FE7F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773A-6F72-49FC-9EB1-9134246D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B2DE-FBF5-47DE-8900-F7D32BF8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6671-8C40-4D5B-801A-6C959206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5D85-D0CD-43EE-BBD3-B05033F0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2DAA-C282-49BF-B8B6-49AAA80E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8769-F609-496F-B99F-AE7050C8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858DB-9708-4C6A-8D61-24EFB4828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2A99-C94A-4574-A57A-652212B4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BC3A-B818-4B0E-A86D-AF39E515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07EB-F53A-49A8-9E40-B9712B9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63D2-69E1-40EA-A26D-2741EAA6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4679-86E4-42B1-89B6-D8866715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ABFD3-BFCA-4328-9144-38544725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C40CE-3E89-4FF5-B997-900AB9DBC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18CE8-5AB5-4443-912B-2D4988C9C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F4AC2-C951-43FD-A114-2DE95B8A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EB626-B3FE-4218-9C59-9ECDC3E7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4F295-0142-46FD-9300-0F4E1F75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1FC1-2FC3-4FFB-8DE1-3C5927C2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02D0D-EE7B-4637-9502-B6089283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3D078-A944-4930-AED2-F56CD7C5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D0CE-FF1A-4A12-B206-EBE1638E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C5DC6-707C-4D4A-BF76-B42E8243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2028B-5339-47E7-955B-A488AC92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61A01-73C9-4B3A-B544-1ADE7196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E3BB-08C7-4A50-97E4-C9807FC3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1895-F8C4-4EC0-9543-F7725EC8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7CE70-8168-4852-B8AB-122AD648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ECD3E-7BC5-46BB-8E10-CAD44E2D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9AB96-81CF-45A8-8618-69027FD0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3E4ED-653A-41EA-AFD9-5CCCCEED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4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02AE-B165-4B57-B1A6-EBB9204F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3F72A-E8C5-48E2-8E86-38E5C0E16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FE414-677F-46A4-BA28-3477765B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E907-D133-478F-9696-C699AE8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C2CD9-677B-4F91-AA5A-413DD6A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C5B8F-8EB2-41C9-AAF0-A83D0BE3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DD42D-A818-40E6-A80E-4F26F0F3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E4F2-8036-41EB-B070-BAC792D2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7B58A-C3BE-43B6-AC8C-95F51C3B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87B2-F5A2-49DF-9B7B-7B4F74B4D4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E1D1-7CE6-4A9E-B62F-CB92AEE0D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E5BD-E824-4138-9603-95E8179CE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C29E12-467D-4855-92E7-B9DA3B1FBBBE}"/>
              </a:ext>
            </a:extLst>
          </p:cNvPr>
          <p:cNvSpPr/>
          <p:nvPr/>
        </p:nvSpPr>
        <p:spPr>
          <a:xfrm>
            <a:off x="6248400" y="76200"/>
            <a:ext cx="58674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DB9A1C7D-1AC5-48D8-890F-4488396A7EC3}"/>
              </a:ext>
            </a:extLst>
          </p:cNvPr>
          <p:cNvSpPr/>
          <p:nvPr/>
        </p:nvSpPr>
        <p:spPr>
          <a:xfrm>
            <a:off x="6228935" y="76197"/>
            <a:ext cx="4724399" cy="609601"/>
          </a:xfrm>
          <a:prstGeom prst="round1Rect">
            <a:avLst/>
          </a:prstGeom>
          <a:solidFill>
            <a:schemeClr val="accent4"/>
          </a:solidFill>
          <a:effectLst>
            <a:outerShdw blurRad="50800" dist="50800" dir="1800000" algn="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TERIYAKI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8F584-6503-47B6-BE22-8B0903DC4268}"/>
              </a:ext>
            </a:extLst>
          </p:cNvPr>
          <p:cNvSpPr txBox="1"/>
          <p:nvPr/>
        </p:nvSpPr>
        <p:spPr>
          <a:xfrm>
            <a:off x="6971557" y="74239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WITH: </a:t>
            </a:r>
            <a:r>
              <a:rPr lang="en-US" sz="1400" dirty="0"/>
              <a:t>• Steamed Rice • Mixed Vegetables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B80A-A0C0-4CFB-9618-CF284794B8C0}"/>
              </a:ext>
            </a:extLst>
          </p:cNvPr>
          <p:cNvSpPr/>
          <p:nvPr/>
        </p:nvSpPr>
        <p:spPr>
          <a:xfrm>
            <a:off x="6245432" y="1219197"/>
            <a:ext cx="2971800" cy="20546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3EC83E-F53C-4320-8192-A140396C505D}"/>
              </a:ext>
            </a:extLst>
          </p:cNvPr>
          <p:cNvSpPr/>
          <p:nvPr/>
        </p:nvSpPr>
        <p:spPr>
          <a:xfrm>
            <a:off x="9226136" y="1219197"/>
            <a:ext cx="2886696" cy="20546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66689-9776-45FC-AD7A-18985DB4094C}"/>
              </a:ext>
            </a:extLst>
          </p:cNvPr>
          <p:cNvSpPr/>
          <p:nvPr/>
        </p:nvSpPr>
        <p:spPr>
          <a:xfrm>
            <a:off x="6249142" y="3273828"/>
            <a:ext cx="2976994" cy="20546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4BC05D-7DE3-45F5-AF2B-65D529B9DDE1}"/>
              </a:ext>
            </a:extLst>
          </p:cNvPr>
          <p:cNvSpPr/>
          <p:nvPr/>
        </p:nvSpPr>
        <p:spPr>
          <a:xfrm>
            <a:off x="9229846" y="3273828"/>
            <a:ext cx="2882986" cy="20546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10041-6C68-44A1-AA3A-4C727EFABD0C}"/>
              </a:ext>
            </a:extLst>
          </p:cNvPr>
          <p:cNvSpPr/>
          <p:nvPr/>
        </p:nvSpPr>
        <p:spPr>
          <a:xfrm>
            <a:off x="6245432" y="5328456"/>
            <a:ext cx="2971800" cy="144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6B6219-9475-46A7-A73C-C1D907A07236}"/>
              </a:ext>
            </a:extLst>
          </p:cNvPr>
          <p:cNvSpPr/>
          <p:nvPr/>
        </p:nvSpPr>
        <p:spPr>
          <a:xfrm>
            <a:off x="9226136" y="5328462"/>
            <a:ext cx="2886696" cy="144779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Substitute Steamed</a:t>
            </a:r>
          </a:p>
          <a:p>
            <a:pPr algn="ctr"/>
            <a:r>
              <a:rPr lang="en-US" dirty="0"/>
              <a:t>Rice with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5AB34-033F-487A-AB5B-3F46867E91EF}"/>
              </a:ext>
            </a:extLst>
          </p:cNvPr>
          <p:cNvSpPr/>
          <p:nvPr/>
        </p:nvSpPr>
        <p:spPr>
          <a:xfrm>
            <a:off x="76200" y="5867400"/>
            <a:ext cx="601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Chicken $1.69</a:t>
            </a:r>
          </a:p>
          <a:p>
            <a:pPr algn="ctr"/>
            <a:r>
              <a:rPr lang="en-US" dirty="0"/>
              <a:t>(4 oz.) 170 Cal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997314-283F-41FF-9C4F-3939E7583496}"/>
              </a:ext>
            </a:extLst>
          </p:cNvPr>
          <p:cNvSpPr/>
          <p:nvPr/>
        </p:nvSpPr>
        <p:spPr>
          <a:xfrm>
            <a:off x="76200" y="4343400"/>
            <a:ext cx="6019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Chicken Teriyaki $6.39</a:t>
            </a:r>
          </a:p>
          <a:p>
            <a:pPr algn="ctr"/>
            <a:r>
              <a:rPr lang="en-US" dirty="0"/>
              <a:t>640 Cal</a:t>
            </a:r>
          </a:p>
          <a:p>
            <a:pPr algn="ctr"/>
            <a:r>
              <a:rPr lang="en-US" dirty="0"/>
              <a:t>SERVED WITH: • Mixed Vegetables • Steamed Rice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87848-27AF-4196-972B-0D7E35F198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"/>
          <a:stretch/>
        </p:blipFill>
        <p:spPr>
          <a:xfrm>
            <a:off x="52633" y="133313"/>
            <a:ext cx="5190068" cy="4158441"/>
          </a:xfrm>
          <a:prstGeom prst="rect">
            <a:avLst/>
          </a:prstGeom>
          <a:effectLst>
            <a:outerShdw blurRad="50800" dist="50800" dir="18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CE769EF-37FE-49BF-BA0F-901F4E48AA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0"/>
                  </p14:bmk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22" name="Rectangle: Single Corner Rounded 21">
            <a:extLst>
              <a:ext uri="{FF2B5EF4-FFF2-40B4-BE49-F238E27FC236}">
                <a16:creationId xmlns:a16="http://schemas.microsoft.com/office/drawing/2014/main" id="{3DB48BE6-0DCF-4D87-8795-2FD16FB38EA5}"/>
              </a:ext>
            </a:extLst>
          </p:cNvPr>
          <p:cNvSpPr/>
          <p:nvPr/>
        </p:nvSpPr>
        <p:spPr>
          <a:xfrm>
            <a:off x="24897" y="76197"/>
            <a:ext cx="4724399" cy="609601"/>
          </a:xfrm>
          <a:prstGeom prst="round1Rect">
            <a:avLst/>
          </a:prstGeom>
          <a:solidFill>
            <a:schemeClr val="accent4"/>
          </a:solidFill>
          <a:effectLst>
            <a:outerShdw blurRad="50800" dist="50800" dir="1800000" algn="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SPECIAL</a:t>
            </a:r>
            <a:r>
              <a:rPr lang="en-US" dirty="0"/>
              <a:t> </a:t>
            </a:r>
            <a:r>
              <a:rPr lang="en-US" sz="2000" dirty="0"/>
              <a:t>OF THE DAY</a:t>
            </a:r>
          </a:p>
        </p:txBody>
      </p:sp>
    </p:spTree>
    <p:extLst>
      <p:ext uri="{BB962C8B-B14F-4D97-AF65-F5344CB8AC3E}">
        <p14:creationId xmlns:p14="http://schemas.microsoft.com/office/powerpoint/2010/main" val="406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35855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 showWhenStopped="0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0"/>
                    </p:tgtEl>
                  </p:cMediaNode>
                </p:audio>
                <p:seq concurrent="1" nextAc="seek">
                  <p:cTn id="8" restart="whenNotActive" fill="hold" evtFilter="cancelBubble" nodeType="interactiveSeq">
                    <p:stCondLst>
                      <p:cond evt="onMediaBookmark" delay="0">
                        <p:tgtEl>
                          <p14:bmkTgt spid="20" bmkName="Bookmark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" fill="hold">
                          <p:stCondLst>
                            <p:cond delay="0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5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2" presetClass="emph" presetSubtype="0" fill="remove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4" presetID="31" presetClass="exit" presetSubtype="0" fill="remove" nodeType="afterEffect">
                                      <p:stCondLst>
                                        <p:cond delay="29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" dur="20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0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8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20" bmkName="Bookmark 1"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35855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 showWhenStopped="0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0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F9B577-746A-4206-8592-F599BB69AE10}"/>
              </a:ext>
            </a:extLst>
          </p:cNvPr>
          <p:cNvSpPr/>
          <p:nvPr/>
        </p:nvSpPr>
        <p:spPr>
          <a:xfrm>
            <a:off x="152400" y="106878"/>
            <a:ext cx="2362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D5122-85F0-4690-B7FE-7DB382D59CF8}"/>
              </a:ext>
            </a:extLst>
          </p:cNvPr>
          <p:cNvSpPr/>
          <p:nvPr/>
        </p:nvSpPr>
        <p:spPr>
          <a:xfrm>
            <a:off x="2514600" y="106878"/>
            <a:ext cx="2362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29BBBB-630D-437E-A06E-38124661D93B}"/>
              </a:ext>
            </a:extLst>
          </p:cNvPr>
          <p:cNvSpPr/>
          <p:nvPr/>
        </p:nvSpPr>
        <p:spPr>
          <a:xfrm>
            <a:off x="152400" y="2240478"/>
            <a:ext cx="2362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F94F6-B427-484E-8492-CB0ADB5733AF}"/>
              </a:ext>
            </a:extLst>
          </p:cNvPr>
          <p:cNvSpPr/>
          <p:nvPr/>
        </p:nvSpPr>
        <p:spPr>
          <a:xfrm>
            <a:off x="2514600" y="2240478"/>
            <a:ext cx="2362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5729B8D-9663-4CA4-A034-098062DAAB28}"/>
              </a:ext>
            </a:extLst>
          </p:cNvPr>
          <p:cNvSpPr/>
          <p:nvPr/>
        </p:nvSpPr>
        <p:spPr>
          <a:xfrm>
            <a:off x="76200" y="76200"/>
            <a:ext cx="4648200" cy="609600"/>
          </a:xfrm>
          <a:prstGeom prst="round1Rect">
            <a:avLst/>
          </a:prstGeom>
          <a:solidFill>
            <a:schemeClr val="accent4"/>
          </a:solidFill>
          <a:effectLst>
            <a:outerShdw blurRad="50800" dist="38100" dir="18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ORDERS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5063A-6884-4B37-835E-75A874132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12" y="106878"/>
            <a:ext cx="70485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81BFC6-DF46-4681-8E6C-7649B479E975}"/>
              </a:ext>
            </a:extLst>
          </p:cNvPr>
          <p:cNvSpPr/>
          <p:nvPr/>
        </p:nvSpPr>
        <p:spPr>
          <a:xfrm>
            <a:off x="5037612" y="2133600"/>
            <a:ext cx="7048500" cy="2240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DRINKS</a:t>
            </a:r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1AFF91C6-37E1-451D-BACD-CBAFD2923959}"/>
              </a:ext>
            </a:extLst>
          </p:cNvPr>
          <p:cNvSpPr/>
          <p:nvPr/>
        </p:nvSpPr>
        <p:spPr>
          <a:xfrm>
            <a:off x="4991102" y="2101932"/>
            <a:ext cx="4648200" cy="609600"/>
          </a:xfrm>
          <a:prstGeom prst="round1Rect">
            <a:avLst/>
          </a:prstGeom>
          <a:solidFill>
            <a:srgbClr val="C00000"/>
          </a:solidFill>
          <a:effectLst>
            <a:outerShdw blurRad="50800" dist="38100" dir="18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BEVERAGES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50A92-0EC8-4D94-910A-F1D2BC779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12" y="4405746"/>
            <a:ext cx="7048500" cy="19595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66DD0B-F3B0-47A7-9532-4A2535B4F364}"/>
              </a:ext>
            </a:extLst>
          </p:cNvPr>
          <p:cNvSpPr/>
          <p:nvPr/>
        </p:nvSpPr>
        <p:spPr>
          <a:xfrm>
            <a:off x="5037612" y="6396968"/>
            <a:ext cx="7048500" cy="46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2,000calories a day is used for general nutrition advice, but calorie needs vary. Additional nutrition information available upon request.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6207E-8B3F-4B4E-B119-9F63AC46D705}"/>
              </a:ext>
            </a:extLst>
          </p:cNvPr>
          <p:cNvSpPr/>
          <p:nvPr/>
        </p:nvSpPr>
        <p:spPr>
          <a:xfrm>
            <a:off x="152400" y="4495800"/>
            <a:ext cx="4724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VEGGIE</a:t>
            </a:r>
          </a:p>
          <a:p>
            <a:pPr algn="ctr"/>
            <a:r>
              <a:rPr lang="en-US"/>
              <a:t>ITEMS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8D58EDC-E224-46C9-982B-41BE77BFBED5}"/>
              </a:ext>
            </a:extLst>
          </p:cNvPr>
          <p:cNvSpPr/>
          <p:nvPr/>
        </p:nvSpPr>
        <p:spPr>
          <a:xfrm>
            <a:off x="76200" y="4405746"/>
            <a:ext cx="4648200" cy="609600"/>
          </a:xfrm>
          <a:prstGeom prst="round1Rect">
            <a:avLst/>
          </a:prstGeom>
          <a:solidFill>
            <a:schemeClr val="accent4"/>
          </a:solidFill>
          <a:effectLst>
            <a:outerShdw blurRad="50800" dist="38100" dir="18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VEGETARIAN</a:t>
            </a:r>
          </a:p>
        </p:txBody>
      </p:sp>
    </p:spTree>
    <p:extLst>
      <p:ext uri="{BB962C8B-B14F-4D97-AF65-F5344CB8AC3E}">
        <p14:creationId xmlns:p14="http://schemas.microsoft.com/office/powerpoint/2010/main" val="219857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376</TotalTime>
  <Words>90</Words>
  <Application>Microsoft Office PowerPoint</Application>
  <PresentationFormat>Widescreen</PresentationFormat>
  <Paragraphs>27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27</cp:revision>
  <dcterms:created xsi:type="dcterms:W3CDTF">2019-04-22T00:54:34Z</dcterms:created>
  <dcterms:modified xsi:type="dcterms:W3CDTF">2019-05-01T01:38:42Z</dcterms:modified>
</cp:coreProperties>
</file>