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87D5-965F-4595-81B9-53190E99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536B5-9F30-48EB-8F25-B5B70CC2B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49C0-B2E5-4C34-BAA4-2AFD0CA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3E4D-28C5-4167-8371-F5741DAF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364E-4AE3-47DD-9A16-9B285347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0F27-9ACA-430A-A81A-86FE59F4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6432D-8627-4105-87EB-19296873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4B93-F1AB-4D62-BFD5-35C75E0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D8F7-1932-40EB-AF28-969C1BF8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C14E-9C54-45D7-847E-C731DE4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583B-DEF6-4E9F-9F5E-09FDDB554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14C4-9CFE-4230-AFC5-618ADADD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0DD4-6348-40C3-82DA-BFA27E97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1113-B7C4-4717-9FA4-A6E88962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F4E7-BF93-44A8-BE49-BDC3086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3D2F-2098-4BF7-9092-17E01C49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46F-D357-49BF-8E6D-84A896C0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2EE9-D275-4762-985C-271388ED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799-5276-4307-9647-67BB3DE9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F44-F37D-4990-8F30-17D9A454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106-FF9C-4612-9383-A6C7FE7F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773A-6F72-49FC-9EB1-9134246D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2DE-FBF5-47DE-8900-F7D32BF8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6671-8C40-4D5B-801A-6C959206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5D85-D0CD-43EE-BBD3-B05033F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2DAA-C282-49BF-B8B6-49AAA80E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8769-F609-496F-B99F-AE7050C8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58DB-9708-4C6A-8D61-24EFB482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A99-C94A-4574-A57A-652212B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BC3A-B818-4B0E-A86D-AF39E51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07EB-F53A-49A8-9E40-B9712B9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63D2-69E1-40EA-A26D-2741EAA6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4679-86E4-42B1-89B6-D886671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ABFD3-BFCA-4328-9144-38544725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C40CE-3E89-4FF5-B997-900AB9DBC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18CE8-5AB5-4443-912B-2D4988C9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4AC2-C951-43FD-A114-2DE95B8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EB626-B3FE-4218-9C59-9ECDC3E7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4F295-0142-46FD-9300-0F4E1F7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FC1-2FC3-4FFB-8DE1-3C5927C2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02D0D-EE7B-4637-9502-B6089283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3D078-A944-4930-AED2-F56CD7C5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D0CE-FF1A-4A12-B206-EBE1638E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5DC6-707C-4D4A-BF76-B42E8243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2028B-5339-47E7-955B-A488AC92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1A01-73C9-4B3A-B544-1ADE7196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BB-08C7-4A50-97E4-C9807FC3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1895-F8C4-4EC0-9543-F7725EC8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CE70-8168-4852-B8AB-122AD648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ECD3E-7BC5-46BB-8E10-CAD44E2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9AB96-81CF-45A8-8618-69027FD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E4ED-653A-41EA-AFD9-5CCCCEED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2AE-B165-4B57-B1A6-EBB9204F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F72A-E8C5-48E2-8E86-38E5C0E1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E414-677F-46A4-BA28-3477765B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E907-D133-478F-9696-C699AE8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2CD9-677B-4F91-AA5A-413DD6A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C5B8F-8EB2-41C9-AAF0-A83D0BE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D42D-A818-40E6-A80E-4F26F0F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E4F2-8036-41EB-B070-BAC792D2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B58A-C3BE-43B6-AC8C-95F51C3B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E1D1-7CE6-4A9E-B62F-CB92AEE0D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E5BD-E824-4138-9603-95E8179C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E148-1438-499D-AD52-84A22E8E2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63CDF-46C0-4C51-B2E1-B0E6C5722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2</cp:revision>
  <dcterms:created xsi:type="dcterms:W3CDTF">2019-04-22T00:54:34Z</dcterms:created>
  <dcterms:modified xsi:type="dcterms:W3CDTF">2019-04-22T01:13:45Z</dcterms:modified>
</cp:coreProperties>
</file>