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Group #9 – Restaurant Automation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Katie </a:t>
            </a:r>
            <a:r>
              <a:rPr lang="en-US" sz="1800" dirty="0" err="1" smtClean="0"/>
              <a:t>Bruett</a:t>
            </a:r>
            <a:r>
              <a:rPr lang="en-US" sz="1800" dirty="0" smtClean="0"/>
              <a:t>, Anthony </a:t>
            </a:r>
            <a:r>
              <a:rPr lang="en-US" sz="1800" dirty="0" err="1" smtClean="0"/>
              <a:t>Caivano</a:t>
            </a:r>
            <a:r>
              <a:rPr lang="en-US" sz="1800" dirty="0" smtClean="0"/>
              <a:t>, Rahul Gupta, Patrick Karol, Kevin Lin, Kimberly Ngai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24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Purpose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To give restaurants the ability to increase efficiency and profit via </a:t>
            </a:r>
            <a:r>
              <a:rPr lang="en-US" sz="2400" dirty="0"/>
              <a:t>an easy-to-use software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Our typical client would be </a:t>
            </a:r>
            <a:r>
              <a:rPr lang="en-US" sz="2400" dirty="0"/>
              <a:t>r</a:t>
            </a:r>
            <a:r>
              <a:rPr lang="en-US" sz="2400" dirty="0" smtClean="0"/>
              <a:t>estaurant owners, but employees and customers would also use this system to benefit from it</a:t>
            </a:r>
          </a:p>
          <a:p>
            <a:r>
              <a:rPr lang="en-US" sz="2400" dirty="0" smtClean="0"/>
              <a:t>With our system, monotonous tasks (e.g. sending orders to kitchen) can be automated and will improve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5485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Current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Communicate order information (including progress) between waiters and chefs</a:t>
            </a:r>
          </a:p>
          <a:p>
            <a:pPr lvl="1"/>
            <a:r>
              <a:rPr lang="en-US" sz="2200" dirty="0" smtClean="0"/>
              <a:t>Delegate different tasks of orders to different chefs</a:t>
            </a:r>
          </a:p>
          <a:p>
            <a:r>
              <a:rPr lang="en-US" sz="2400" dirty="0" smtClean="0"/>
              <a:t>Allow adjustments to menu which can be seen in real-time by other employees</a:t>
            </a:r>
          </a:p>
          <a:p>
            <a:r>
              <a:rPr lang="en-US" sz="2400" dirty="0" smtClean="0"/>
              <a:t>Keep track of inventory and automatic adjustments after orders are placed</a:t>
            </a:r>
          </a:p>
          <a:p>
            <a:r>
              <a:rPr lang="en-US" sz="2400" dirty="0" smtClean="0"/>
              <a:t>Display budget which can be edited and updated</a:t>
            </a:r>
          </a:p>
          <a:p>
            <a:r>
              <a:rPr lang="en-US" sz="2400" dirty="0" smtClean="0"/>
              <a:t>Show employee payroll information and general statistics of restaurant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1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Features to be Implemented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View and change table status</a:t>
            </a:r>
          </a:p>
          <a:p>
            <a:r>
              <a:rPr lang="en-US" sz="2400" dirty="0" smtClean="0"/>
              <a:t>Schedule employee shifts</a:t>
            </a:r>
          </a:p>
          <a:p>
            <a:r>
              <a:rPr lang="en-US" sz="2400" dirty="0" smtClean="0"/>
              <a:t>Communication between management and other sub-systems</a:t>
            </a:r>
          </a:p>
          <a:p>
            <a:pPr lvl="1"/>
            <a:r>
              <a:rPr lang="en-US" sz="2200" dirty="0" smtClean="0"/>
              <a:t>Inventory status, food popularity, etc.</a:t>
            </a:r>
          </a:p>
          <a:p>
            <a:r>
              <a:rPr lang="en-US" sz="2400" dirty="0" smtClean="0"/>
              <a:t>Add a “punch-in” and “punch-out” system for all employees</a:t>
            </a:r>
          </a:p>
          <a:p>
            <a:r>
              <a:rPr lang="en-US" sz="2400" dirty="0" smtClean="0"/>
              <a:t>More user-friendly UI and organization</a:t>
            </a:r>
          </a:p>
          <a:p>
            <a:r>
              <a:rPr lang="en-US" sz="2400" dirty="0" smtClean="0"/>
              <a:t>Allow customers to pay their bill and take surveys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22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</TotalTime>
  <Words>198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Group #9 – Restaurant Automation</vt:lpstr>
      <vt:lpstr>Our Purpose </vt:lpstr>
      <vt:lpstr>Current Features</vt:lpstr>
      <vt:lpstr>Features to be Implemented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#9 – Restaurant Automation</dc:title>
  <dc:creator>Kim Ngai</dc:creator>
  <cp:lastModifiedBy>Kim Ngai</cp:lastModifiedBy>
  <cp:revision>7</cp:revision>
  <dcterms:created xsi:type="dcterms:W3CDTF">2017-03-27T03:12:48Z</dcterms:created>
  <dcterms:modified xsi:type="dcterms:W3CDTF">2017-03-27T04:21:25Z</dcterms:modified>
</cp:coreProperties>
</file>