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/>
              <a:t>Email Cryptography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Kong Huang, Kevin Lin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Attacks and their defenses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Data Replay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i="1" lang="en" sz="1600"/>
              <a:t>How it works: </a:t>
            </a:r>
            <a:r>
              <a:rPr lang="en" sz="1600"/>
              <a:t>An attacker maliciously or fraudulently repeats or delays a valid data transmission.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i="1" lang="en" sz="1600"/>
              <a:t>Our Defense:</a:t>
            </a:r>
            <a:r>
              <a:rPr lang="en" sz="1600"/>
              <a:t> TLS channel itself is protected against replay attacks using the HMAC in the same fashion as stated in the previous section.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In addition, TLS requires the client and server to exchange a nonce in the hello message.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The nonce is never repeated in order to prevent the replay attacks.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Attacks and their defenses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Masquerade Attacks/Identity Spoofing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i="1" lang="en" sz="1600"/>
              <a:t>How it works: </a:t>
            </a:r>
            <a:r>
              <a:rPr lang="en" sz="1600"/>
              <a:t>An attacker masquerades as another by falsifying data and gaining an illegitimate advantage.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i="1" lang="en" sz="1600"/>
              <a:t>Our Defense:</a:t>
            </a:r>
            <a:r>
              <a:rPr lang="en" sz="1600"/>
              <a:t> TLS authenticates all parties and encrypts all traffic.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TLS prevents an attack from performing IP address spoofing on a specific connection (for example, mutual TLS connections)</a:t>
            </a:r>
          </a:p>
          <a:p>
            <a:pPr indent="-3302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600"/>
              <a:t>However, an attacker can still spoof the address of the DNS server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Attacks and their defenses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Man-in-the-Middle Attack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i="1" lang="en" sz="1600"/>
              <a:t>How it works: </a:t>
            </a:r>
            <a:r>
              <a:rPr lang="en" sz="1600"/>
              <a:t>An attacker places himself in between a client and server, impersonating both. All traffic passes through this man-in-the-middle, who is able to read and modify any of the data.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i="1" lang="en" sz="1600"/>
              <a:t>Our Defense:</a:t>
            </a:r>
            <a:r>
              <a:rPr lang="en" sz="1600"/>
              <a:t> The certificate authority (CA) system is designed to stop this kind of attack.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The server uses the private key associated with their certificate to establish a connection (and keeps this key secret)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Attacker has to convince a CA to sign their own certificate, and a certificate that is not validated by a known trusted CA will be caught immediately</a:t>
            </a:r>
          </a:p>
          <a:p>
            <a:pPr indent="-3302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600"/>
              <a:t>A corrupted CA can still compromise the message. However, our message is encrypted with AES-256 before being sent out, so it is still reasonably secure.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Attacks and their defenses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Compromised-Key Attack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i="1" lang="en" sz="1600"/>
              <a:t>How it works: </a:t>
            </a:r>
            <a:r>
              <a:rPr lang="en" sz="1600"/>
              <a:t>An attacker determines the key, and uses the key to decrypt encrypted data without the knowledge of the sender of the data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i="1" lang="en" sz="1600"/>
              <a:t>Our Defense:</a:t>
            </a:r>
            <a:r>
              <a:rPr lang="en" sz="1600"/>
              <a:t> Depending on the key, the message is still secure based on several factors.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AES encryption scheme key gets compromised</a:t>
            </a:r>
          </a:p>
          <a:p>
            <a:pPr indent="-3302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600"/>
              <a:t>Security relies on the recipient’s email service as the attacker requires access to the encrypted message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Shared secret key used in the TLS is compromised</a:t>
            </a:r>
          </a:p>
          <a:p>
            <a:pPr indent="-3302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600"/>
              <a:t>Nothing can be determined in reasonable time as message will be encrypted with solely an AES scheme or with an AES scheme and the scheme chosen through the TLS protocol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If both keys are compromised, the attacker could intercept the encrypted message as it is being sent and decrypt it twice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5800" y="473095"/>
            <a:ext cx="7772400" cy="42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Securely send encrypted email messages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Protect messages from various cryptographic and network attacks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Easy to use user interface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000" y="1200150"/>
            <a:ext cx="3291799" cy="378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Form for sending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Requests user info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Requires an encryption</a:t>
            </a:r>
            <a:br>
              <a:rPr lang="en"/>
            </a:br>
            <a:r>
              <a:rPr lang="en"/>
              <a:t>key of over 16 character</a:t>
            </a:r>
            <a:br>
              <a:rPr lang="en"/>
            </a:br>
            <a:r>
              <a:rPr lang="en"/>
              <a:t>length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Symmetric-key encryption is used for message encryption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User provided key is hashed and salted using SHA-256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resulting 256 bit key is then used in AES-256 encryption algorithm to encrypt the message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Email is formatted after encryption to let the other user know they are receiving an encrypted message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Transmission is handled through TLS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SSL/TLS works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Encrypted session uses TLS 1.2, following normal TLS handshake protocol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SSL/TLS works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350" y="1199125"/>
            <a:ext cx="4038050" cy="379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Attacks and their defenses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Data Eavesdropping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i="1" lang="en" sz="1600"/>
              <a:t>How it works: </a:t>
            </a:r>
            <a:r>
              <a:rPr lang="en" sz="1600"/>
              <a:t>An attacker intercepts communications between two points mid transit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i="1" lang="en" sz="1600"/>
              <a:t>Our Defense:</a:t>
            </a:r>
            <a:r>
              <a:rPr lang="en" sz="1600"/>
              <a:t> TLS encrypts the transmissions so the contained data cannot be eavesdropped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However, it does not protect against attacks against the endpoints</a:t>
            </a:r>
          </a:p>
          <a:p>
            <a:pPr indent="-3302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600"/>
              <a:t>Ex. bugs in the used TLS stacks, buffer overflows, or bugs in application logic (cross site scripting)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Attacks and their defenses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Data Modification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i="1" lang="en" sz="1600"/>
              <a:t>How it works: </a:t>
            </a:r>
            <a:r>
              <a:rPr lang="en" sz="1600"/>
              <a:t>An attacker modifies data in the packet without the knowledge of the sender or receiver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i="1" lang="en" sz="1600"/>
              <a:t>Our Defense:</a:t>
            </a:r>
            <a:r>
              <a:rPr lang="en" sz="1600"/>
              <a:t> Since transmission is encrypted, data cannot be modified without the message becoming invalid</a:t>
            </a:r>
          </a:p>
          <a:p>
            <a:pPr indent="-3302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600"/>
              <a:t>Standard TLS protocol uses HMACS (keyed-hash message authentication codes)</a:t>
            </a:r>
          </a:p>
          <a:p>
            <a:pPr indent="-3302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600"/>
              <a:t>Attacker needs to know the secret and the message (amongst others) to modify the email (which is impossible given the public key infrastructure in TLS)</a:t>
            </a:r>
          </a:p>
          <a:p>
            <a:pPr indent="-3302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600"/>
              <a:t>As such, attacker can only modify the message arbitrarily, causing the server to deem the email invalid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