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440B-409C-48D1-B4DF-5E969DAFE663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DFA1-77BF-4561-978A-62BCAF8C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440B-409C-48D1-B4DF-5E969DAFE663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DFA1-77BF-4561-978A-62BCAF8C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9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440B-409C-48D1-B4DF-5E969DAFE663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DFA1-77BF-4561-978A-62BCAF8C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440B-409C-48D1-B4DF-5E969DAFE663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DFA1-77BF-4561-978A-62BCAF8C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7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440B-409C-48D1-B4DF-5E969DAFE663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DFA1-77BF-4561-978A-62BCAF8C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3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440B-409C-48D1-B4DF-5E969DAFE663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DFA1-77BF-4561-978A-62BCAF8C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440B-409C-48D1-B4DF-5E969DAFE663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DFA1-77BF-4561-978A-62BCAF8C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440B-409C-48D1-B4DF-5E969DAFE663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DFA1-77BF-4561-978A-62BCAF8C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440B-409C-48D1-B4DF-5E969DAFE663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DFA1-77BF-4561-978A-62BCAF8C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440B-409C-48D1-B4DF-5E969DAFE663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DFA1-77BF-4561-978A-62BCAF8C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440B-409C-48D1-B4DF-5E969DAFE663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DFA1-77BF-4561-978A-62BCAF8C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440B-409C-48D1-B4DF-5E969DAFE663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0DFA1-77BF-4561-978A-62BCAF8C4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</cp:revision>
  <dcterms:created xsi:type="dcterms:W3CDTF">2011-10-10T13:59:12Z</dcterms:created>
  <dcterms:modified xsi:type="dcterms:W3CDTF">2011-10-10T13:59:23Z</dcterms:modified>
</cp:coreProperties>
</file>