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33F4-91AB-277A-D331-CEDD70D53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A5BD-AD62-2133-C5DD-70D4DDE8D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1611-FE5D-A005-4509-CAE1EEB8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8D25-7ECF-AB7E-236E-E47ABD8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5743-32B8-8B27-F4DF-C27C8DAB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AB86-521F-9452-AACF-FE020AD0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FBAEC-8908-DF33-AEC2-AABA103F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6AAE-3CA8-5BE8-8622-D8E16D9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0B8C-DEBB-BB16-3E92-B95F21D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D2A1-45FC-23BC-24DE-53230097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DD9E4-10E5-264E-FFB0-B40F0944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2D98-2F3D-CD0D-FE73-D5EA0F5B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BE3B-3E67-D1B1-C2F1-25FCEB2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CECD-CF97-932E-BB4F-C7B07BFD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B4E-8A51-9372-AF35-BEC9AA23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4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C7E-EF97-E033-7BEC-EF3261C7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5BCA-94E4-F58D-9D87-1CB961C0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29E0-B693-AD39-AD02-CDA9A9E5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BCD3-CF66-18F5-ABE6-E8ABE5AE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B605-0A36-03C4-A38F-D3A8A6A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BE7-06B1-F955-F4B4-61CC95F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90AB-555F-8EF2-B6F0-C6C5C5D3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2585-3718-5446-4464-0562642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F2E7-47F6-07DE-1784-13F0E05F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103C-9EA9-963F-D8F4-86C983D6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884A-B0AE-3A1E-4BBE-4CB4D008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FF6A-5E73-4F5E-8129-84457A91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96283-A07B-3B36-1CF1-5D236814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40DCE-ED60-640D-0528-C5E92F5E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28F7-7AFA-B1D6-8E20-64E4E48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0779-BB56-1106-F186-17278C1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0B0D-97C1-5144-D134-726FF979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679D-F9DA-0738-C093-282B4F88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DFEAC-5AD9-6E81-04DA-0202C638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FCB11-32C3-DA06-2D86-6C8CF6D65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E5E07-35EE-A201-0748-927339124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DB074-A31F-8336-845B-EB085100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66D7B-ED53-D0C7-8A7F-58B1CEA3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2FB6B-1CA6-1FCE-D938-A533BC2B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6188-BCFE-A12C-A041-242EFE15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4608F-2B9D-5261-7E8A-087D76B4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2AE47-64B0-21FA-5BD3-7170EF71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EBBE-7263-2702-090F-1288A2F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A23CC-9E34-D45B-A0A0-4B1E59C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EC6A-E05B-CDF8-4D15-F4E33999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B6453-ACED-FB71-C990-989BADA1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0D2A-23C5-C24D-A0E6-108DDAD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AA22-AACC-880F-D784-93F785ED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129F8-FA67-ED78-5B1C-987B6057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02C6-DB7D-1B70-3688-42F8662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A0913-C665-135C-D293-34023CF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E597-310D-D34B-33C8-0821B451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D7D-1325-88FF-8767-E1A5F703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195BC-C18B-9184-7F0F-B3AE3A62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270C9-A4E4-1ECD-2C52-C5290686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C91-CAC1-8E3E-DF1A-B3ADC89A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7B45-7145-8EC7-4938-8240FFBB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DD28-15A6-734A-1022-36C9928D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545E5-62E4-F5F3-A500-E5258C7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28E6-C7C8-E1D7-2C00-95592BC8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B6E2-1E0E-EE34-603C-82A4DA5BE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3509-E21D-F80A-A0C6-6241C423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7482-A4BE-8390-377E-B4AC7126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globe with a gold circle around it&#10;&#10;Description automatically generated">
            <a:extLst>
              <a:ext uri="{FF2B5EF4-FFF2-40B4-BE49-F238E27FC236}">
                <a16:creationId xmlns:a16="http://schemas.microsoft.com/office/drawing/2014/main" id="{6F886D6B-F6B7-6143-0D6C-C253A621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68" y="1852450"/>
            <a:ext cx="1262715" cy="12627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CD6A2C-D9E1-1340-A694-C0B7A8C6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6" y="2066276"/>
            <a:ext cx="1411296" cy="7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Force Research Laboratory - Wikipedia">
            <a:extLst>
              <a:ext uri="{FF2B5EF4-FFF2-40B4-BE49-F238E27FC236}">
                <a16:creationId xmlns:a16="http://schemas.microsoft.com/office/drawing/2014/main" id="{C2583C0E-7780-AC19-4A5C-F41278D3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6" y="1908355"/>
            <a:ext cx="1262715" cy="12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OSR+Logo-removebg-preview -">
            <a:extLst>
              <a:ext uri="{FF2B5EF4-FFF2-40B4-BE49-F238E27FC236}">
                <a16:creationId xmlns:a16="http://schemas.microsoft.com/office/drawing/2014/main" id="{5753B6B7-E422-99AF-798D-D2DE3D6E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24" y="1804556"/>
            <a:ext cx="1262715" cy="12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027A3DD-56D4-2D15-CD08-4FE7D7C1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05" y="2020640"/>
            <a:ext cx="1883078" cy="8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862A41A5-E4B6-FC3C-E02E-2E0B860CEC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56" t="30211" r="7696" b="25226"/>
          <a:stretch/>
        </p:blipFill>
        <p:spPr>
          <a:xfrm>
            <a:off x="788303" y="3208095"/>
            <a:ext cx="2167003" cy="753444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13A300C-C07F-F5A8-36E3-16D81021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69" y="3145300"/>
            <a:ext cx="1609089" cy="84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10DB80-C66D-C607-1E0E-B6450737B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1" b="18383"/>
          <a:stretch/>
        </p:blipFill>
        <p:spPr bwMode="auto">
          <a:xfrm>
            <a:off x="4955832" y="3170663"/>
            <a:ext cx="2234108" cy="79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History Of The Amazon Logo - Hatchwise">
            <a:extLst>
              <a:ext uri="{FF2B5EF4-FFF2-40B4-BE49-F238E27FC236}">
                <a16:creationId xmlns:a16="http://schemas.microsoft.com/office/drawing/2014/main" id="{A6498255-A55E-1500-90D1-3C2BA0EB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2" b="14599"/>
          <a:stretch/>
        </p:blipFill>
        <p:spPr bwMode="auto">
          <a:xfrm>
            <a:off x="7372714" y="3337054"/>
            <a:ext cx="1758459" cy="6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6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Liu</dc:creator>
  <cp:lastModifiedBy>Jia Liu</cp:lastModifiedBy>
  <cp:revision>4</cp:revision>
  <dcterms:created xsi:type="dcterms:W3CDTF">2024-08-14T03:50:32Z</dcterms:created>
  <dcterms:modified xsi:type="dcterms:W3CDTF">2024-08-14T04:27:56Z</dcterms:modified>
</cp:coreProperties>
</file>