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33F4-91AB-277A-D331-CEDD70D53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1A5BD-AD62-2133-C5DD-70D4DDE8D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91611-FE5D-A005-4509-CAE1EEB8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C8D25-7ECF-AB7E-236E-E47ABD89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5743-32B8-8B27-F4DF-C27C8DAB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AB86-521F-9452-AACF-FE020AD0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FBAEC-8908-DF33-AEC2-AABA103F6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6AAE-3CA8-5BE8-8622-D8E16D96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0B8C-DEBB-BB16-3E92-B95F21D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D2A1-45FC-23BC-24DE-53230097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DD9E4-10E5-264E-FFB0-B40F0944B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62D98-2F3D-CD0D-FE73-D5EA0F5B2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BE3B-3E67-D1B1-C2F1-25FCEB2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CECD-CF97-932E-BB4F-C7B07BFD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CB4E-8A51-9372-AF35-BEC9AA23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4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0C7E-EF97-E033-7BEC-EF3261C7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5BCA-94E4-F58D-9D87-1CB961C0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29E0-B693-AD39-AD02-CDA9A9E5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BCD3-CF66-18F5-ABE6-E8ABE5AE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AB605-0A36-03C4-A38F-D3A8A6A0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EBE7-06B1-F955-F4B4-61CC95F1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90AB-555F-8EF2-B6F0-C6C5C5D34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2585-3718-5446-4464-0562642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F2E7-47F6-07DE-1784-13F0E05F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E103C-9EA9-963F-D8F4-86C983D6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1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884A-B0AE-3A1E-4BBE-4CB4D008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FF6A-5E73-4F5E-8129-84457A916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96283-A07B-3B36-1CF1-5D236814A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40DCE-ED60-640D-0528-C5E92F5E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128F7-7AFA-B1D6-8E20-64E4E48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0779-BB56-1106-F186-17278C19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8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0B0D-97C1-5144-D134-726FF979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E679D-F9DA-0738-C093-282B4F88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DFEAC-5AD9-6E81-04DA-0202C6383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FCB11-32C3-DA06-2D86-6C8CF6D65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E5E07-35EE-A201-0748-927339124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DB074-A31F-8336-845B-EB085100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66D7B-ED53-D0C7-8A7F-58B1CEA3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2FB6B-1CA6-1FCE-D938-A533BC2B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1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6188-BCFE-A12C-A041-242EFE15E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4608F-2B9D-5261-7E8A-087D76B4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2AE47-64B0-21FA-5BD3-7170EF71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DEBBE-7263-2702-090F-1288A2F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A23CC-9E34-D45B-A0A0-4B1E59CB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EC6A-E05B-CDF8-4D15-F4E33999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B6453-ACED-FB71-C990-989BADA1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2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0D2A-23C5-C24D-A0E6-108DDAD5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AA22-AACC-880F-D784-93F785ED0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129F8-FA67-ED78-5B1C-987B6057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502C6-DB7D-1B70-3688-42F8662C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A0913-C665-135C-D293-34023CF9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E597-310D-D34B-33C8-0821B451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D7D-1325-88FF-8767-E1A5F703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195BC-C18B-9184-7F0F-B3AE3A625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270C9-A4E4-1ECD-2C52-C5290686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13C91-CAC1-8E3E-DF1A-B3ADC89A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7B45-7145-8EC7-4938-8240FFBB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1DD28-15A6-734A-1022-36C9928D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545E5-62E4-F5F3-A500-E5258C7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E28E6-C7C8-E1D7-2C00-95592BC8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B6E2-1E0E-EE34-603C-82A4DA5BE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208D5E-A984-4A42-B4B3-363A4A676A93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3509-E21D-F80A-A0C6-6241C4233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7482-A4BE-8390-377E-B4AC7126A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AC6C5-F0FB-4D4F-9805-67549236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4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globe with a gold circle around it&#10;&#10;Description automatically generated">
            <a:extLst>
              <a:ext uri="{FF2B5EF4-FFF2-40B4-BE49-F238E27FC236}">
                <a16:creationId xmlns:a16="http://schemas.microsoft.com/office/drawing/2014/main" id="{6F886D6B-F6B7-6143-0D6C-C253A621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68" y="1852450"/>
            <a:ext cx="1262715" cy="12627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2CD6A2C-D9E1-1340-A694-C0B7A8C6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46" y="2066276"/>
            <a:ext cx="1411296" cy="7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 Force Research Laboratory - Wikipedia">
            <a:extLst>
              <a:ext uri="{FF2B5EF4-FFF2-40B4-BE49-F238E27FC236}">
                <a16:creationId xmlns:a16="http://schemas.microsoft.com/office/drawing/2014/main" id="{C2583C0E-7780-AC19-4A5C-F41278D3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46" y="1908355"/>
            <a:ext cx="1262715" cy="123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OSR+Logo-removebg-preview -">
            <a:extLst>
              <a:ext uri="{FF2B5EF4-FFF2-40B4-BE49-F238E27FC236}">
                <a16:creationId xmlns:a16="http://schemas.microsoft.com/office/drawing/2014/main" id="{5753B6B7-E422-99AF-798D-D2DE3D6EE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24" y="1804556"/>
            <a:ext cx="1262715" cy="12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027A3DD-56D4-2D15-CD08-4FE7D7C11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05" y="2020640"/>
            <a:ext cx="1883078" cy="85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logo of a company&#10;&#10;Description automatically generated">
            <a:extLst>
              <a:ext uri="{FF2B5EF4-FFF2-40B4-BE49-F238E27FC236}">
                <a16:creationId xmlns:a16="http://schemas.microsoft.com/office/drawing/2014/main" id="{862A41A5-E4B6-FC3C-E02E-2E0B860CEC4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856" t="30211" r="7696" b="25226"/>
          <a:stretch/>
        </p:blipFill>
        <p:spPr>
          <a:xfrm>
            <a:off x="788303" y="3208095"/>
            <a:ext cx="2167003" cy="753444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13A300C-C07F-F5A8-36E3-16D810217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969" y="3145300"/>
            <a:ext cx="1609089" cy="84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010DB80-C66D-C607-1E0E-B6450737B9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1" b="18383"/>
          <a:stretch/>
        </p:blipFill>
        <p:spPr bwMode="auto">
          <a:xfrm>
            <a:off x="4955832" y="3170663"/>
            <a:ext cx="2234108" cy="79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he History Of The Amazon Logo - Hatchwise">
            <a:extLst>
              <a:ext uri="{FF2B5EF4-FFF2-40B4-BE49-F238E27FC236}">
                <a16:creationId xmlns:a16="http://schemas.microsoft.com/office/drawing/2014/main" id="{A6498255-A55E-1500-90D1-3C2BA0EB5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02" b="14599"/>
          <a:stretch/>
        </p:blipFill>
        <p:spPr bwMode="auto">
          <a:xfrm>
            <a:off x="7372714" y="3337054"/>
            <a:ext cx="1758459" cy="6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6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Liu</dc:creator>
  <cp:lastModifiedBy>Jia Liu</cp:lastModifiedBy>
  <cp:revision>4</cp:revision>
  <dcterms:created xsi:type="dcterms:W3CDTF">2024-08-14T03:50:32Z</dcterms:created>
  <dcterms:modified xsi:type="dcterms:W3CDTF">2024-08-14T04:33:41Z</dcterms:modified>
</cp:coreProperties>
</file>