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6116ed5c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6116ed5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6116ed5c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6116ed5c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6116ed5c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6116ed5c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54d2ee5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b54d2ee5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b54d2ee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b54d2ee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b54d2ee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b54d2ee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116ed5c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6116ed5c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6116ed5c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6116ed5c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6116ed5c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46116ed5c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6116ed5c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6116ed5c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94bae24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94bae24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6116ed5c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6116ed5c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6116ed5c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6116ed5c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b54d2ee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b54d2ee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94bae24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94bae24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494bae2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494bae2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6116ed5c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6116ed5c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6116ed5c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6116ed5c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6116ed5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6116ed5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494bae24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494bae24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0733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Data-Driven Insights: Machine Learning Approaches to Traffic Speed Analysis</a:t>
            </a:r>
            <a:endParaRPr sz="3000"/>
          </a:p>
        </p:txBody>
      </p:sp>
      <p:sp>
        <p:nvSpPr>
          <p:cNvPr id="135" name="Google Shape;135;p13"/>
          <p:cNvSpPr txBox="1"/>
          <p:nvPr/>
        </p:nvSpPr>
        <p:spPr>
          <a:xfrm>
            <a:off x="4087050" y="3154475"/>
            <a:ext cx="4467600" cy="13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Kevin Loi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Jiang Guo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California State University, Los Angeles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3660" t="0"/>
          <a:stretch/>
        </p:blipFill>
        <p:spPr>
          <a:xfrm>
            <a:off x="206800" y="1356675"/>
            <a:ext cx="5115399" cy="3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5477600" y="1356675"/>
            <a:ext cx="3372000" cy="3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 size: 0.33, random state = 0.3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function used to record training duration for optimal model selection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time vs. Accuracy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Mean squared error = 0.0963 at degree 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 is to minimize MSE, while preventing the problem of overfitting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1289600" y="372950"/>
            <a:ext cx="75600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Polynomial Regression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5936000" y="1423125"/>
            <a:ext cx="3069000" cy="3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the same test_size and random_state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the model using a regression of degree i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(i = 0, 1, 2,3, …)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 we increase the degrees of polynomial, the training team increases, but the mean squared area decreases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Want to keep a good size degree to prevent overfitting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5" y="1423127"/>
            <a:ext cx="5278574" cy="34310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110900" y="435100"/>
            <a:ext cx="75600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Polynomial Regression cont.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Create a range and label the speed of the traffic using 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(K-Nearest-Neighbors)</a:t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4739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classification model where an unclassified point leverages classified points in its surroundings to predict the label of the unclassified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Nearest neighbors = number of points to help classify a point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example: We have an unclassified point and 2 classes (Class A and B) with k =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To label the point, we take the 5 nearest points to the unlabeled point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majority of points in k nearest neighbors to the point, will label the unlabeled point as that label</a:t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4699" y="1307850"/>
            <a:ext cx="2982875" cy="167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1297500" y="1567550"/>
            <a:ext cx="471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classification model that splits data into groups based on their qualities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Uses qualitative data and predefined grouped quantitative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example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Qualitative - Cities in LA County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Quantitative - Traffic Slowdown Rate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525" y="1567550"/>
            <a:ext cx="2707301" cy="15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Types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different types of traffic have been predefined: No Traffic, Mild Traffic, Moderate Traffic, Bad Traffic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CFspeedRatio used as it indicates (Current Flow Speed / Free Flow Speed)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Bad Traffic is any traffic speed </a:t>
            </a:r>
            <a:r>
              <a:rPr lang="en"/>
              <a:t>that</a:t>
            </a:r>
            <a:r>
              <a:rPr lang="en"/>
              <a:t> is less than 0.4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Moderate is between 0.4 and 0.6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Mild traffic is between 0.6 and 0.85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Traffic is above 0.85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388" y="2352600"/>
            <a:ext cx="2352675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725" y="1212050"/>
            <a:ext cx="6105224" cy="35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/>
        </p:nvSpPr>
        <p:spPr>
          <a:xfrm>
            <a:off x="1670475" y="372950"/>
            <a:ext cx="68295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Count of Each Traffic Type at Each Hour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8250" y="1069400"/>
            <a:ext cx="5535000" cy="36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1670475" y="372950"/>
            <a:ext cx="68295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Count of Bad Traffic at Each Hour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50" y="1041125"/>
            <a:ext cx="3744024" cy="377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/>
        </p:nvSpPr>
        <p:spPr>
          <a:xfrm>
            <a:off x="5726225" y="1041125"/>
            <a:ext cx="2991300" cy="23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Test_size = 0.2 and random_state = 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0.027 seconds average runtime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smaller k results in higher accuracy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function to record how long it takes to train the model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Defined k as (1,3,5,11,15,27,43)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 = 1,3 yields the best results, but all k results in roughly the same training duration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437375" y="341875"/>
            <a:ext cx="7357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5493125" y="1248875"/>
            <a:ext cx="3068400" cy="21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using current speeds/travel time we have  a more informative predictive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Replaced Traffic </a:t>
            </a:r>
            <a:r>
              <a:rPr lang="en"/>
              <a:t>delay with freeFlowSpeed and Travel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 time is around 0.21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k of 1-5 gives the highest accuracy at 79.7%</a:t>
            </a:r>
            <a:endParaRPr/>
          </a:p>
        </p:txBody>
      </p:sp>
      <p:pic>
        <p:nvPicPr>
          <p:cNvPr id="256" name="Google Shape;2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375" y="891800"/>
            <a:ext cx="4065825" cy="409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/>
        </p:nvSpPr>
        <p:spPr>
          <a:xfrm>
            <a:off x="1142125" y="248625"/>
            <a:ext cx="7513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KNN Classification cont.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43150" y="1507300"/>
            <a:ext cx="70932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r>
              <a:rPr lang="en"/>
              <a:t>: To model and analyze traffic speed data using ML techniques for predictive insights and data-driven decision-making.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Machine Learning Algorithms Used: Polynomial Regression, Clustering, 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5912700" y="1567550"/>
            <a:ext cx="242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Test_size = 0.33 random state = 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Decision tree yields a higher accuracy than 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Has a slightly faster run time than KNN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Great at labeling the 4 traffic types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5" y="1567550"/>
            <a:ext cx="5607899" cy="231202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1686000" y="590475"/>
            <a:ext cx="75132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Decision Tree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70" name="Google Shape;27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Traffic Simulation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Adding more features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Amount of Lanes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Number of intersections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Frequency of accidents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Weather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Streets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LSTM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Location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155775"/>
            <a:ext cx="70389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are working with data collected in the Santa Monica area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775" y="1647100"/>
            <a:ext cx="5418450" cy="33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3776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comes from the TomTom 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TomTom API provides real time traffic data including current speed, travel time, time, location on a map, and any street </a:t>
            </a:r>
            <a:r>
              <a:rPr lang="en"/>
              <a:t>closures</a:t>
            </a:r>
            <a:r>
              <a:rPr lang="en"/>
              <a:t> 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8900" y="13078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Re-organized Data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150" y="1149475"/>
            <a:ext cx="486397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4731700" y="2571750"/>
            <a:ext cx="42495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Around 6-7 am is when  average travel time increases and average speed on the road decreases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Traffic is the worst at 10 am to 8 pm with 3 pm being the worst traffic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3 pm traffic, the average speed and travel time doesn’t return to 6-7 am speeds </a:t>
            </a:r>
            <a:r>
              <a:rPr lang="en"/>
              <a:t>until</a:t>
            </a:r>
            <a:r>
              <a:rPr lang="en"/>
              <a:t> towards midnight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475" y="3173650"/>
            <a:ext cx="2636900" cy="1715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6475" y="1162775"/>
            <a:ext cx="2636900" cy="18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>
            <p:ph type="title"/>
          </p:nvPr>
        </p:nvSpPr>
        <p:spPr>
          <a:xfrm>
            <a:off x="1566475" y="362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Time vs Average Speed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323650" y="2051200"/>
            <a:ext cx="28464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of the streets in the data experiences a drop in speed during peak times of the day (9:00 to 17:00)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875" y="1589800"/>
            <a:ext cx="5594425" cy="30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Traffic Slowdowns During Peak Hours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Prediction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Linear/Polynomial Regression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= ['freeFlowSpeed', 'currentTravelTime', 'freeFlowTravelTime','hour','lat','lng']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 </a:t>
            </a:r>
            <a:r>
              <a:rPr lang="en"/>
              <a:t>= traffic_df[features]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</a:t>
            </a:r>
            <a:r>
              <a:rPr lang="en"/>
              <a:t> = traffic_df['currentSpeed']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38" y="1662700"/>
            <a:ext cx="51911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050" y="1662700"/>
            <a:ext cx="2833650" cy="11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2825600" y="994525"/>
            <a:ext cx="3264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7450850" y="1041325"/>
            <a:ext cx="6993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