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19" Type="http://schemas.openxmlformats.org/officeDocument/2006/relationships/font" Target="fonts/Lato-italic.fntdata"/><Relationship Id="rId6" Type="http://schemas.openxmlformats.org/officeDocument/2006/relationships/slide" Target="slides/slide2.xml"/><Relationship Id="rId18" Type="http://schemas.openxmlformats.org/officeDocument/2006/relationships/font" Target="fonts/La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Esta todo empalmado pero jala por mientras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ef3d42e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ef3d42e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ef3d42e3b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ef3d42e3b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 encuentro el png de los </a:t>
            </a:r>
            <a:r>
              <a:rPr lang="es"/>
              <a:t>naipes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jeje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yo encontre uno pero donde venian como en forma de abanico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eidu creo que si encontro preguntale si los tiene que los pase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ef3d42e3b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ef3d42e3b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ef3d42e3b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ef3d42e3b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ef3d42e3b_6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ef3d42e3b_6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ef3d42e3b_6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4ef3d42e3b_6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4ef3d42e3b_6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4ef3d42e3b_6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9.png"/><Relationship Id="rId7" Type="http://schemas.openxmlformats.org/officeDocument/2006/relationships/image" Target="../media/image3.png"/><Relationship Id="rId8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9.png"/><Relationship Id="rId7" Type="http://schemas.openxmlformats.org/officeDocument/2006/relationships/image" Target="../media/image3.png"/><Relationship Id="rId8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9.png"/><Relationship Id="rId7" Type="http://schemas.openxmlformats.org/officeDocument/2006/relationships/image" Target="../media/image3.png"/><Relationship Id="rId8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9.png"/><Relationship Id="rId7" Type="http://schemas.openxmlformats.org/officeDocument/2006/relationships/image" Target="../media/image3.png"/><Relationship Id="rId8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9.png"/><Relationship Id="rId7" Type="http://schemas.openxmlformats.org/officeDocument/2006/relationships/image" Target="../media/image3.png"/><Relationship Id="rId8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907925" y="2030825"/>
            <a:ext cx="6031500" cy="14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Algoritmo de </a:t>
            </a:r>
            <a:r>
              <a:rPr lang="es" sz="3000"/>
              <a:t>ordenación</a:t>
            </a:r>
            <a:r>
              <a:rPr lang="es" sz="3000"/>
              <a:t> 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con cartas.</a:t>
            </a:r>
            <a:endParaRPr sz="30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667250" y="3333750"/>
            <a:ext cx="4155300" cy="16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Asesor: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</a:t>
            </a:r>
            <a:r>
              <a:rPr lang="es"/>
              <a:t>González</a:t>
            </a:r>
            <a:r>
              <a:rPr lang="es"/>
              <a:t> </a:t>
            </a:r>
            <a:r>
              <a:rPr lang="es"/>
              <a:t>Gurrola</a:t>
            </a:r>
            <a:r>
              <a:rPr lang="es"/>
              <a:t> Luis Carlos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integrantes: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325060 Estrada Dominguez Kevin Efrain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312730 Ramirez Quintero Adan Alejandro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306007  López Venegas </a:t>
            </a:r>
            <a:r>
              <a:rPr lang="es"/>
              <a:t>Kevin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3"/>
          <p:cNvSpPr txBox="1"/>
          <p:nvPr>
            <p:ph type="ctrTitle"/>
          </p:nvPr>
        </p:nvSpPr>
        <p:spPr>
          <a:xfrm>
            <a:off x="1581325" y="0"/>
            <a:ext cx="7695900" cy="7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Universidad </a:t>
            </a:r>
            <a:r>
              <a:rPr lang="es" sz="3000"/>
              <a:t>Autónoma</a:t>
            </a:r>
            <a:r>
              <a:rPr lang="es" sz="3000"/>
              <a:t> de </a:t>
            </a:r>
            <a:r>
              <a:rPr lang="es" sz="3000"/>
              <a:t>Chihuahua</a:t>
            </a:r>
            <a:endParaRPr sz="3000"/>
          </a:p>
        </p:txBody>
      </p:sp>
      <p:sp>
        <p:nvSpPr>
          <p:cNvPr id="137" name="Google Shape;137;p13"/>
          <p:cNvSpPr txBox="1"/>
          <p:nvPr>
            <p:ph type="ctrTitle"/>
          </p:nvPr>
        </p:nvSpPr>
        <p:spPr>
          <a:xfrm>
            <a:off x="3137575" y="654050"/>
            <a:ext cx="4583400" cy="7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Facultad de </a:t>
            </a:r>
            <a:r>
              <a:rPr lang="es" sz="3000"/>
              <a:t>ingeniería</a:t>
            </a:r>
            <a:endParaRPr sz="3000"/>
          </a:p>
        </p:txBody>
      </p:sp>
      <p:pic>
        <p:nvPicPr>
          <p:cNvPr id="138" name="Google Shape;13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800" y="2831925"/>
            <a:ext cx="2034675" cy="202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3"/>
          <p:cNvSpPr txBox="1"/>
          <p:nvPr>
            <p:ph type="ctrTitle"/>
          </p:nvPr>
        </p:nvSpPr>
        <p:spPr>
          <a:xfrm>
            <a:off x="3137575" y="1316225"/>
            <a:ext cx="4583400" cy="7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Análisis</a:t>
            </a:r>
            <a:r>
              <a:rPr lang="es" sz="3000"/>
              <a:t> de algoritmos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Código</a:t>
            </a:r>
            <a:r>
              <a:rPr lang="es"/>
              <a:t> en C++</a:t>
            </a:r>
            <a:endParaRPr/>
          </a:p>
        </p:txBody>
      </p:sp>
      <p:pic>
        <p:nvPicPr>
          <p:cNvPr id="145" name="Google Shape;145;p14"/>
          <p:cNvPicPr preferRelativeResize="0"/>
          <p:nvPr/>
        </p:nvPicPr>
        <p:blipFill rotWithShape="1">
          <a:blip r:embed="rId3">
            <a:alphaModFix/>
          </a:blip>
          <a:srcRect b="0" l="0" r="43880" t="0"/>
          <a:stretch/>
        </p:blipFill>
        <p:spPr>
          <a:xfrm>
            <a:off x="1105950" y="1175175"/>
            <a:ext cx="3397373" cy="293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4"/>
          <p:cNvPicPr preferRelativeResize="0"/>
          <p:nvPr/>
        </p:nvPicPr>
        <p:blipFill rotWithShape="1">
          <a:blip r:embed="rId4">
            <a:alphaModFix/>
          </a:blip>
          <a:srcRect b="4324" l="10300" r="30872" t="0"/>
          <a:stretch/>
        </p:blipFill>
        <p:spPr>
          <a:xfrm>
            <a:off x="5047550" y="1175175"/>
            <a:ext cx="3457900" cy="293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Explicación</a:t>
            </a:r>
            <a:r>
              <a:rPr lang="es"/>
              <a:t>:</a:t>
            </a:r>
            <a:endParaRPr/>
          </a:p>
        </p:txBody>
      </p:sp>
      <p:sp>
        <p:nvSpPr>
          <p:cNvPr id="152" name="Google Shape;152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El código desarrollado, hace uso de dos </a:t>
            </a:r>
            <a:r>
              <a:rPr lang="es" sz="1400"/>
              <a:t>ciclos</a:t>
            </a:r>
            <a:r>
              <a:rPr lang="es" sz="1400"/>
              <a:t> for, el primero de estos para recorrer el vector e ir imprimiendo los </a:t>
            </a:r>
            <a:r>
              <a:rPr lang="es" sz="1400"/>
              <a:t>números</a:t>
            </a:r>
            <a:r>
              <a:rPr lang="es" sz="1400"/>
              <a:t> del vector original ya sea  que </a:t>
            </a:r>
            <a:r>
              <a:rPr lang="es" sz="1400"/>
              <a:t>estén</a:t>
            </a:r>
            <a:r>
              <a:rPr lang="es" sz="1400"/>
              <a:t> ordenados o no. </a:t>
            </a:r>
            <a:r>
              <a:rPr lang="es" sz="1400"/>
              <a:t>Después</a:t>
            </a:r>
            <a:r>
              <a:rPr lang="es" sz="1400"/>
              <a:t> viene el segundo for en el que  va pasando por el vector de nuevo para  que entre en </a:t>
            </a:r>
            <a:r>
              <a:rPr lang="es" sz="1400"/>
              <a:t>función</a:t>
            </a:r>
            <a:r>
              <a:rPr lang="es" sz="1400"/>
              <a:t> el segundo for  que </a:t>
            </a:r>
            <a:r>
              <a:rPr lang="es" sz="1400"/>
              <a:t>irá</a:t>
            </a:r>
            <a:r>
              <a:rPr lang="es" sz="1400"/>
              <a:t> quitando el </a:t>
            </a:r>
            <a:r>
              <a:rPr lang="es" sz="1400"/>
              <a:t>último</a:t>
            </a:r>
            <a:r>
              <a:rPr lang="es" sz="1400"/>
              <a:t> elemento una vez que se haya evaluado la </a:t>
            </a:r>
            <a:r>
              <a:rPr lang="es" sz="1400"/>
              <a:t>condición</a:t>
            </a:r>
            <a:r>
              <a:rPr lang="es" sz="1400"/>
              <a:t> , esto con el fin de ahorrar tiempo ya que sabemos que el último elemento es el mayor de todos.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Explicación</a:t>
            </a:r>
            <a:r>
              <a:rPr lang="es"/>
              <a:t> </a:t>
            </a:r>
            <a:r>
              <a:rPr lang="es"/>
              <a:t>gráfica:</a:t>
            </a:r>
            <a:r>
              <a:rPr lang="es"/>
              <a:t> </a:t>
            </a:r>
            <a:endParaRPr/>
          </a:p>
        </p:txBody>
      </p:sp>
      <p:sp>
        <p:nvSpPr>
          <p:cNvPr id="158" name="Google Shape;158;p16"/>
          <p:cNvSpPr txBox="1"/>
          <p:nvPr>
            <p:ph idx="1" type="body"/>
          </p:nvPr>
        </p:nvSpPr>
        <p:spPr>
          <a:xfrm>
            <a:off x="547700" y="1567550"/>
            <a:ext cx="8013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/>
              <a:t>Vector inicial:</a:t>
            </a:r>
            <a:endParaRPr sz="1800"/>
          </a:p>
        </p:txBody>
      </p:sp>
      <p:pic>
        <p:nvPicPr>
          <p:cNvPr id="159" name="Google Shape;15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750" y="2583678"/>
            <a:ext cx="804572" cy="1190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5071" y="2583664"/>
            <a:ext cx="804572" cy="1190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9519" y="2583682"/>
            <a:ext cx="804572" cy="1190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7828" y="2583671"/>
            <a:ext cx="804572" cy="1190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56128" y="2583680"/>
            <a:ext cx="804572" cy="1190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92283" y="2583686"/>
            <a:ext cx="804572" cy="1190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30590" y="2583686"/>
            <a:ext cx="804572" cy="1190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43358" y="2583650"/>
            <a:ext cx="804572" cy="11905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Primera entrada.</a:t>
            </a:r>
            <a:endParaRPr/>
          </a:p>
        </p:txBody>
      </p:sp>
      <p:sp>
        <p:nvSpPr>
          <p:cNvPr id="172" name="Google Shape;172;p17"/>
          <p:cNvSpPr txBox="1"/>
          <p:nvPr>
            <p:ph idx="1" type="body"/>
          </p:nvPr>
        </p:nvSpPr>
        <p:spPr>
          <a:xfrm>
            <a:off x="547700" y="1567550"/>
            <a:ext cx="8013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73" name="Google Shape;17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225" y="2743153"/>
            <a:ext cx="804572" cy="1190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5546" y="2743139"/>
            <a:ext cx="804572" cy="1190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994" y="2743157"/>
            <a:ext cx="804572" cy="1190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8303" y="2743146"/>
            <a:ext cx="804572" cy="1190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6603" y="2743155"/>
            <a:ext cx="804572" cy="1190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32758" y="2743161"/>
            <a:ext cx="804572" cy="1190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71065" y="2743161"/>
            <a:ext cx="804572" cy="1190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83833" y="2743125"/>
            <a:ext cx="804572" cy="1190589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7"/>
          <p:cNvSpPr/>
          <p:nvPr/>
        </p:nvSpPr>
        <p:spPr>
          <a:xfrm>
            <a:off x="906613" y="2303175"/>
            <a:ext cx="205800" cy="351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7"/>
          <p:cNvSpPr/>
          <p:nvPr/>
        </p:nvSpPr>
        <p:spPr>
          <a:xfrm>
            <a:off x="1919388" y="2303175"/>
            <a:ext cx="205800" cy="351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260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Segunda entrada.</a:t>
            </a:r>
            <a:endParaRPr/>
          </a:p>
        </p:txBody>
      </p:sp>
      <p:pic>
        <p:nvPicPr>
          <p:cNvPr id="188" name="Google Shape;1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925" y="1544128"/>
            <a:ext cx="804572" cy="1190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8221" y="1544114"/>
            <a:ext cx="804572" cy="1190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2694" y="1544132"/>
            <a:ext cx="804572" cy="1190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0978" y="1544121"/>
            <a:ext cx="804572" cy="1190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69278" y="1544130"/>
            <a:ext cx="804572" cy="1190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05433" y="1544136"/>
            <a:ext cx="804572" cy="1190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43740" y="1544136"/>
            <a:ext cx="804572" cy="1190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56508" y="1544100"/>
            <a:ext cx="804572" cy="1190589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/>
          <p:nvPr/>
        </p:nvSpPr>
        <p:spPr>
          <a:xfrm>
            <a:off x="1984513" y="1043600"/>
            <a:ext cx="205800" cy="351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8"/>
          <p:cNvSpPr/>
          <p:nvPr/>
        </p:nvSpPr>
        <p:spPr>
          <a:xfrm>
            <a:off x="2997288" y="1043600"/>
            <a:ext cx="205800" cy="351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925" y="3513228"/>
            <a:ext cx="804572" cy="1190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8221" y="3513214"/>
            <a:ext cx="804572" cy="1190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5469" y="3513232"/>
            <a:ext cx="804572" cy="1190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0978" y="3513221"/>
            <a:ext cx="804572" cy="1190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69278" y="3513230"/>
            <a:ext cx="804572" cy="1190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92695" y="3513236"/>
            <a:ext cx="804572" cy="1190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43740" y="3513236"/>
            <a:ext cx="804572" cy="1190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56508" y="3513200"/>
            <a:ext cx="804572" cy="1190589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8"/>
          <p:cNvSpPr/>
          <p:nvPr/>
        </p:nvSpPr>
        <p:spPr>
          <a:xfrm flipH="1" rot="10800000">
            <a:off x="1984525" y="2883947"/>
            <a:ext cx="1296000" cy="3513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Tercera Entrada</a:t>
            </a:r>
            <a:endParaRPr/>
          </a:p>
        </p:txBody>
      </p:sp>
      <p:pic>
        <p:nvPicPr>
          <p:cNvPr id="212" name="Google Shape;2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9988" y="1689066"/>
            <a:ext cx="804572" cy="1190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5508" y="1689051"/>
            <a:ext cx="804572" cy="1190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9331" y="1689095"/>
            <a:ext cx="804572" cy="1190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8278" y="1689058"/>
            <a:ext cx="804572" cy="1190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46565" y="1689080"/>
            <a:ext cx="804572" cy="1190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82758" y="1689074"/>
            <a:ext cx="804572" cy="1190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21040" y="1689074"/>
            <a:ext cx="804572" cy="1190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33808" y="1689038"/>
            <a:ext cx="804572" cy="1190589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9"/>
          <p:cNvSpPr/>
          <p:nvPr/>
        </p:nvSpPr>
        <p:spPr>
          <a:xfrm>
            <a:off x="1139438" y="1116250"/>
            <a:ext cx="205800" cy="351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9"/>
          <p:cNvSpPr/>
          <p:nvPr/>
        </p:nvSpPr>
        <p:spPr>
          <a:xfrm>
            <a:off x="2152213" y="1116250"/>
            <a:ext cx="205800" cy="351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Google Shape;2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2738" y="3670253"/>
            <a:ext cx="804572" cy="1190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5508" y="3670251"/>
            <a:ext cx="804572" cy="1190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9331" y="3670295"/>
            <a:ext cx="804572" cy="1190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8278" y="3670258"/>
            <a:ext cx="804572" cy="1190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46565" y="3670280"/>
            <a:ext cx="804572" cy="1190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9983" y="3670236"/>
            <a:ext cx="804572" cy="1190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21040" y="3670274"/>
            <a:ext cx="804572" cy="1190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33808" y="3670238"/>
            <a:ext cx="804572" cy="1190589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19"/>
          <p:cNvSpPr/>
          <p:nvPr/>
        </p:nvSpPr>
        <p:spPr>
          <a:xfrm flipH="1" rot="10800000">
            <a:off x="1139450" y="3050454"/>
            <a:ext cx="1296000" cy="3513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Y </a:t>
            </a:r>
            <a:r>
              <a:rPr lang="es"/>
              <a:t>así</a:t>
            </a:r>
            <a:r>
              <a:rPr lang="es"/>
              <a:t> </a:t>
            </a:r>
            <a:r>
              <a:rPr lang="es"/>
              <a:t>sucesivamente</a:t>
            </a:r>
            <a:r>
              <a:rPr lang="es"/>
              <a:t> hasta ordenarlo </a:t>
            </a:r>
            <a:endParaRPr/>
          </a:p>
        </p:txBody>
      </p:sp>
      <p:pic>
        <p:nvPicPr>
          <p:cNvPr id="236" name="Google Shape;2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5125" y="2754866"/>
            <a:ext cx="804572" cy="1190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6908" y="2754864"/>
            <a:ext cx="804572" cy="1190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0656" y="2754832"/>
            <a:ext cx="804572" cy="1190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7891" y="2754833"/>
            <a:ext cx="804572" cy="1190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74165" y="2754867"/>
            <a:ext cx="804572" cy="1190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12370" y="2754849"/>
            <a:ext cx="804572" cy="1190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99640" y="2754811"/>
            <a:ext cx="804572" cy="1190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1433" y="2754800"/>
            <a:ext cx="804572" cy="1190589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0"/>
          <p:cNvSpPr txBox="1"/>
          <p:nvPr>
            <p:ph type="title"/>
          </p:nvPr>
        </p:nvSpPr>
        <p:spPr>
          <a:xfrm>
            <a:off x="2095825" y="1734471"/>
            <a:ext cx="3412200" cy="5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Vector ordenado: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