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Ruby Class 4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2014/8/24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define a method of converting from US to TWD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usd_to_twd(usd, exchange_rate)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Date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require ‘date’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Date.parse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Review of each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case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Method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Require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case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last week slide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228600" y="-1714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Array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77825" indent="-377825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[1,2,3,4,5,6,7]</a:t>
            </a:r>
            <a:endParaRPr sz="3230">
              <a:solidFill>
                <a:srgbClr val="FFFFFF"/>
              </a:solidFill>
            </a:endParaRPr>
          </a:p>
          <a:p>
            <a:pPr lvl="0" marL="377825" indent="-377825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[1, 2, 3, 4, 5, 6, 7][4]</a:t>
            </a:r>
            <a:endParaRPr sz="3230">
              <a:solidFill>
                <a:srgbClr val="FFFFFF"/>
              </a:solidFill>
            </a:endParaRPr>
          </a:p>
          <a:p>
            <a:pPr lvl="0" marL="377825" indent="-377825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que = [‘Kevin’, ‘Claire’, ‘Ruby’].push ‘your name’</a:t>
            </a:r>
            <a:endParaRPr sz="3230">
              <a:solidFill>
                <a:srgbClr val="FFFFFF"/>
              </a:solidFill>
            </a:endParaRPr>
          </a:p>
          <a:p>
            <a:pPr lvl="0" marL="377825" indent="-377825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que.length</a:t>
            </a:r>
            <a:endParaRPr sz="3230">
              <a:solidFill>
                <a:srgbClr val="FFFFFF"/>
              </a:solidFill>
            </a:endParaRPr>
          </a:p>
          <a:p>
            <a:pPr lvl="0" marL="377825" indent="-377825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que.pop</a:t>
            </a:r>
            <a:endParaRPr sz="3230">
              <a:solidFill>
                <a:srgbClr val="FFFFFF"/>
              </a:solidFill>
            </a:endParaRPr>
          </a:p>
          <a:p>
            <a:pPr lvl="0" marL="377825" indent="-377825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que.shift</a:t>
            </a:r>
            <a:endParaRPr sz="3230">
              <a:solidFill>
                <a:srgbClr val="FFFFFF"/>
              </a:solidFill>
            </a:endParaRPr>
          </a:p>
          <a:p>
            <a:pPr lvl="0" marL="377825" indent="-377825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last week slide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Array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Array is good, but what if we want to record…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sales of mac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sales[0] = 1    # ruby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sales[1] = 3 # Jane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sales [2] = 20 # poc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Hash!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Hash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mac_sales = {‘Claire’ =&gt; 1, ‘Finn’ =&gt; 3, ‘Poc’ =&gt; 20}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mac_sales[‘Claire’]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mac_sales[‘Poc’] += 1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mac_sales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keys, values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373887">
              <a:spcBef>
                <a:spcPts val="2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def method_name</a:t>
            </a:r>
            <a:endParaRPr sz="2432">
              <a:solidFill>
                <a:srgbClr val="FFFFFF"/>
              </a:solidFill>
            </a:endParaRPr>
          </a:p>
          <a:p>
            <a:pPr lvl="0" marL="0" indent="0" defTabSz="373887">
              <a:spcBef>
                <a:spcPts val="2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end</a:t>
            </a:r>
            <a:endParaRPr sz="2432">
              <a:solidFill>
                <a:srgbClr val="FFFFFF"/>
              </a:solidFill>
            </a:endParaRPr>
          </a:p>
          <a:p>
            <a:pPr lvl="0" marL="0" indent="0" defTabSz="373887">
              <a:spcBef>
                <a:spcPts val="2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432">
              <a:solidFill>
                <a:srgbClr val="FFFFFF"/>
              </a:solidFill>
            </a:endParaRPr>
          </a:p>
          <a:p>
            <a:pPr lvl="0" marL="0" indent="0" defTabSz="373887">
              <a:spcBef>
                <a:spcPts val="2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def method_name (parameter1, parameter2,…)</a:t>
            </a:r>
            <a:endParaRPr sz="2432">
              <a:solidFill>
                <a:srgbClr val="FFFFFF"/>
              </a:solidFill>
            </a:endParaRPr>
          </a:p>
          <a:p>
            <a:pPr lvl="0" marL="0" indent="0" defTabSz="373887">
              <a:spcBef>
                <a:spcPts val="2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end</a:t>
            </a:r>
            <a:endParaRPr sz="2432">
              <a:solidFill>
                <a:srgbClr val="FFFFFF"/>
              </a:solidFill>
            </a:endParaRPr>
          </a:p>
          <a:p>
            <a:pPr lvl="0" marL="0" indent="0" defTabSz="373887">
              <a:spcBef>
                <a:spcPts val="2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432">
              <a:solidFill>
                <a:srgbClr val="FFFFFF"/>
              </a:solidFill>
            </a:endParaRPr>
          </a:p>
          <a:p>
            <a:pPr lvl="0" marL="0" indent="0" defTabSz="373887">
              <a:spcBef>
                <a:spcPts val="2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def say_hi(name)</a:t>
            </a:r>
            <a:endParaRPr sz="2432">
              <a:solidFill>
                <a:srgbClr val="FFFFFF"/>
              </a:solidFill>
            </a:endParaRPr>
          </a:p>
          <a:p>
            <a:pPr lvl="0" marL="0" indent="0" defTabSz="373887">
              <a:spcBef>
                <a:spcPts val="2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end</a:t>
            </a:r>
            <a:endParaRPr sz="2432">
              <a:solidFill>
                <a:srgbClr val="FFFFFF"/>
              </a:solidFill>
            </a:endParaRPr>
          </a:p>
          <a:p>
            <a:pPr lvl="0" marL="0" indent="0" defTabSz="373887">
              <a:spcBef>
                <a:spcPts val="2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32">
                <a:solidFill>
                  <a:srgbClr val="FFFFFF"/>
                </a:solidFill>
              </a:rPr>
              <a:t>say_hi ‘Kevin’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def say_hello</a:t>
            </a:r>
            <a:endParaRPr sz="3800">
              <a:solidFill>
                <a:srgbClr val="FFFFFF"/>
              </a:solidFill>
            </a:endParaRPr>
          </a:p>
          <a:p>
            <a:pPr lvl="1" marL="0" indent="44450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puts ‘Hello’</a:t>
            </a:r>
            <a:endParaRPr sz="3800">
              <a:solidFill>
                <a:srgbClr val="FFFFFF"/>
              </a:solidFill>
            </a:endParaRPr>
          </a:p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end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require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xxxx.rb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require ‘./xxxx’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get the methods defined in xxxx.rb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