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sldIdLst>
    <p:sldId id="256" r:id="rId2"/>
    <p:sldId id="257" r:id="rId3"/>
    <p:sldId id="277" r:id="rId4"/>
    <p:sldId id="259" r:id="rId5"/>
    <p:sldId id="260" r:id="rId6"/>
    <p:sldId id="262" r:id="rId7"/>
    <p:sldId id="268" r:id="rId8"/>
    <p:sldId id="269" r:id="rId9"/>
    <p:sldId id="270" r:id="rId10"/>
    <p:sldId id="271" r:id="rId11"/>
    <p:sldId id="272" r:id="rId12"/>
    <p:sldId id="273" r:id="rId13"/>
    <p:sldId id="301" r:id="rId14"/>
    <p:sldId id="285" r:id="rId15"/>
    <p:sldId id="286" r:id="rId16"/>
    <p:sldId id="263" r:id="rId17"/>
    <p:sldId id="264" r:id="rId18"/>
    <p:sldId id="297" r:id="rId19"/>
    <p:sldId id="298" r:id="rId20"/>
    <p:sldId id="287" r:id="rId21"/>
    <p:sldId id="296" r:id="rId22"/>
    <p:sldId id="288" r:id="rId23"/>
    <p:sldId id="290" r:id="rId24"/>
    <p:sldId id="291" r:id="rId25"/>
    <p:sldId id="292" r:id="rId26"/>
    <p:sldId id="293" r:id="rId27"/>
    <p:sldId id="294" r:id="rId28"/>
    <p:sldId id="300" r:id="rId29"/>
    <p:sldId id="276" r:id="rId30"/>
    <p:sldId id="275" r:id="rId31"/>
    <p:sldId id="280" r:id="rId32"/>
    <p:sldId id="281" r:id="rId33"/>
    <p:sldId id="282" r:id="rId34"/>
    <p:sldId id="283" r:id="rId35"/>
    <p:sldId id="284" r:id="rId36"/>
    <p:sldId id="258" r:id="rId37"/>
    <p:sldId id="278" r:id="rId38"/>
    <p:sldId id="279" r:id="rId3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8"/>
    <p:restoredTop sz="84421"/>
  </p:normalViewPr>
  <p:slideViewPr>
    <p:cSldViewPr>
      <p:cViewPr varScale="1">
        <p:scale>
          <a:sx n="81" d="100"/>
          <a:sy n="81" d="100"/>
        </p:scale>
        <p:origin x="48" y="119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MALAGOLI" userId="4753276f-5182-4cb6-86cf-6602de7c63db" providerId="ADAL" clId="{87767A36-5199-48BB-8E8A-981AC71C5272}"/>
    <pc:docChg chg="undo redo custSel addSld delSld modSld sldOrd">
      <pc:chgData name="KEVIN MALAGOLI" userId="4753276f-5182-4cb6-86cf-6602de7c63db" providerId="ADAL" clId="{87767A36-5199-48BB-8E8A-981AC71C5272}" dt="2022-06-13T15:32:11.801" v="6413" actId="20577"/>
      <pc:docMkLst>
        <pc:docMk/>
      </pc:docMkLst>
      <pc:sldChg chg="modSp mod">
        <pc:chgData name="KEVIN MALAGOLI" userId="4753276f-5182-4cb6-86cf-6602de7c63db" providerId="ADAL" clId="{87767A36-5199-48BB-8E8A-981AC71C5272}" dt="2022-06-13T14:51:41.978" v="5925" actId="313"/>
        <pc:sldMkLst>
          <pc:docMk/>
          <pc:sldMk cId="2251978411" sldId="259"/>
        </pc:sldMkLst>
        <pc:spChg chg="mod">
          <ac:chgData name="KEVIN MALAGOLI" userId="4753276f-5182-4cb6-86cf-6602de7c63db" providerId="ADAL" clId="{87767A36-5199-48BB-8E8A-981AC71C5272}" dt="2022-06-13T14:51:41.978" v="5925" actId="313"/>
          <ac:spMkLst>
            <pc:docMk/>
            <pc:sldMk cId="2251978411" sldId="259"/>
            <ac:spMk id="3" creationId="{72BBB32F-3103-43B3-A561-43A5E444B4C3}"/>
          </ac:spMkLst>
        </pc:spChg>
      </pc:sldChg>
      <pc:sldChg chg="modSp mod">
        <pc:chgData name="KEVIN MALAGOLI" userId="4753276f-5182-4cb6-86cf-6602de7c63db" providerId="ADAL" clId="{87767A36-5199-48BB-8E8A-981AC71C5272}" dt="2022-06-13T15:01:59.252" v="5947" actId="20577"/>
        <pc:sldMkLst>
          <pc:docMk/>
          <pc:sldMk cId="420263497" sldId="260"/>
        </pc:sldMkLst>
        <pc:spChg chg="mod">
          <ac:chgData name="KEVIN MALAGOLI" userId="4753276f-5182-4cb6-86cf-6602de7c63db" providerId="ADAL" clId="{87767A36-5199-48BB-8E8A-981AC71C5272}" dt="2022-06-13T15:01:59.252" v="5947" actId="20577"/>
          <ac:spMkLst>
            <pc:docMk/>
            <pc:sldMk cId="420263497" sldId="260"/>
            <ac:spMk id="3" creationId="{0E00EEC3-EDFB-4F25-8024-D47B39660117}"/>
          </ac:spMkLst>
        </pc:spChg>
      </pc:sldChg>
      <pc:sldChg chg="del">
        <pc:chgData name="KEVIN MALAGOLI" userId="4753276f-5182-4cb6-86cf-6602de7c63db" providerId="ADAL" clId="{87767A36-5199-48BB-8E8A-981AC71C5272}" dt="2022-06-13T14:42:18.917" v="5898" actId="47"/>
        <pc:sldMkLst>
          <pc:docMk/>
          <pc:sldMk cId="2625494378" sldId="261"/>
        </pc:sldMkLst>
      </pc:sldChg>
      <pc:sldChg chg="modSp mod">
        <pc:chgData name="KEVIN MALAGOLI" userId="4753276f-5182-4cb6-86cf-6602de7c63db" providerId="ADAL" clId="{87767A36-5199-48BB-8E8A-981AC71C5272}" dt="2022-06-13T09:27:21.330" v="127" actId="313"/>
        <pc:sldMkLst>
          <pc:docMk/>
          <pc:sldMk cId="3156058602" sldId="262"/>
        </pc:sldMkLst>
        <pc:spChg chg="mod">
          <ac:chgData name="KEVIN MALAGOLI" userId="4753276f-5182-4cb6-86cf-6602de7c63db" providerId="ADAL" clId="{87767A36-5199-48BB-8E8A-981AC71C5272}" dt="2022-06-13T09:27:21.330" v="127" actId="313"/>
          <ac:spMkLst>
            <pc:docMk/>
            <pc:sldMk cId="3156058602" sldId="262"/>
            <ac:spMk id="3" creationId="{2976C3FF-36C8-4DB8-AD0C-51FA0F13748E}"/>
          </ac:spMkLst>
        </pc:spChg>
      </pc:sldChg>
      <pc:sldChg chg="del">
        <pc:chgData name="KEVIN MALAGOLI" userId="4753276f-5182-4cb6-86cf-6602de7c63db" providerId="ADAL" clId="{87767A36-5199-48BB-8E8A-981AC71C5272}" dt="2022-06-13T13:07:25.074" v="2710" actId="47"/>
        <pc:sldMkLst>
          <pc:docMk/>
          <pc:sldMk cId="2776720709" sldId="265"/>
        </pc:sldMkLst>
      </pc:sldChg>
      <pc:sldChg chg="modSp del mod">
        <pc:chgData name="KEVIN MALAGOLI" userId="4753276f-5182-4cb6-86cf-6602de7c63db" providerId="ADAL" clId="{87767A36-5199-48BB-8E8A-981AC71C5272}" dt="2022-06-13T14:11:04.416" v="5565" actId="47"/>
        <pc:sldMkLst>
          <pc:docMk/>
          <pc:sldMk cId="1684178035" sldId="266"/>
        </pc:sldMkLst>
        <pc:spChg chg="mod">
          <ac:chgData name="KEVIN MALAGOLI" userId="4753276f-5182-4cb6-86cf-6602de7c63db" providerId="ADAL" clId="{87767A36-5199-48BB-8E8A-981AC71C5272}" dt="2022-06-13T14:11:01.867" v="5564" actId="21"/>
          <ac:spMkLst>
            <pc:docMk/>
            <pc:sldMk cId="1684178035" sldId="266"/>
            <ac:spMk id="5" creationId="{FDAD800F-B1EE-46B7-A115-3A08E8A1497F}"/>
          </ac:spMkLst>
        </pc:spChg>
        <pc:spChg chg="mod">
          <ac:chgData name="KEVIN MALAGOLI" userId="4753276f-5182-4cb6-86cf-6602de7c63db" providerId="ADAL" clId="{87767A36-5199-48BB-8E8A-981AC71C5272}" dt="2022-06-13T14:01:21.741" v="4968" actId="20577"/>
          <ac:spMkLst>
            <pc:docMk/>
            <pc:sldMk cId="1684178035" sldId="266"/>
            <ac:spMk id="6" creationId="{2ABB8EB9-700F-4F58-B800-5D06218D0C3B}"/>
          </ac:spMkLst>
        </pc:spChg>
      </pc:sldChg>
      <pc:sldChg chg="del">
        <pc:chgData name="KEVIN MALAGOLI" userId="4753276f-5182-4cb6-86cf-6602de7c63db" providerId="ADAL" clId="{87767A36-5199-48BB-8E8A-981AC71C5272}" dt="2022-06-13T15:25:52.699" v="6402" actId="47"/>
        <pc:sldMkLst>
          <pc:docMk/>
          <pc:sldMk cId="2882966894" sldId="274"/>
        </pc:sldMkLst>
      </pc:sldChg>
      <pc:sldChg chg="modSp mod ord">
        <pc:chgData name="KEVIN MALAGOLI" userId="4753276f-5182-4cb6-86cf-6602de7c63db" providerId="ADAL" clId="{87767A36-5199-48BB-8E8A-981AC71C5272}" dt="2022-06-13T15:15:57.323" v="6222" actId="20577"/>
        <pc:sldMkLst>
          <pc:docMk/>
          <pc:sldMk cId="3401926670" sldId="276"/>
        </pc:sldMkLst>
        <pc:spChg chg="mod">
          <ac:chgData name="KEVIN MALAGOLI" userId="4753276f-5182-4cb6-86cf-6602de7c63db" providerId="ADAL" clId="{87767A36-5199-48BB-8E8A-981AC71C5272}" dt="2022-06-13T15:15:57.323" v="6222" actId="20577"/>
          <ac:spMkLst>
            <pc:docMk/>
            <pc:sldMk cId="3401926670" sldId="276"/>
            <ac:spMk id="2" creationId="{3FBDDCD4-8981-4471-BB06-B2871A30FDB1}"/>
          </ac:spMkLst>
        </pc:spChg>
      </pc:sldChg>
      <pc:sldChg chg="modSp new mod">
        <pc:chgData name="KEVIN MALAGOLI" userId="4753276f-5182-4cb6-86cf-6602de7c63db" providerId="ADAL" clId="{87767A36-5199-48BB-8E8A-981AC71C5272}" dt="2022-06-13T09:02:18.831" v="19" actId="20577"/>
        <pc:sldMkLst>
          <pc:docMk/>
          <pc:sldMk cId="1938546501" sldId="280"/>
        </pc:sldMkLst>
        <pc:spChg chg="mod">
          <ac:chgData name="KEVIN MALAGOLI" userId="4753276f-5182-4cb6-86cf-6602de7c63db" providerId="ADAL" clId="{87767A36-5199-48BB-8E8A-981AC71C5272}" dt="2022-06-13T09:02:18.831" v="19" actId="20577"/>
          <ac:spMkLst>
            <pc:docMk/>
            <pc:sldMk cId="1938546501" sldId="280"/>
            <ac:spMk id="2" creationId="{834FA1AC-F538-1B75-A5BC-D001F6B09A32}"/>
          </ac:spMkLst>
        </pc:spChg>
      </pc:sldChg>
      <pc:sldChg chg="addSp delSp modSp new mod modClrScheme chgLayout">
        <pc:chgData name="KEVIN MALAGOLI" userId="4753276f-5182-4cb6-86cf-6602de7c63db" providerId="ADAL" clId="{87767A36-5199-48BB-8E8A-981AC71C5272}" dt="2022-06-13T09:18:46.884" v="46" actId="20577"/>
        <pc:sldMkLst>
          <pc:docMk/>
          <pc:sldMk cId="1316256426" sldId="281"/>
        </pc:sldMkLst>
        <pc:spChg chg="del mod ord">
          <ac:chgData name="KEVIN MALAGOLI" userId="4753276f-5182-4cb6-86cf-6602de7c63db" providerId="ADAL" clId="{87767A36-5199-48BB-8E8A-981AC71C5272}" dt="2022-06-13T09:02:28.270" v="21" actId="700"/>
          <ac:spMkLst>
            <pc:docMk/>
            <pc:sldMk cId="1316256426" sldId="281"/>
            <ac:spMk id="2" creationId="{1AD108B3-81BA-5140-CA9A-8E3D94F2C447}"/>
          </ac:spMkLst>
        </pc:spChg>
        <pc:spChg chg="del mod ord">
          <ac:chgData name="KEVIN MALAGOLI" userId="4753276f-5182-4cb6-86cf-6602de7c63db" providerId="ADAL" clId="{87767A36-5199-48BB-8E8A-981AC71C5272}" dt="2022-06-13T09:02:28.270" v="21" actId="700"/>
          <ac:spMkLst>
            <pc:docMk/>
            <pc:sldMk cId="1316256426" sldId="281"/>
            <ac:spMk id="3" creationId="{BFC10D55-645F-43A8-7642-B9CEB3FB8059}"/>
          </ac:spMkLst>
        </pc:spChg>
        <pc:spChg chg="mod ord">
          <ac:chgData name="KEVIN MALAGOLI" userId="4753276f-5182-4cb6-86cf-6602de7c63db" providerId="ADAL" clId="{87767A36-5199-48BB-8E8A-981AC71C5272}" dt="2022-06-13T09:02:28.270" v="21" actId="700"/>
          <ac:spMkLst>
            <pc:docMk/>
            <pc:sldMk cId="1316256426" sldId="281"/>
            <ac:spMk id="4" creationId="{9EC3DA9D-F7CC-8D6D-963A-B5E27D5E4FC8}"/>
          </ac:spMkLst>
        </pc:spChg>
        <pc:spChg chg="add mod ord">
          <ac:chgData name="KEVIN MALAGOLI" userId="4753276f-5182-4cb6-86cf-6602de7c63db" providerId="ADAL" clId="{87767A36-5199-48BB-8E8A-981AC71C5272}" dt="2022-06-13T09:18:46.884" v="46" actId="20577"/>
          <ac:spMkLst>
            <pc:docMk/>
            <pc:sldMk cId="1316256426" sldId="281"/>
            <ac:spMk id="5" creationId="{41F65A9C-223C-F203-4F8C-AD40661822AD}"/>
          </ac:spMkLst>
        </pc:spChg>
        <pc:spChg chg="add mod ord">
          <ac:chgData name="KEVIN MALAGOLI" userId="4753276f-5182-4cb6-86cf-6602de7c63db" providerId="ADAL" clId="{87767A36-5199-48BB-8E8A-981AC71C5272}" dt="2022-06-13T09:18:37.140" v="22" actId="1076"/>
          <ac:spMkLst>
            <pc:docMk/>
            <pc:sldMk cId="1316256426" sldId="281"/>
            <ac:spMk id="6" creationId="{A5F54B4B-AB8F-B86C-8DFC-B7159DE9E3AA}"/>
          </ac:spMkLst>
        </pc:spChg>
      </pc:sldChg>
      <pc:sldChg chg="modSp new mod">
        <pc:chgData name="KEVIN MALAGOLI" userId="4753276f-5182-4cb6-86cf-6602de7c63db" providerId="ADAL" clId="{87767A36-5199-48BB-8E8A-981AC71C5272}" dt="2022-06-13T09:19:01.585" v="66" actId="20577"/>
        <pc:sldMkLst>
          <pc:docMk/>
          <pc:sldMk cId="2729658066" sldId="282"/>
        </pc:sldMkLst>
        <pc:spChg chg="mod">
          <ac:chgData name="KEVIN MALAGOLI" userId="4753276f-5182-4cb6-86cf-6602de7c63db" providerId="ADAL" clId="{87767A36-5199-48BB-8E8A-981AC71C5272}" dt="2022-06-13T09:19:01.585" v="66" actId="20577"/>
          <ac:spMkLst>
            <pc:docMk/>
            <pc:sldMk cId="2729658066" sldId="282"/>
            <ac:spMk id="2" creationId="{52F6256F-9EC2-0445-1C90-F6D5216A6F87}"/>
          </ac:spMkLst>
        </pc:spChg>
      </pc:sldChg>
      <pc:sldChg chg="modSp new mod">
        <pc:chgData name="KEVIN MALAGOLI" userId="4753276f-5182-4cb6-86cf-6602de7c63db" providerId="ADAL" clId="{87767A36-5199-48BB-8E8A-981AC71C5272}" dt="2022-06-13T09:19:21.422" v="91" actId="20577"/>
        <pc:sldMkLst>
          <pc:docMk/>
          <pc:sldMk cId="1003387610" sldId="283"/>
        </pc:sldMkLst>
        <pc:spChg chg="mod">
          <ac:chgData name="KEVIN MALAGOLI" userId="4753276f-5182-4cb6-86cf-6602de7c63db" providerId="ADAL" clId="{87767A36-5199-48BB-8E8A-981AC71C5272}" dt="2022-06-13T09:19:21.422" v="91" actId="20577"/>
          <ac:spMkLst>
            <pc:docMk/>
            <pc:sldMk cId="1003387610" sldId="283"/>
            <ac:spMk id="2" creationId="{52C5D6D3-8BDA-BA8A-4E39-82463E1D9B06}"/>
          </ac:spMkLst>
        </pc:spChg>
      </pc:sldChg>
      <pc:sldChg chg="modSp new mod">
        <pc:chgData name="KEVIN MALAGOLI" userId="4753276f-5182-4cb6-86cf-6602de7c63db" providerId="ADAL" clId="{87767A36-5199-48BB-8E8A-981AC71C5272}" dt="2022-06-13T09:19:36.280" v="125" actId="20577"/>
        <pc:sldMkLst>
          <pc:docMk/>
          <pc:sldMk cId="1607328912" sldId="284"/>
        </pc:sldMkLst>
        <pc:spChg chg="mod">
          <ac:chgData name="KEVIN MALAGOLI" userId="4753276f-5182-4cb6-86cf-6602de7c63db" providerId="ADAL" clId="{87767A36-5199-48BB-8E8A-981AC71C5272}" dt="2022-06-13T09:19:36.280" v="125" actId="20577"/>
          <ac:spMkLst>
            <pc:docMk/>
            <pc:sldMk cId="1607328912" sldId="284"/>
            <ac:spMk id="2" creationId="{6E6E2E1B-389E-6A47-7428-1352933D5D06}"/>
          </ac:spMkLst>
        </pc:spChg>
      </pc:sldChg>
      <pc:sldChg chg="addSp delSp modSp new mod ord">
        <pc:chgData name="KEVIN MALAGOLI" userId="4753276f-5182-4cb6-86cf-6602de7c63db" providerId="ADAL" clId="{87767A36-5199-48BB-8E8A-981AC71C5272}" dt="2022-06-13T15:19:41.210" v="6376" actId="27636"/>
        <pc:sldMkLst>
          <pc:docMk/>
          <pc:sldMk cId="3231006936" sldId="285"/>
        </pc:sldMkLst>
        <pc:spChg chg="mod">
          <ac:chgData name="KEVIN MALAGOLI" userId="4753276f-5182-4cb6-86cf-6602de7c63db" providerId="ADAL" clId="{87767A36-5199-48BB-8E8A-981AC71C5272}" dt="2022-06-13T15:18:14.320" v="6250" actId="20577"/>
          <ac:spMkLst>
            <pc:docMk/>
            <pc:sldMk cId="3231006936" sldId="285"/>
            <ac:spMk id="2" creationId="{E9EEFD36-E734-F590-26E6-F209E746127D}"/>
          </ac:spMkLst>
        </pc:spChg>
        <pc:spChg chg="mod">
          <ac:chgData name="KEVIN MALAGOLI" userId="4753276f-5182-4cb6-86cf-6602de7c63db" providerId="ADAL" clId="{87767A36-5199-48BB-8E8A-981AC71C5272}" dt="2022-06-13T15:19:41.210" v="6376" actId="27636"/>
          <ac:spMkLst>
            <pc:docMk/>
            <pc:sldMk cId="3231006936" sldId="285"/>
            <ac:spMk id="3" creationId="{CF2F5F3A-EBFB-3B7F-85A5-952130B0D120}"/>
          </ac:spMkLst>
        </pc:spChg>
        <pc:spChg chg="add del mod">
          <ac:chgData name="KEVIN MALAGOLI" userId="4753276f-5182-4cb6-86cf-6602de7c63db" providerId="ADAL" clId="{87767A36-5199-48BB-8E8A-981AC71C5272}" dt="2022-06-13T09:54:05.593" v="841"/>
          <ac:spMkLst>
            <pc:docMk/>
            <pc:sldMk cId="3231006936" sldId="285"/>
            <ac:spMk id="5" creationId="{3AED4E57-5238-DBA7-4BB1-C1FA70AC324B}"/>
          </ac:spMkLst>
        </pc:spChg>
      </pc:sldChg>
      <pc:sldChg chg="addSp delSp modSp new mod ord">
        <pc:chgData name="KEVIN MALAGOLI" userId="4753276f-5182-4cb6-86cf-6602de7c63db" providerId="ADAL" clId="{87767A36-5199-48BB-8E8A-981AC71C5272}" dt="2022-06-13T15:20:04.966" v="6401" actId="20577"/>
        <pc:sldMkLst>
          <pc:docMk/>
          <pc:sldMk cId="3115193016" sldId="286"/>
        </pc:sldMkLst>
        <pc:spChg chg="mod">
          <ac:chgData name="KEVIN MALAGOLI" userId="4753276f-5182-4cb6-86cf-6602de7c63db" providerId="ADAL" clId="{87767A36-5199-48BB-8E8A-981AC71C5272}" dt="2022-06-13T15:20:04.966" v="6401" actId="20577"/>
          <ac:spMkLst>
            <pc:docMk/>
            <pc:sldMk cId="3115193016" sldId="286"/>
            <ac:spMk id="2" creationId="{895ED6D0-5337-B577-7B1E-6086139FAC22}"/>
          </ac:spMkLst>
        </pc:spChg>
        <pc:spChg chg="mod">
          <ac:chgData name="KEVIN MALAGOLI" userId="4753276f-5182-4cb6-86cf-6602de7c63db" providerId="ADAL" clId="{87767A36-5199-48BB-8E8A-981AC71C5272}" dt="2022-06-13T13:52:05.202" v="4671" actId="20577"/>
          <ac:spMkLst>
            <pc:docMk/>
            <pc:sldMk cId="3115193016" sldId="286"/>
            <ac:spMk id="3" creationId="{B2C89317-6657-BFA9-9BDA-5CE0FDC0785C}"/>
          </ac:spMkLst>
        </pc:spChg>
        <pc:spChg chg="add del mod">
          <ac:chgData name="KEVIN MALAGOLI" userId="4753276f-5182-4cb6-86cf-6602de7c63db" providerId="ADAL" clId="{87767A36-5199-48BB-8E8A-981AC71C5272}" dt="2022-06-13T09:57:43.675" v="1015"/>
          <ac:spMkLst>
            <pc:docMk/>
            <pc:sldMk cId="3115193016" sldId="286"/>
            <ac:spMk id="5" creationId="{1C2F374B-1CF2-D446-6038-08DA30B3B34C}"/>
          </ac:spMkLst>
        </pc:spChg>
      </pc:sldChg>
      <pc:sldChg chg="addSp delSp modSp new mod">
        <pc:chgData name="KEVIN MALAGOLI" userId="4753276f-5182-4cb6-86cf-6602de7c63db" providerId="ADAL" clId="{87767A36-5199-48BB-8E8A-981AC71C5272}" dt="2022-06-13T14:15:44.737" v="5725" actId="113"/>
        <pc:sldMkLst>
          <pc:docMk/>
          <pc:sldMk cId="3569651858" sldId="287"/>
        </pc:sldMkLst>
        <pc:spChg chg="mod">
          <ac:chgData name="KEVIN MALAGOLI" userId="4753276f-5182-4cb6-86cf-6602de7c63db" providerId="ADAL" clId="{87767A36-5199-48BB-8E8A-981AC71C5272}" dt="2022-06-13T12:38:25.249" v="1089" actId="20577"/>
          <ac:spMkLst>
            <pc:docMk/>
            <pc:sldMk cId="3569651858" sldId="287"/>
            <ac:spMk id="2" creationId="{35856E05-421C-4CD7-8EB8-3D6EC8D39E36}"/>
          </ac:spMkLst>
        </pc:spChg>
        <pc:spChg chg="mod">
          <ac:chgData name="KEVIN MALAGOLI" userId="4753276f-5182-4cb6-86cf-6602de7c63db" providerId="ADAL" clId="{87767A36-5199-48BB-8E8A-981AC71C5272}" dt="2022-06-13T14:15:44.737" v="5725" actId="113"/>
          <ac:spMkLst>
            <pc:docMk/>
            <pc:sldMk cId="3569651858" sldId="287"/>
            <ac:spMk id="3" creationId="{A7AE7FB3-8046-CDD7-80A6-BE3C64FFFF37}"/>
          </ac:spMkLst>
        </pc:spChg>
        <pc:spChg chg="mod">
          <ac:chgData name="KEVIN MALAGOLI" userId="4753276f-5182-4cb6-86cf-6602de7c63db" providerId="ADAL" clId="{87767A36-5199-48BB-8E8A-981AC71C5272}" dt="2022-06-13T14:15:39.898" v="5723" actId="27636"/>
          <ac:spMkLst>
            <pc:docMk/>
            <pc:sldMk cId="3569651858" sldId="287"/>
            <ac:spMk id="4" creationId="{1E719A6C-2339-6858-AD4A-55DD8F2D6761}"/>
          </ac:spMkLst>
        </pc:spChg>
        <pc:spChg chg="add del mod">
          <ac:chgData name="KEVIN MALAGOLI" userId="4753276f-5182-4cb6-86cf-6602de7c63db" providerId="ADAL" clId="{87767A36-5199-48BB-8E8A-981AC71C5272}" dt="2022-06-13T12:50:18.829" v="1891"/>
          <ac:spMkLst>
            <pc:docMk/>
            <pc:sldMk cId="3569651858" sldId="287"/>
            <ac:spMk id="6" creationId="{4446BCB9-1445-3D05-0E06-A7D44D506740}"/>
          </ac:spMkLst>
        </pc:spChg>
      </pc:sldChg>
      <pc:sldChg chg="addSp delSp modSp new mod modClrScheme chgLayout">
        <pc:chgData name="KEVIN MALAGOLI" userId="4753276f-5182-4cb6-86cf-6602de7c63db" providerId="ADAL" clId="{87767A36-5199-48BB-8E8A-981AC71C5272}" dt="2022-06-13T13:34:53.143" v="4052" actId="20577"/>
        <pc:sldMkLst>
          <pc:docMk/>
          <pc:sldMk cId="3243135005" sldId="288"/>
        </pc:sldMkLst>
        <pc:spChg chg="mod ord">
          <ac:chgData name="KEVIN MALAGOLI" userId="4753276f-5182-4cb6-86cf-6602de7c63db" providerId="ADAL" clId="{87767A36-5199-48BB-8E8A-981AC71C5272}" dt="2022-06-13T13:20:04.024" v="3203" actId="20577"/>
          <ac:spMkLst>
            <pc:docMk/>
            <pc:sldMk cId="3243135005" sldId="288"/>
            <ac:spMk id="2" creationId="{EC783230-2029-3A42-3F17-0B2F58863E04}"/>
          </ac:spMkLst>
        </pc:spChg>
        <pc:spChg chg="del mod ord">
          <ac:chgData name="KEVIN MALAGOLI" userId="4753276f-5182-4cb6-86cf-6602de7c63db" providerId="ADAL" clId="{87767A36-5199-48BB-8E8A-981AC71C5272}" dt="2022-06-13T12:50:43.303" v="1925" actId="700"/>
          <ac:spMkLst>
            <pc:docMk/>
            <pc:sldMk cId="3243135005" sldId="288"/>
            <ac:spMk id="3" creationId="{D4B27387-FD46-BE8B-28DF-68526B4125E6}"/>
          </ac:spMkLst>
        </pc:spChg>
        <pc:spChg chg="del">
          <ac:chgData name="KEVIN MALAGOLI" userId="4753276f-5182-4cb6-86cf-6602de7c63db" providerId="ADAL" clId="{87767A36-5199-48BB-8E8A-981AC71C5272}" dt="2022-06-13T12:50:43.303" v="1925" actId="700"/>
          <ac:spMkLst>
            <pc:docMk/>
            <pc:sldMk cId="3243135005" sldId="288"/>
            <ac:spMk id="4" creationId="{031A69B9-4909-9391-9CB4-D4AF6EDEF510}"/>
          </ac:spMkLst>
        </pc:spChg>
        <pc:spChg chg="mod ord">
          <ac:chgData name="KEVIN MALAGOLI" userId="4753276f-5182-4cb6-86cf-6602de7c63db" providerId="ADAL" clId="{87767A36-5199-48BB-8E8A-981AC71C5272}" dt="2022-06-13T12:50:43.303" v="1925" actId="700"/>
          <ac:spMkLst>
            <pc:docMk/>
            <pc:sldMk cId="3243135005" sldId="288"/>
            <ac:spMk id="5" creationId="{5CFB6C62-DF60-CAF1-B977-E959AD5A117D}"/>
          </ac:spMkLst>
        </pc:spChg>
        <pc:spChg chg="add del mod ord">
          <ac:chgData name="KEVIN MALAGOLI" userId="4753276f-5182-4cb6-86cf-6602de7c63db" providerId="ADAL" clId="{87767A36-5199-48BB-8E8A-981AC71C5272}" dt="2022-06-13T13:34:53.143" v="4052" actId="20577"/>
          <ac:spMkLst>
            <pc:docMk/>
            <pc:sldMk cId="3243135005" sldId="288"/>
            <ac:spMk id="6" creationId="{FA31E6E3-4B14-0A85-7C65-356E4363D2FB}"/>
          </ac:spMkLst>
        </pc:spChg>
        <pc:spChg chg="add del mod">
          <ac:chgData name="KEVIN MALAGOLI" userId="4753276f-5182-4cb6-86cf-6602de7c63db" providerId="ADAL" clId="{87767A36-5199-48BB-8E8A-981AC71C5272}" dt="2022-06-13T13:02:25.583" v="2328" actId="478"/>
          <ac:spMkLst>
            <pc:docMk/>
            <pc:sldMk cId="3243135005" sldId="288"/>
            <ac:spMk id="8" creationId="{936180A1-B695-4D0C-AB4F-874B72ABDDE1}"/>
          </ac:spMkLst>
        </pc:spChg>
        <pc:spChg chg="add del mod">
          <ac:chgData name="KEVIN MALAGOLI" userId="4753276f-5182-4cb6-86cf-6602de7c63db" providerId="ADAL" clId="{87767A36-5199-48BB-8E8A-981AC71C5272}" dt="2022-06-13T13:14:04.055" v="3038"/>
          <ac:spMkLst>
            <pc:docMk/>
            <pc:sldMk cId="3243135005" sldId="288"/>
            <ac:spMk id="9" creationId="{0EB6BEE4-4E26-3692-606E-9320AFA53DE0}"/>
          </ac:spMkLst>
        </pc:spChg>
      </pc:sldChg>
      <pc:sldChg chg="modSp new del mod">
        <pc:chgData name="KEVIN MALAGOLI" userId="4753276f-5182-4cb6-86cf-6602de7c63db" providerId="ADAL" clId="{87767A36-5199-48BB-8E8A-981AC71C5272}" dt="2022-06-13T13:20:45.597" v="3244" actId="47"/>
        <pc:sldMkLst>
          <pc:docMk/>
          <pc:sldMk cId="3637882174" sldId="289"/>
        </pc:sldMkLst>
        <pc:spChg chg="mod">
          <ac:chgData name="KEVIN MALAGOLI" userId="4753276f-5182-4cb6-86cf-6602de7c63db" providerId="ADAL" clId="{87767A36-5199-48BB-8E8A-981AC71C5272}" dt="2022-06-13T13:12:31.598" v="3006" actId="27636"/>
          <ac:spMkLst>
            <pc:docMk/>
            <pc:sldMk cId="3637882174" sldId="289"/>
            <ac:spMk id="3" creationId="{FCB401DA-7B64-6196-01A0-A8C9B5C4F263}"/>
          </ac:spMkLst>
        </pc:spChg>
      </pc:sldChg>
      <pc:sldChg chg="modSp new mod">
        <pc:chgData name="KEVIN MALAGOLI" userId="4753276f-5182-4cb6-86cf-6602de7c63db" providerId="ADAL" clId="{87767A36-5199-48BB-8E8A-981AC71C5272}" dt="2022-06-13T13:34:18.296" v="4030" actId="2711"/>
        <pc:sldMkLst>
          <pc:docMk/>
          <pc:sldMk cId="1636926498" sldId="290"/>
        </pc:sldMkLst>
        <pc:spChg chg="mod">
          <ac:chgData name="KEVIN MALAGOLI" userId="4753276f-5182-4cb6-86cf-6602de7c63db" providerId="ADAL" clId="{87767A36-5199-48BB-8E8A-981AC71C5272}" dt="2022-06-13T13:19:56.795" v="3194" actId="20577"/>
          <ac:spMkLst>
            <pc:docMk/>
            <pc:sldMk cId="1636926498" sldId="290"/>
            <ac:spMk id="2" creationId="{582CF251-A9CA-D075-171B-99EE9BBCB1F6}"/>
          </ac:spMkLst>
        </pc:spChg>
        <pc:spChg chg="mod">
          <ac:chgData name="KEVIN MALAGOLI" userId="4753276f-5182-4cb6-86cf-6602de7c63db" providerId="ADAL" clId="{87767A36-5199-48BB-8E8A-981AC71C5272}" dt="2022-06-13T13:34:18.296" v="4030" actId="2711"/>
          <ac:spMkLst>
            <pc:docMk/>
            <pc:sldMk cId="1636926498" sldId="290"/>
            <ac:spMk id="3" creationId="{EEA9FE3D-E2D7-55FA-6867-6B5B257CB6AD}"/>
          </ac:spMkLst>
        </pc:spChg>
      </pc:sldChg>
      <pc:sldChg chg="modSp new mod">
        <pc:chgData name="KEVIN MALAGOLI" userId="4753276f-5182-4cb6-86cf-6602de7c63db" providerId="ADAL" clId="{87767A36-5199-48BB-8E8A-981AC71C5272}" dt="2022-06-13T13:33:57.230" v="4026" actId="20577"/>
        <pc:sldMkLst>
          <pc:docMk/>
          <pc:sldMk cId="4253809326" sldId="291"/>
        </pc:sldMkLst>
        <pc:spChg chg="mod">
          <ac:chgData name="KEVIN MALAGOLI" userId="4753276f-5182-4cb6-86cf-6602de7c63db" providerId="ADAL" clId="{87767A36-5199-48BB-8E8A-981AC71C5272}" dt="2022-06-13T13:20:10.811" v="3207" actId="20577"/>
          <ac:spMkLst>
            <pc:docMk/>
            <pc:sldMk cId="4253809326" sldId="291"/>
            <ac:spMk id="2" creationId="{E1C08B24-E2B5-BCCA-ECEC-EC4E5F7FBDC9}"/>
          </ac:spMkLst>
        </pc:spChg>
        <pc:spChg chg="mod">
          <ac:chgData name="KEVIN MALAGOLI" userId="4753276f-5182-4cb6-86cf-6602de7c63db" providerId="ADAL" clId="{87767A36-5199-48BB-8E8A-981AC71C5272}" dt="2022-06-13T13:33:57.230" v="4026" actId="20577"/>
          <ac:spMkLst>
            <pc:docMk/>
            <pc:sldMk cId="4253809326" sldId="291"/>
            <ac:spMk id="3" creationId="{516EE195-6DD9-69F3-7FCC-06F026230087}"/>
          </ac:spMkLst>
        </pc:spChg>
      </pc:sldChg>
      <pc:sldChg chg="modSp new mod">
        <pc:chgData name="KEVIN MALAGOLI" userId="4753276f-5182-4cb6-86cf-6602de7c63db" providerId="ADAL" clId="{87767A36-5199-48BB-8E8A-981AC71C5272}" dt="2022-06-13T14:04:15.982" v="5182" actId="20577"/>
        <pc:sldMkLst>
          <pc:docMk/>
          <pc:sldMk cId="3590906470" sldId="292"/>
        </pc:sldMkLst>
        <pc:spChg chg="mod">
          <ac:chgData name="KEVIN MALAGOLI" userId="4753276f-5182-4cb6-86cf-6602de7c63db" providerId="ADAL" clId="{87767A36-5199-48BB-8E8A-981AC71C5272}" dt="2022-06-13T13:20:21.210" v="3215" actId="20577"/>
          <ac:spMkLst>
            <pc:docMk/>
            <pc:sldMk cId="3590906470" sldId="292"/>
            <ac:spMk id="2" creationId="{1D6DD62B-EE20-D48D-2B38-16087423324D}"/>
          </ac:spMkLst>
        </pc:spChg>
        <pc:spChg chg="mod">
          <ac:chgData name="KEVIN MALAGOLI" userId="4753276f-5182-4cb6-86cf-6602de7c63db" providerId="ADAL" clId="{87767A36-5199-48BB-8E8A-981AC71C5272}" dt="2022-06-13T14:04:15.982" v="5182" actId="20577"/>
          <ac:spMkLst>
            <pc:docMk/>
            <pc:sldMk cId="3590906470" sldId="292"/>
            <ac:spMk id="3" creationId="{2D72E2DD-74D9-C406-4B6A-43050DB7AA1C}"/>
          </ac:spMkLst>
        </pc:spChg>
      </pc:sldChg>
      <pc:sldChg chg="addSp delSp modSp new mod">
        <pc:chgData name="KEVIN MALAGOLI" userId="4753276f-5182-4cb6-86cf-6602de7c63db" providerId="ADAL" clId="{87767A36-5199-48BB-8E8A-981AC71C5272}" dt="2022-06-13T14:08:30.880" v="5511" actId="207"/>
        <pc:sldMkLst>
          <pc:docMk/>
          <pc:sldMk cId="621326791" sldId="293"/>
        </pc:sldMkLst>
        <pc:spChg chg="mod">
          <ac:chgData name="KEVIN MALAGOLI" userId="4753276f-5182-4cb6-86cf-6602de7c63db" providerId="ADAL" clId="{87767A36-5199-48BB-8E8A-981AC71C5272}" dt="2022-06-13T13:20:36.617" v="3243" actId="20577"/>
          <ac:spMkLst>
            <pc:docMk/>
            <pc:sldMk cId="621326791" sldId="293"/>
            <ac:spMk id="2" creationId="{1E6F69F8-2A2C-067A-660D-B489572EA486}"/>
          </ac:spMkLst>
        </pc:spChg>
        <pc:spChg chg="mod">
          <ac:chgData name="KEVIN MALAGOLI" userId="4753276f-5182-4cb6-86cf-6602de7c63db" providerId="ADAL" clId="{87767A36-5199-48BB-8E8A-981AC71C5272}" dt="2022-06-13T14:08:30.880" v="5511" actId="207"/>
          <ac:spMkLst>
            <pc:docMk/>
            <pc:sldMk cId="621326791" sldId="293"/>
            <ac:spMk id="3" creationId="{394DEC2E-89F6-89ED-AD59-418A32426700}"/>
          </ac:spMkLst>
        </pc:spChg>
        <pc:spChg chg="add del">
          <ac:chgData name="KEVIN MALAGOLI" userId="4753276f-5182-4cb6-86cf-6602de7c63db" providerId="ADAL" clId="{87767A36-5199-48BB-8E8A-981AC71C5272}" dt="2022-06-13T13:45:31.952" v="4374" actId="22"/>
          <ac:spMkLst>
            <pc:docMk/>
            <pc:sldMk cId="621326791" sldId="293"/>
            <ac:spMk id="6" creationId="{62086853-A37B-BB48-B544-10372CC0DFCF}"/>
          </ac:spMkLst>
        </pc:spChg>
      </pc:sldChg>
      <pc:sldChg chg="modSp new mod">
        <pc:chgData name="KEVIN MALAGOLI" userId="4753276f-5182-4cb6-86cf-6602de7c63db" providerId="ADAL" clId="{87767A36-5199-48BB-8E8A-981AC71C5272}" dt="2022-06-13T13:49:55.362" v="4591" actId="20577"/>
        <pc:sldMkLst>
          <pc:docMk/>
          <pc:sldMk cId="1444713758" sldId="294"/>
        </pc:sldMkLst>
        <pc:spChg chg="mod">
          <ac:chgData name="KEVIN MALAGOLI" userId="4753276f-5182-4cb6-86cf-6602de7c63db" providerId="ADAL" clId="{87767A36-5199-48BB-8E8A-981AC71C5272}" dt="2022-06-13T13:41:12.337" v="4062" actId="20577"/>
          <ac:spMkLst>
            <pc:docMk/>
            <pc:sldMk cId="1444713758" sldId="294"/>
            <ac:spMk id="2" creationId="{64677533-D7AF-F93C-91BE-CD9EF197DE8C}"/>
          </ac:spMkLst>
        </pc:spChg>
        <pc:spChg chg="mod">
          <ac:chgData name="KEVIN MALAGOLI" userId="4753276f-5182-4cb6-86cf-6602de7c63db" providerId="ADAL" clId="{87767A36-5199-48BB-8E8A-981AC71C5272}" dt="2022-06-13T13:49:55.362" v="4591" actId="20577"/>
          <ac:spMkLst>
            <pc:docMk/>
            <pc:sldMk cId="1444713758" sldId="294"/>
            <ac:spMk id="3" creationId="{DAFB780E-F219-A537-7969-7E209FB57E5C}"/>
          </ac:spMkLst>
        </pc:spChg>
      </pc:sldChg>
      <pc:sldChg chg="modSp new del mod ord">
        <pc:chgData name="KEVIN MALAGOLI" userId="4753276f-5182-4cb6-86cf-6602de7c63db" providerId="ADAL" clId="{87767A36-5199-48BB-8E8A-981AC71C5272}" dt="2022-06-13T14:39:36.870" v="5888" actId="47"/>
        <pc:sldMkLst>
          <pc:docMk/>
          <pc:sldMk cId="2839984039" sldId="295"/>
        </pc:sldMkLst>
        <pc:spChg chg="mod">
          <ac:chgData name="KEVIN MALAGOLI" userId="4753276f-5182-4cb6-86cf-6602de7c63db" providerId="ADAL" clId="{87767A36-5199-48BB-8E8A-981AC71C5272}" dt="2022-06-13T13:45:50.907" v="4408" actId="20577"/>
          <ac:spMkLst>
            <pc:docMk/>
            <pc:sldMk cId="2839984039" sldId="295"/>
            <ac:spMk id="2" creationId="{32963FBD-D1BF-2803-A191-1AC455FA12A6}"/>
          </ac:spMkLst>
        </pc:spChg>
        <pc:spChg chg="mod">
          <ac:chgData name="KEVIN MALAGOLI" userId="4753276f-5182-4cb6-86cf-6602de7c63db" providerId="ADAL" clId="{87767A36-5199-48BB-8E8A-981AC71C5272}" dt="2022-06-13T14:39:34.969" v="5887" actId="21"/>
          <ac:spMkLst>
            <pc:docMk/>
            <pc:sldMk cId="2839984039" sldId="295"/>
            <ac:spMk id="3" creationId="{A490F513-5C16-6F34-110D-26BEE1F00B61}"/>
          </ac:spMkLst>
        </pc:spChg>
      </pc:sldChg>
      <pc:sldChg chg="addSp delSp modSp new mod modClrScheme chgLayout">
        <pc:chgData name="KEVIN MALAGOLI" userId="4753276f-5182-4cb6-86cf-6602de7c63db" providerId="ADAL" clId="{87767A36-5199-48BB-8E8A-981AC71C5272}" dt="2022-06-13T14:12:15.234" v="5600" actId="20577"/>
        <pc:sldMkLst>
          <pc:docMk/>
          <pc:sldMk cId="472611403" sldId="296"/>
        </pc:sldMkLst>
        <pc:spChg chg="mod ord">
          <ac:chgData name="KEVIN MALAGOLI" userId="4753276f-5182-4cb6-86cf-6602de7c63db" providerId="ADAL" clId="{87767A36-5199-48BB-8E8A-981AC71C5272}" dt="2022-06-13T14:00:25.793" v="4863" actId="700"/>
          <ac:spMkLst>
            <pc:docMk/>
            <pc:sldMk cId="472611403" sldId="296"/>
            <ac:spMk id="2" creationId="{5F74C004-51E4-D0D3-6E05-D11A855FEEBA}"/>
          </ac:spMkLst>
        </pc:spChg>
        <pc:spChg chg="del mod ord">
          <ac:chgData name="KEVIN MALAGOLI" userId="4753276f-5182-4cb6-86cf-6602de7c63db" providerId="ADAL" clId="{87767A36-5199-48BB-8E8A-981AC71C5272}" dt="2022-06-13T14:00:25.793" v="4863" actId="700"/>
          <ac:spMkLst>
            <pc:docMk/>
            <pc:sldMk cId="472611403" sldId="296"/>
            <ac:spMk id="3" creationId="{D6E7EA52-6214-66CC-858A-D7891896A196}"/>
          </ac:spMkLst>
        </pc:spChg>
        <pc:spChg chg="del">
          <ac:chgData name="KEVIN MALAGOLI" userId="4753276f-5182-4cb6-86cf-6602de7c63db" providerId="ADAL" clId="{87767A36-5199-48BB-8E8A-981AC71C5272}" dt="2022-06-13T14:00:25.793" v="4863" actId="700"/>
          <ac:spMkLst>
            <pc:docMk/>
            <pc:sldMk cId="472611403" sldId="296"/>
            <ac:spMk id="4" creationId="{AF149295-15D2-799A-E6AA-34E50B5267E6}"/>
          </ac:spMkLst>
        </pc:spChg>
        <pc:spChg chg="mod ord">
          <ac:chgData name="KEVIN MALAGOLI" userId="4753276f-5182-4cb6-86cf-6602de7c63db" providerId="ADAL" clId="{87767A36-5199-48BB-8E8A-981AC71C5272}" dt="2022-06-13T14:00:25.793" v="4863" actId="700"/>
          <ac:spMkLst>
            <pc:docMk/>
            <pc:sldMk cId="472611403" sldId="296"/>
            <ac:spMk id="5" creationId="{DFE8DDA3-EC84-DEBA-073A-3DE859BF3779}"/>
          </ac:spMkLst>
        </pc:spChg>
        <pc:spChg chg="add mod ord">
          <ac:chgData name="KEVIN MALAGOLI" userId="4753276f-5182-4cb6-86cf-6602de7c63db" providerId="ADAL" clId="{87767A36-5199-48BB-8E8A-981AC71C5272}" dt="2022-06-13T14:12:15.234" v="5600" actId="20577"/>
          <ac:spMkLst>
            <pc:docMk/>
            <pc:sldMk cId="472611403" sldId="296"/>
            <ac:spMk id="6" creationId="{2B803E78-FDF4-E77E-7A76-7EEBD7C52C6B}"/>
          </ac:spMkLst>
        </pc:spChg>
      </pc:sldChg>
      <pc:sldChg chg="delSp modSp new mod modClrScheme chgLayout">
        <pc:chgData name="KEVIN MALAGOLI" userId="4753276f-5182-4cb6-86cf-6602de7c63db" providerId="ADAL" clId="{87767A36-5199-48BB-8E8A-981AC71C5272}" dt="2022-06-13T14:14:56.746" v="5696" actId="15"/>
        <pc:sldMkLst>
          <pc:docMk/>
          <pc:sldMk cId="1335455427" sldId="297"/>
        </pc:sldMkLst>
        <pc:spChg chg="mod ord">
          <ac:chgData name="KEVIN MALAGOLI" userId="4753276f-5182-4cb6-86cf-6602de7c63db" providerId="ADAL" clId="{87767A36-5199-48BB-8E8A-981AC71C5272}" dt="2022-06-13T14:14:06.075" v="5634" actId="700"/>
          <ac:spMkLst>
            <pc:docMk/>
            <pc:sldMk cId="1335455427" sldId="297"/>
            <ac:spMk id="2" creationId="{C2E4465A-577E-71D5-8197-39E87AB2F89E}"/>
          </ac:spMkLst>
        </pc:spChg>
        <pc:spChg chg="mod ord">
          <ac:chgData name="KEVIN MALAGOLI" userId="4753276f-5182-4cb6-86cf-6602de7c63db" providerId="ADAL" clId="{87767A36-5199-48BB-8E8A-981AC71C5272}" dt="2022-06-13T14:14:56.746" v="5696" actId="15"/>
          <ac:spMkLst>
            <pc:docMk/>
            <pc:sldMk cId="1335455427" sldId="297"/>
            <ac:spMk id="3" creationId="{C5403A88-4F97-96FC-DD1C-408703A6D5D1}"/>
          </ac:spMkLst>
        </pc:spChg>
        <pc:spChg chg="del">
          <ac:chgData name="KEVIN MALAGOLI" userId="4753276f-5182-4cb6-86cf-6602de7c63db" providerId="ADAL" clId="{87767A36-5199-48BB-8E8A-981AC71C5272}" dt="2022-06-13T14:14:06.075" v="5634" actId="700"/>
          <ac:spMkLst>
            <pc:docMk/>
            <pc:sldMk cId="1335455427" sldId="297"/>
            <ac:spMk id="4" creationId="{9FD2749E-BC58-4023-93DC-EC4941C43E90}"/>
          </ac:spMkLst>
        </pc:spChg>
        <pc:spChg chg="mod ord">
          <ac:chgData name="KEVIN MALAGOLI" userId="4753276f-5182-4cb6-86cf-6602de7c63db" providerId="ADAL" clId="{87767A36-5199-48BB-8E8A-981AC71C5272}" dt="2022-06-13T14:14:06.075" v="5634" actId="700"/>
          <ac:spMkLst>
            <pc:docMk/>
            <pc:sldMk cId="1335455427" sldId="297"/>
            <ac:spMk id="5" creationId="{9191A552-D88B-479C-ED54-5A55DE231441}"/>
          </ac:spMkLst>
        </pc:spChg>
      </pc:sldChg>
      <pc:sldChg chg="modSp new mod">
        <pc:chgData name="KEVIN MALAGOLI" userId="4753276f-5182-4cb6-86cf-6602de7c63db" providerId="ADAL" clId="{87767A36-5199-48BB-8E8A-981AC71C5272}" dt="2022-06-13T15:11:11.692" v="6218" actId="20577"/>
        <pc:sldMkLst>
          <pc:docMk/>
          <pc:sldMk cId="2180605575" sldId="298"/>
        </pc:sldMkLst>
        <pc:spChg chg="mod">
          <ac:chgData name="KEVIN MALAGOLI" userId="4753276f-5182-4cb6-86cf-6602de7c63db" providerId="ADAL" clId="{87767A36-5199-48BB-8E8A-981AC71C5272}" dt="2022-06-13T14:51:11.619" v="5924" actId="20577"/>
          <ac:spMkLst>
            <pc:docMk/>
            <pc:sldMk cId="2180605575" sldId="298"/>
            <ac:spMk id="2" creationId="{E8669BAC-EE5B-44BD-5E6A-06EF7274D48A}"/>
          </ac:spMkLst>
        </pc:spChg>
        <pc:spChg chg="mod">
          <ac:chgData name="KEVIN MALAGOLI" userId="4753276f-5182-4cb6-86cf-6602de7c63db" providerId="ADAL" clId="{87767A36-5199-48BB-8E8A-981AC71C5272}" dt="2022-06-13T15:11:11.692" v="6218" actId="20577"/>
          <ac:spMkLst>
            <pc:docMk/>
            <pc:sldMk cId="2180605575" sldId="298"/>
            <ac:spMk id="3" creationId="{395643DC-1287-3D3A-6CBE-B7042E479E61}"/>
          </ac:spMkLst>
        </pc:spChg>
      </pc:sldChg>
      <pc:sldChg chg="addSp delSp modSp new mod modClrScheme chgLayout">
        <pc:chgData name="KEVIN MALAGOLI" userId="4753276f-5182-4cb6-86cf-6602de7c63db" providerId="ADAL" clId="{87767A36-5199-48BB-8E8A-981AC71C5272}" dt="2022-06-13T15:32:11.801" v="6413" actId="20577"/>
        <pc:sldMkLst>
          <pc:docMk/>
          <pc:sldMk cId="3535893252" sldId="299"/>
        </pc:sldMkLst>
        <pc:spChg chg="del mod ord">
          <ac:chgData name="KEVIN MALAGOLI" userId="4753276f-5182-4cb6-86cf-6602de7c63db" providerId="ADAL" clId="{87767A36-5199-48BB-8E8A-981AC71C5272}" dt="2022-06-13T15:32:07.257" v="6404" actId="700"/>
          <ac:spMkLst>
            <pc:docMk/>
            <pc:sldMk cId="3535893252" sldId="299"/>
            <ac:spMk id="2" creationId="{88058374-11EF-8007-4E74-2D26FF794696}"/>
          </ac:spMkLst>
        </pc:spChg>
        <pc:spChg chg="del mod ord">
          <ac:chgData name="KEVIN MALAGOLI" userId="4753276f-5182-4cb6-86cf-6602de7c63db" providerId="ADAL" clId="{87767A36-5199-48BB-8E8A-981AC71C5272}" dt="2022-06-13T15:32:07.257" v="6404" actId="700"/>
          <ac:spMkLst>
            <pc:docMk/>
            <pc:sldMk cId="3535893252" sldId="299"/>
            <ac:spMk id="3" creationId="{E1A0C04E-0E46-CE30-B902-D647739E1841}"/>
          </ac:spMkLst>
        </pc:spChg>
        <pc:spChg chg="mod ord">
          <ac:chgData name="KEVIN MALAGOLI" userId="4753276f-5182-4cb6-86cf-6602de7c63db" providerId="ADAL" clId="{87767A36-5199-48BB-8E8A-981AC71C5272}" dt="2022-06-13T15:32:07.257" v="6404" actId="700"/>
          <ac:spMkLst>
            <pc:docMk/>
            <pc:sldMk cId="3535893252" sldId="299"/>
            <ac:spMk id="4" creationId="{8586936A-BB18-3C07-EF39-D3569DE2AA73}"/>
          </ac:spMkLst>
        </pc:spChg>
        <pc:spChg chg="add mod ord">
          <ac:chgData name="KEVIN MALAGOLI" userId="4753276f-5182-4cb6-86cf-6602de7c63db" providerId="ADAL" clId="{87767A36-5199-48BB-8E8A-981AC71C5272}" dt="2022-06-13T15:32:11.801" v="6413" actId="20577"/>
          <ac:spMkLst>
            <pc:docMk/>
            <pc:sldMk cId="3535893252" sldId="299"/>
            <ac:spMk id="5" creationId="{34D50ACC-260C-8652-6EB2-638CFBC6F4A2}"/>
          </ac:spMkLst>
        </pc:spChg>
        <pc:spChg chg="add mod ord">
          <ac:chgData name="KEVIN MALAGOLI" userId="4753276f-5182-4cb6-86cf-6602de7c63db" providerId="ADAL" clId="{87767A36-5199-48BB-8E8A-981AC71C5272}" dt="2022-06-13T15:32:07.257" v="6404" actId="700"/>
          <ac:spMkLst>
            <pc:docMk/>
            <pc:sldMk cId="3535893252" sldId="299"/>
            <ac:spMk id="6" creationId="{D011FC74-0D92-8D49-9B60-2169069125F4}"/>
          </ac:spMkLst>
        </pc:spChg>
      </pc:sldChg>
    </pc:docChg>
  </pc:docChgLst>
  <pc:docChgLst>
    <pc:chgData name="KEVIN MALAGOLI" userId="4753276f-5182-4cb6-86cf-6602de7c63db" providerId="ADAL" clId="{B2808114-1F5C-40E0-BB1E-21A69DA9CD22}"/>
    <pc:docChg chg="undo custSel addSld delSld modSld sldOrd">
      <pc:chgData name="KEVIN MALAGOLI" userId="4753276f-5182-4cb6-86cf-6602de7c63db" providerId="ADAL" clId="{B2808114-1F5C-40E0-BB1E-21A69DA9CD22}" dt="2022-11-10T13:16:00.858" v="63" actId="47"/>
      <pc:docMkLst>
        <pc:docMk/>
      </pc:docMkLst>
      <pc:sldChg chg="ord">
        <pc:chgData name="KEVIN MALAGOLI" userId="4753276f-5182-4cb6-86cf-6602de7c63db" providerId="ADAL" clId="{B2808114-1F5C-40E0-BB1E-21A69DA9CD22}" dt="2022-10-24T19:57:40.468" v="57"/>
        <pc:sldMkLst>
          <pc:docMk/>
          <pc:sldMk cId="1424892336" sldId="257"/>
        </pc:sldMkLst>
      </pc:sldChg>
      <pc:sldChg chg="modSp mod">
        <pc:chgData name="KEVIN MALAGOLI" userId="4753276f-5182-4cb6-86cf-6602de7c63db" providerId="ADAL" clId="{B2808114-1F5C-40E0-BB1E-21A69DA9CD22}" dt="2022-10-19T20:38:18.402" v="13" actId="27636"/>
        <pc:sldMkLst>
          <pc:docMk/>
          <pc:sldMk cId="1595841347" sldId="270"/>
        </pc:sldMkLst>
        <pc:spChg chg="mod">
          <ac:chgData name="KEVIN MALAGOLI" userId="4753276f-5182-4cb6-86cf-6602de7c63db" providerId="ADAL" clId="{B2808114-1F5C-40E0-BB1E-21A69DA9CD22}" dt="2022-10-19T20:38:18.402" v="13" actId="27636"/>
          <ac:spMkLst>
            <pc:docMk/>
            <pc:sldMk cId="1595841347" sldId="270"/>
            <ac:spMk id="3" creationId="{508BD32B-AC14-410E-9E44-7AA87DC11B91}"/>
          </ac:spMkLst>
        </pc:spChg>
      </pc:sldChg>
      <pc:sldChg chg="add del">
        <pc:chgData name="KEVIN MALAGOLI" userId="4753276f-5182-4cb6-86cf-6602de7c63db" providerId="ADAL" clId="{B2808114-1F5C-40E0-BB1E-21A69DA9CD22}" dt="2022-11-10T13:15:40.779" v="62" actId="2696"/>
        <pc:sldMkLst>
          <pc:docMk/>
          <pc:sldMk cId="304367879" sldId="275"/>
        </pc:sldMkLst>
      </pc:sldChg>
      <pc:sldChg chg="modSp mod">
        <pc:chgData name="KEVIN MALAGOLI" userId="4753276f-5182-4cb6-86cf-6602de7c63db" providerId="ADAL" clId="{B2808114-1F5C-40E0-BB1E-21A69DA9CD22}" dt="2022-10-19T20:41:22.257" v="40" actId="113"/>
        <pc:sldMkLst>
          <pc:docMk/>
          <pc:sldMk cId="3231006936" sldId="285"/>
        </pc:sldMkLst>
        <pc:spChg chg="mod">
          <ac:chgData name="KEVIN MALAGOLI" userId="4753276f-5182-4cb6-86cf-6602de7c63db" providerId="ADAL" clId="{B2808114-1F5C-40E0-BB1E-21A69DA9CD22}" dt="2022-10-19T20:41:22.257" v="40" actId="113"/>
          <ac:spMkLst>
            <pc:docMk/>
            <pc:sldMk cId="3231006936" sldId="285"/>
            <ac:spMk id="3" creationId="{CF2F5F3A-EBFB-3B7F-85A5-952130B0D120}"/>
          </ac:spMkLst>
        </pc:spChg>
      </pc:sldChg>
      <pc:sldChg chg="modSp mod">
        <pc:chgData name="KEVIN MALAGOLI" userId="4753276f-5182-4cb6-86cf-6602de7c63db" providerId="ADAL" clId="{B2808114-1F5C-40E0-BB1E-21A69DA9CD22}" dt="2022-10-19T20:45:47.728" v="55" actId="20577"/>
        <pc:sldMkLst>
          <pc:docMk/>
          <pc:sldMk cId="3115193016" sldId="286"/>
        </pc:sldMkLst>
        <pc:spChg chg="mod">
          <ac:chgData name="KEVIN MALAGOLI" userId="4753276f-5182-4cb6-86cf-6602de7c63db" providerId="ADAL" clId="{B2808114-1F5C-40E0-BB1E-21A69DA9CD22}" dt="2022-10-19T20:45:47.728" v="55" actId="20577"/>
          <ac:spMkLst>
            <pc:docMk/>
            <pc:sldMk cId="3115193016" sldId="286"/>
            <ac:spMk id="3" creationId="{B2C89317-6657-BFA9-9BDA-5CE0FDC0785C}"/>
          </ac:spMkLst>
        </pc:spChg>
      </pc:sldChg>
      <pc:sldChg chg="modSp mod">
        <pc:chgData name="KEVIN MALAGOLI" userId="4753276f-5182-4cb6-86cf-6602de7c63db" providerId="ADAL" clId="{B2808114-1F5C-40E0-BB1E-21A69DA9CD22}" dt="2022-10-24T20:08:09.636" v="60" actId="20577"/>
        <pc:sldMkLst>
          <pc:docMk/>
          <pc:sldMk cId="2180605575" sldId="298"/>
        </pc:sldMkLst>
        <pc:spChg chg="mod">
          <ac:chgData name="KEVIN MALAGOLI" userId="4753276f-5182-4cb6-86cf-6602de7c63db" providerId="ADAL" clId="{B2808114-1F5C-40E0-BB1E-21A69DA9CD22}" dt="2022-10-24T20:08:09.636" v="60" actId="20577"/>
          <ac:spMkLst>
            <pc:docMk/>
            <pc:sldMk cId="2180605575" sldId="298"/>
            <ac:spMk id="3" creationId="{395643DC-1287-3D3A-6CBE-B7042E479E61}"/>
          </ac:spMkLst>
        </pc:spChg>
      </pc:sldChg>
      <pc:sldChg chg="del">
        <pc:chgData name="KEVIN MALAGOLI" userId="4753276f-5182-4cb6-86cf-6602de7c63db" providerId="ADAL" clId="{B2808114-1F5C-40E0-BB1E-21A69DA9CD22}" dt="2022-11-10T13:16:00.858" v="63" actId="47"/>
        <pc:sldMkLst>
          <pc:docMk/>
          <pc:sldMk cId="3535893252" sldId="299"/>
        </pc:sldMkLst>
      </pc:sldChg>
      <pc:sldChg chg="modSp new mod">
        <pc:chgData name="KEVIN MALAGOLI" userId="4753276f-5182-4cb6-86cf-6602de7c63db" providerId="ADAL" clId="{B2808114-1F5C-40E0-BB1E-21A69DA9CD22}" dt="2022-10-14T09:42:01.122" v="9" actId="20577"/>
        <pc:sldMkLst>
          <pc:docMk/>
          <pc:sldMk cId="3671444463" sldId="300"/>
        </pc:sldMkLst>
        <pc:spChg chg="mod">
          <ac:chgData name="KEVIN MALAGOLI" userId="4753276f-5182-4cb6-86cf-6602de7c63db" providerId="ADAL" clId="{B2808114-1F5C-40E0-BB1E-21A69DA9CD22}" dt="2022-10-14T09:42:01.122" v="9" actId="20577"/>
          <ac:spMkLst>
            <pc:docMk/>
            <pc:sldMk cId="3671444463" sldId="300"/>
            <ac:spMk id="2" creationId="{095DAE12-E7C3-68BD-D996-234E54EB4D25}"/>
          </ac:spMkLst>
        </pc:spChg>
      </pc:sldChg>
      <pc:sldChg chg="modSp new mod">
        <pc:chgData name="KEVIN MALAGOLI" userId="4753276f-5182-4cb6-86cf-6602de7c63db" providerId="ADAL" clId="{B2808114-1F5C-40E0-BB1E-21A69DA9CD22}" dt="2022-10-19T20:39:40.051" v="37" actId="20577"/>
        <pc:sldMkLst>
          <pc:docMk/>
          <pc:sldMk cId="36272822" sldId="301"/>
        </pc:sldMkLst>
        <pc:spChg chg="mod">
          <ac:chgData name="KEVIN MALAGOLI" userId="4753276f-5182-4cb6-86cf-6602de7c63db" providerId="ADAL" clId="{B2808114-1F5C-40E0-BB1E-21A69DA9CD22}" dt="2022-10-19T20:39:40.051" v="37" actId="20577"/>
          <ac:spMkLst>
            <pc:docMk/>
            <pc:sldMk cId="36272822" sldId="301"/>
            <ac:spMk id="2" creationId="{2BB34354-F4CA-6AF6-D015-36D432B5738B}"/>
          </ac:spMkLst>
        </pc:spChg>
      </pc:sldChg>
    </pc:docChg>
  </pc:docChgLst>
  <pc:docChgLst>
    <pc:chgData name="KEVIN MALAGOLI" userId="4753276f-5182-4cb6-86cf-6602de7c63db" providerId="ADAL" clId="{5DD6B305-3EBD-4779-B5FC-3A08F45F717F}"/>
    <pc:docChg chg="undo redo custSel addSld delSld modSld sldOrd">
      <pc:chgData name="KEVIN MALAGOLI" userId="4753276f-5182-4cb6-86cf-6602de7c63db" providerId="ADAL" clId="{5DD6B305-3EBD-4779-B5FC-3A08F45F717F}" dt="2022-01-10T10:29:31.393" v="8533" actId="113"/>
      <pc:docMkLst>
        <pc:docMk/>
      </pc:docMkLst>
      <pc:sldChg chg="modSp mod">
        <pc:chgData name="KEVIN MALAGOLI" userId="4753276f-5182-4cb6-86cf-6602de7c63db" providerId="ADAL" clId="{5DD6B305-3EBD-4779-B5FC-3A08F45F717F}" dt="2022-01-08T13:51:11.161" v="608" actId="20577"/>
        <pc:sldMkLst>
          <pc:docMk/>
          <pc:sldMk cId="0" sldId="256"/>
        </pc:sldMkLst>
        <pc:spChg chg="mod">
          <ac:chgData name="KEVIN MALAGOLI" userId="4753276f-5182-4cb6-86cf-6602de7c63db" providerId="ADAL" clId="{5DD6B305-3EBD-4779-B5FC-3A08F45F717F}" dt="2022-01-08T13:51:11.161" v="608" actId="20577"/>
          <ac:spMkLst>
            <pc:docMk/>
            <pc:sldMk cId="0" sldId="256"/>
            <ac:spMk id="2" creationId="{00000000-0000-0000-0000-000000000000}"/>
          </ac:spMkLst>
        </pc:spChg>
      </pc:sldChg>
      <pc:sldChg chg="addSp delSp modSp mod">
        <pc:chgData name="KEVIN MALAGOLI" userId="4753276f-5182-4cb6-86cf-6602de7c63db" providerId="ADAL" clId="{5DD6B305-3EBD-4779-B5FC-3A08F45F717F}" dt="2022-01-09T15:03:41.719" v="8170" actId="20577"/>
        <pc:sldMkLst>
          <pc:docMk/>
          <pc:sldMk cId="1424892336" sldId="257"/>
        </pc:sldMkLst>
        <pc:spChg chg="mod">
          <ac:chgData name="KEVIN MALAGOLI" userId="4753276f-5182-4cb6-86cf-6602de7c63db" providerId="ADAL" clId="{5DD6B305-3EBD-4779-B5FC-3A08F45F717F}" dt="2022-01-07T13:15:49.908" v="540" actId="1076"/>
          <ac:spMkLst>
            <pc:docMk/>
            <pc:sldMk cId="1424892336" sldId="257"/>
            <ac:spMk id="2" creationId="{AE8A19D5-1B5E-40BC-B2B4-E2F30E4CB58C}"/>
          </ac:spMkLst>
        </pc:spChg>
        <pc:spChg chg="mod">
          <ac:chgData name="KEVIN MALAGOLI" userId="4753276f-5182-4cb6-86cf-6602de7c63db" providerId="ADAL" clId="{5DD6B305-3EBD-4779-B5FC-3A08F45F717F}" dt="2022-01-09T15:03:41.719" v="8170" actId="20577"/>
          <ac:spMkLst>
            <pc:docMk/>
            <pc:sldMk cId="1424892336" sldId="257"/>
            <ac:spMk id="3" creationId="{767E9E73-F0E8-4D25-B135-AFCC870A0E0B}"/>
          </ac:spMkLst>
        </pc:spChg>
        <pc:spChg chg="add del mod">
          <ac:chgData name="KEVIN MALAGOLI" userId="4753276f-5182-4cb6-86cf-6602de7c63db" providerId="ADAL" clId="{5DD6B305-3EBD-4779-B5FC-3A08F45F717F}" dt="2022-01-07T13:16:28.824" v="550"/>
          <ac:spMkLst>
            <pc:docMk/>
            <pc:sldMk cId="1424892336" sldId="257"/>
            <ac:spMk id="5" creationId="{C516CDE8-7A84-4393-BA5E-3E6C987AC02E}"/>
          </ac:spMkLst>
        </pc:spChg>
      </pc:sldChg>
      <pc:sldChg chg="addSp delSp modSp new del mod modClrScheme chgLayout">
        <pc:chgData name="KEVIN MALAGOLI" userId="4753276f-5182-4cb6-86cf-6602de7c63db" providerId="ADAL" clId="{5DD6B305-3EBD-4779-B5FC-3A08F45F717F}" dt="2022-01-07T13:22:19.712" v="577" actId="47"/>
        <pc:sldMkLst>
          <pc:docMk/>
          <pc:sldMk cId="3281933401" sldId="258"/>
        </pc:sldMkLst>
        <pc:spChg chg="del mod ord">
          <ac:chgData name="KEVIN MALAGOLI" userId="4753276f-5182-4cb6-86cf-6602de7c63db" providerId="ADAL" clId="{5DD6B305-3EBD-4779-B5FC-3A08F45F717F}" dt="2022-01-07T13:21:46.514" v="565" actId="700"/>
          <ac:spMkLst>
            <pc:docMk/>
            <pc:sldMk cId="3281933401" sldId="258"/>
            <ac:spMk id="2" creationId="{3A55BC59-134E-4BB8-86F6-5DA1368268B4}"/>
          </ac:spMkLst>
        </pc:spChg>
        <pc:spChg chg="del mod ord">
          <ac:chgData name="KEVIN MALAGOLI" userId="4753276f-5182-4cb6-86cf-6602de7c63db" providerId="ADAL" clId="{5DD6B305-3EBD-4779-B5FC-3A08F45F717F}" dt="2022-01-07T13:21:46.514" v="565" actId="700"/>
          <ac:spMkLst>
            <pc:docMk/>
            <pc:sldMk cId="3281933401" sldId="258"/>
            <ac:spMk id="3" creationId="{BDD4B43A-8531-450B-87EC-E48DAC82D33C}"/>
          </ac:spMkLst>
        </pc:spChg>
        <pc:spChg chg="mod ord">
          <ac:chgData name="KEVIN MALAGOLI" userId="4753276f-5182-4cb6-86cf-6602de7c63db" providerId="ADAL" clId="{5DD6B305-3EBD-4779-B5FC-3A08F45F717F}" dt="2022-01-07T13:21:46.514" v="565" actId="700"/>
          <ac:spMkLst>
            <pc:docMk/>
            <pc:sldMk cId="3281933401" sldId="258"/>
            <ac:spMk id="4" creationId="{F8E8B519-8F4E-45C0-BEF3-A1AF9D5F4A26}"/>
          </ac:spMkLst>
        </pc:spChg>
        <pc:spChg chg="add mod ord">
          <ac:chgData name="KEVIN MALAGOLI" userId="4753276f-5182-4cb6-86cf-6602de7c63db" providerId="ADAL" clId="{5DD6B305-3EBD-4779-B5FC-3A08F45F717F}" dt="2022-01-07T13:22:13.307" v="576" actId="20577"/>
          <ac:spMkLst>
            <pc:docMk/>
            <pc:sldMk cId="3281933401" sldId="258"/>
            <ac:spMk id="5" creationId="{12BD76FB-5828-4AC5-95AE-5273CC97A834}"/>
          </ac:spMkLst>
        </pc:spChg>
        <pc:spChg chg="add mod ord">
          <ac:chgData name="KEVIN MALAGOLI" userId="4753276f-5182-4cb6-86cf-6602de7c63db" providerId="ADAL" clId="{5DD6B305-3EBD-4779-B5FC-3A08F45F717F}" dt="2022-01-07T13:21:46.514" v="565" actId="700"/>
          <ac:spMkLst>
            <pc:docMk/>
            <pc:sldMk cId="3281933401" sldId="258"/>
            <ac:spMk id="6" creationId="{C31E0273-9306-474F-9288-DF7C4E607423}"/>
          </ac:spMkLst>
        </pc:spChg>
      </pc:sldChg>
      <pc:sldChg chg="addSp delSp modSp new mod modClrScheme chgLayout">
        <pc:chgData name="KEVIN MALAGOLI" userId="4753276f-5182-4cb6-86cf-6602de7c63db" providerId="ADAL" clId="{5DD6B305-3EBD-4779-B5FC-3A08F45F717F}" dt="2022-01-08T13:51:03.341" v="588" actId="478"/>
        <pc:sldMkLst>
          <pc:docMk/>
          <pc:sldMk cId="4105713701" sldId="258"/>
        </pc:sldMkLst>
        <pc:spChg chg="del mod ord">
          <ac:chgData name="KEVIN MALAGOLI" userId="4753276f-5182-4cb6-86cf-6602de7c63db" providerId="ADAL" clId="{5DD6B305-3EBD-4779-B5FC-3A08F45F717F}" dt="2022-01-07T13:22:23.496" v="579" actId="700"/>
          <ac:spMkLst>
            <pc:docMk/>
            <pc:sldMk cId="4105713701" sldId="258"/>
            <ac:spMk id="2" creationId="{3DD992E7-05B3-4EEC-BC40-1075277AD38B}"/>
          </ac:spMkLst>
        </pc:spChg>
        <pc:spChg chg="del mod ord">
          <ac:chgData name="KEVIN MALAGOLI" userId="4753276f-5182-4cb6-86cf-6602de7c63db" providerId="ADAL" clId="{5DD6B305-3EBD-4779-B5FC-3A08F45F717F}" dt="2022-01-07T13:22:23.496" v="579" actId="700"/>
          <ac:spMkLst>
            <pc:docMk/>
            <pc:sldMk cId="4105713701" sldId="258"/>
            <ac:spMk id="3" creationId="{35A93E28-3A80-4325-B014-F397EB0D4EED}"/>
          </ac:spMkLst>
        </pc:spChg>
        <pc:spChg chg="mod ord">
          <ac:chgData name="KEVIN MALAGOLI" userId="4753276f-5182-4cb6-86cf-6602de7c63db" providerId="ADAL" clId="{5DD6B305-3EBD-4779-B5FC-3A08F45F717F}" dt="2022-01-07T13:22:23.496" v="579" actId="700"/>
          <ac:spMkLst>
            <pc:docMk/>
            <pc:sldMk cId="4105713701" sldId="258"/>
            <ac:spMk id="4" creationId="{C5256491-77F0-4BEA-BB03-E883C50C6905}"/>
          </ac:spMkLst>
        </pc:spChg>
        <pc:spChg chg="add mod ord">
          <ac:chgData name="KEVIN MALAGOLI" userId="4753276f-5182-4cb6-86cf-6602de7c63db" providerId="ADAL" clId="{5DD6B305-3EBD-4779-B5FC-3A08F45F717F}" dt="2022-01-07T13:22:30.325" v="587" actId="20577"/>
          <ac:spMkLst>
            <pc:docMk/>
            <pc:sldMk cId="4105713701" sldId="258"/>
            <ac:spMk id="5" creationId="{7A7EE7DD-57E2-4916-AAE5-D0F0337B41A6}"/>
          </ac:spMkLst>
        </pc:spChg>
        <pc:spChg chg="add del mod ord">
          <ac:chgData name="KEVIN MALAGOLI" userId="4753276f-5182-4cb6-86cf-6602de7c63db" providerId="ADAL" clId="{5DD6B305-3EBD-4779-B5FC-3A08F45F717F}" dt="2022-01-08T13:51:03.341" v="588" actId="478"/>
          <ac:spMkLst>
            <pc:docMk/>
            <pc:sldMk cId="4105713701" sldId="258"/>
            <ac:spMk id="6" creationId="{8A16F4CB-BA9D-4664-B839-354E8836A4B6}"/>
          </ac:spMkLst>
        </pc:spChg>
      </pc:sldChg>
      <pc:sldChg chg="modSp new mod">
        <pc:chgData name="KEVIN MALAGOLI" userId="4753276f-5182-4cb6-86cf-6602de7c63db" providerId="ADAL" clId="{5DD6B305-3EBD-4779-B5FC-3A08F45F717F}" dt="2022-01-08T15:00:43.886" v="959" actId="113"/>
        <pc:sldMkLst>
          <pc:docMk/>
          <pc:sldMk cId="2251978411" sldId="259"/>
        </pc:sldMkLst>
        <pc:spChg chg="mod">
          <ac:chgData name="KEVIN MALAGOLI" userId="4753276f-5182-4cb6-86cf-6602de7c63db" providerId="ADAL" clId="{5DD6B305-3EBD-4779-B5FC-3A08F45F717F}" dt="2022-01-08T14:44:49.197" v="626" actId="20577"/>
          <ac:spMkLst>
            <pc:docMk/>
            <pc:sldMk cId="2251978411" sldId="259"/>
            <ac:spMk id="2" creationId="{15C416C8-013E-4A94-BF09-4ED85E3ADE0E}"/>
          </ac:spMkLst>
        </pc:spChg>
        <pc:spChg chg="mod">
          <ac:chgData name="KEVIN MALAGOLI" userId="4753276f-5182-4cb6-86cf-6602de7c63db" providerId="ADAL" clId="{5DD6B305-3EBD-4779-B5FC-3A08F45F717F}" dt="2022-01-08T15:00:43.886" v="959" actId="113"/>
          <ac:spMkLst>
            <pc:docMk/>
            <pc:sldMk cId="2251978411" sldId="259"/>
            <ac:spMk id="3" creationId="{72BBB32F-3103-43B3-A561-43A5E444B4C3}"/>
          </ac:spMkLst>
        </pc:spChg>
      </pc:sldChg>
      <pc:sldChg chg="addSp delSp modSp new mod modClrScheme chgLayout">
        <pc:chgData name="KEVIN MALAGOLI" userId="4753276f-5182-4cb6-86cf-6602de7c63db" providerId="ADAL" clId="{5DD6B305-3EBD-4779-B5FC-3A08F45F717F}" dt="2022-01-09T13:07:44.288" v="7128" actId="26606"/>
        <pc:sldMkLst>
          <pc:docMk/>
          <pc:sldMk cId="420263497" sldId="260"/>
        </pc:sldMkLst>
        <pc:spChg chg="mod ord">
          <ac:chgData name="KEVIN MALAGOLI" userId="4753276f-5182-4cb6-86cf-6602de7c63db" providerId="ADAL" clId="{5DD6B305-3EBD-4779-B5FC-3A08F45F717F}" dt="2022-01-09T13:07:44.288" v="7128" actId="26606"/>
          <ac:spMkLst>
            <pc:docMk/>
            <pc:sldMk cId="420263497" sldId="260"/>
            <ac:spMk id="2" creationId="{3DD2B86B-9D0C-4D8C-9BA8-16736F38818A}"/>
          </ac:spMkLst>
        </pc:spChg>
        <pc:spChg chg="mod ord">
          <ac:chgData name="KEVIN MALAGOLI" userId="4753276f-5182-4cb6-86cf-6602de7c63db" providerId="ADAL" clId="{5DD6B305-3EBD-4779-B5FC-3A08F45F717F}" dt="2022-01-09T13:07:44.288" v="7128" actId="26606"/>
          <ac:spMkLst>
            <pc:docMk/>
            <pc:sldMk cId="420263497" sldId="260"/>
            <ac:spMk id="3" creationId="{0E00EEC3-EDFB-4F25-8024-D47B39660117}"/>
          </ac:spMkLst>
        </pc:spChg>
        <pc:spChg chg="mod ord">
          <ac:chgData name="KEVIN MALAGOLI" userId="4753276f-5182-4cb6-86cf-6602de7c63db" providerId="ADAL" clId="{5DD6B305-3EBD-4779-B5FC-3A08F45F717F}" dt="2022-01-09T13:07:44.288" v="7128" actId="26606"/>
          <ac:spMkLst>
            <pc:docMk/>
            <pc:sldMk cId="420263497" sldId="260"/>
            <ac:spMk id="4" creationId="{8CC621E3-A59F-45CA-8F57-EBA32F46EB8C}"/>
          </ac:spMkLst>
        </pc:spChg>
        <pc:spChg chg="add del mod ord">
          <ac:chgData name="KEVIN MALAGOLI" userId="4753276f-5182-4cb6-86cf-6602de7c63db" providerId="ADAL" clId="{5DD6B305-3EBD-4779-B5FC-3A08F45F717F}" dt="2022-01-09T13:07:23.675" v="7123"/>
          <ac:spMkLst>
            <pc:docMk/>
            <pc:sldMk cId="420263497" sldId="260"/>
            <ac:spMk id="5" creationId="{65ED4965-726D-4169-9AC4-CBB3A9017640}"/>
          </ac:spMkLst>
        </pc:spChg>
        <pc:picChg chg="add mod">
          <ac:chgData name="KEVIN MALAGOLI" userId="4753276f-5182-4cb6-86cf-6602de7c63db" providerId="ADAL" clId="{5DD6B305-3EBD-4779-B5FC-3A08F45F717F}" dt="2022-01-09T13:07:44.288" v="7128" actId="26606"/>
          <ac:picMkLst>
            <pc:docMk/>
            <pc:sldMk cId="420263497" sldId="260"/>
            <ac:picMk id="3074" creationId="{8998E923-2CE4-492C-8730-218943398116}"/>
          </ac:picMkLst>
        </pc:picChg>
      </pc:sldChg>
      <pc:sldChg chg="modSp new mod">
        <pc:chgData name="KEVIN MALAGOLI" userId="4753276f-5182-4cb6-86cf-6602de7c63db" providerId="ADAL" clId="{5DD6B305-3EBD-4779-B5FC-3A08F45F717F}" dt="2022-01-08T16:29:17.104" v="1615" actId="20577"/>
        <pc:sldMkLst>
          <pc:docMk/>
          <pc:sldMk cId="2625494378" sldId="261"/>
        </pc:sldMkLst>
        <pc:spChg chg="mod">
          <ac:chgData name="KEVIN MALAGOLI" userId="4753276f-5182-4cb6-86cf-6602de7c63db" providerId="ADAL" clId="{5DD6B305-3EBD-4779-B5FC-3A08F45F717F}" dt="2022-01-08T16:24:55.600" v="1355" actId="20577"/>
          <ac:spMkLst>
            <pc:docMk/>
            <pc:sldMk cId="2625494378" sldId="261"/>
            <ac:spMk id="2" creationId="{ED76B257-C323-40DF-A40F-61E3E85BEE36}"/>
          </ac:spMkLst>
        </pc:spChg>
        <pc:spChg chg="mod">
          <ac:chgData name="KEVIN MALAGOLI" userId="4753276f-5182-4cb6-86cf-6602de7c63db" providerId="ADAL" clId="{5DD6B305-3EBD-4779-B5FC-3A08F45F717F}" dt="2022-01-08T16:29:17.104" v="1615" actId="20577"/>
          <ac:spMkLst>
            <pc:docMk/>
            <pc:sldMk cId="2625494378" sldId="261"/>
            <ac:spMk id="3" creationId="{D8EB6B44-6A35-4242-88EB-725FBDD96598}"/>
          </ac:spMkLst>
        </pc:spChg>
      </pc:sldChg>
      <pc:sldChg chg="addSp delSp modSp new mod ord modClrScheme chgLayout">
        <pc:chgData name="KEVIN MALAGOLI" userId="4753276f-5182-4cb6-86cf-6602de7c63db" providerId="ADAL" clId="{5DD6B305-3EBD-4779-B5FC-3A08F45F717F}" dt="2022-01-09T14:47:16.289" v="7899" actId="207"/>
        <pc:sldMkLst>
          <pc:docMk/>
          <pc:sldMk cId="3156058602" sldId="262"/>
        </pc:sldMkLst>
        <pc:spChg chg="mod ord">
          <ac:chgData name="KEVIN MALAGOLI" userId="4753276f-5182-4cb6-86cf-6602de7c63db" providerId="ADAL" clId="{5DD6B305-3EBD-4779-B5FC-3A08F45F717F}" dt="2022-01-08T22:43:55.697" v="3355" actId="700"/>
          <ac:spMkLst>
            <pc:docMk/>
            <pc:sldMk cId="3156058602" sldId="262"/>
            <ac:spMk id="2" creationId="{DE895B99-AF6E-440B-A81A-5E8AE5CBEC41}"/>
          </ac:spMkLst>
        </pc:spChg>
        <pc:spChg chg="mod ord">
          <ac:chgData name="KEVIN MALAGOLI" userId="4753276f-5182-4cb6-86cf-6602de7c63db" providerId="ADAL" clId="{5DD6B305-3EBD-4779-B5FC-3A08F45F717F}" dt="2022-01-09T14:47:16.289" v="7899" actId="207"/>
          <ac:spMkLst>
            <pc:docMk/>
            <pc:sldMk cId="3156058602" sldId="262"/>
            <ac:spMk id="3" creationId="{2976C3FF-36C8-4DB8-AD0C-51FA0F13748E}"/>
          </ac:spMkLst>
        </pc:spChg>
        <pc:spChg chg="mod ord">
          <ac:chgData name="KEVIN MALAGOLI" userId="4753276f-5182-4cb6-86cf-6602de7c63db" providerId="ADAL" clId="{5DD6B305-3EBD-4779-B5FC-3A08F45F717F}" dt="2022-01-08T22:43:55.697" v="3355" actId="700"/>
          <ac:spMkLst>
            <pc:docMk/>
            <pc:sldMk cId="3156058602" sldId="262"/>
            <ac:spMk id="4" creationId="{79FD2E23-20B3-42D3-9D62-4C876A004829}"/>
          </ac:spMkLst>
        </pc:spChg>
        <pc:spChg chg="add del mod ord">
          <ac:chgData name="KEVIN MALAGOLI" userId="4753276f-5182-4cb6-86cf-6602de7c63db" providerId="ADAL" clId="{5DD6B305-3EBD-4779-B5FC-3A08F45F717F}" dt="2022-01-08T22:43:35.520" v="3350"/>
          <ac:spMkLst>
            <pc:docMk/>
            <pc:sldMk cId="3156058602" sldId="262"/>
            <ac:spMk id="5" creationId="{81529B30-A5D1-47CE-8B6D-FA77F0E97B4B}"/>
          </ac:spMkLst>
        </pc:spChg>
        <pc:spChg chg="add del mod ord">
          <ac:chgData name="KEVIN MALAGOLI" userId="4753276f-5182-4cb6-86cf-6602de7c63db" providerId="ADAL" clId="{5DD6B305-3EBD-4779-B5FC-3A08F45F717F}" dt="2022-01-08T22:44:16.520" v="3362"/>
          <ac:spMkLst>
            <pc:docMk/>
            <pc:sldMk cId="3156058602" sldId="262"/>
            <ac:spMk id="6" creationId="{8DBD73A8-9F54-4D19-9D1B-58F052BB0015}"/>
          </ac:spMkLst>
        </pc:spChg>
        <pc:picChg chg="add del mod">
          <ac:chgData name="KEVIN MALAGOLI" userId="4753276f-5182-4cb6-86cf-6602de7c63db" providerId="ADAL" clId="{5DD6B305-3EBD-4779-B5FC-3A08F45F717F}" dt="2022-01-08T22:43:41.164" v="3353" actId="478"/>
          <ac:picMkLst>
            <pc:docMk/>
            <pc:sldMk cId="3156058602" sldId="262"/>
            <ac:picMk id="7" creationId="{8A18D21C-8037-4C57-9878-C226BB3A2535}"/>
          </ac:picMkLst>
        </pc:picChg>
        <pc:picChg chg="add del mod">
          <ac:chgData name="KEVIN MALAGOLI" userId="4753276f-5182-4cb6-86cf-6602de7c63db" providerId="ADAL" clId="{5DD6B305-3EBD-4779-B5FC-3A08F45F717F}" dt="2022-01-08T22:36:54.788" v="3325"/>
          <ac:picMkLst>
            <pc:docMk/>
            <pc:sldMk cId="3156058602" sldId="262"/>
            <ac:picMk id="1026" creationId="{5DC9F097-25BF-474B-8F30-2936F4F6A10F}"/>
          </ac:picMkLst>
        </pc:picChg>
        <pc:picChg chg="add mod">
          <ac:chgData name="KEVIN MALAGOLI" userId="4753276f-5182-4cb6-86cf-6602de7c63db" providerId="ADAL" clId="{5DD6B305-3EBD-4779-B5FC-3A08F45F717F}" dt="2022-01-09T13:39:06.697" v="7385" actId="1036"/>
          <ac:picMkLst>
            <pc:docMk/>
            <pc:sldMk cId="3156058602" sldId="262"/>
            <ac:picMk id="1028" creationId="{D6FE797A-FF03-4FB3-8A17-183686292B8F}"/>
          </ac:picMkLst>
        </pc:picChg>
      </pc:sldChg>
      <pc:sldChg chg="modSp new mod">
        <pc:chgData name="KEVIN MALAGOLI" userId="4753276f-5182-4cb6-86cf-6602de7c63db" providerId="ADAL" clId="{5DD6B305-3EBD-4779-B5FC-3A08F45F717F}" dt="2022-01-08T21:59:06.229" v="3211" actId="20577"/>
        <pc:sldMkLst>
          <pc:docMk/>
          <pc:sldMk cId="2187124688" sldId="263"/>
        </pc:sldMkLst>
        <pc:spChg chg="mod">
          <ac:chgData name="KEVIN MALAGOLI" userId="4753276f-5182-4cb6-86cf-6602de7c63db" providerId="ADAL" clId="{5DD6B305-3EBD-4779-B5FC-3A08F45F717F}" dt="2022-01-08T16:35:35.618" v="1876" actId="20577"/>
          <ac:spMkLst>
            <pc:docMk/>
            <pc:sldMk cId="2187124688" sldId="263"/>
            <ac:spMk id="2" creationId="{FFBBECE3-0F35-4943-A3DD-E8561EEDCD02}"/>
          </ac:spMkLst>
        </pc:spChg>
        <pc:spChg chg="mod">
          <ac:chgData name="KEVIN MALAGOLI" userId="4753276f-5182-4cb6-86cf-6602de7c63db" providerId="ADAL" clId="{5DD6B305-3EBD-4779-B5FC-3A08F45F717F}" dt="2022-01-08T21:59:06.229" v="3211" actId="20577"/>
          <ac:spMkLst>
            <pc:docMk/>
            <pc:sldMk cId="2187124688" sldId="263"/>
            <ac:spMk id="3" creationId="{2DF1FFCF-A569-4F47-AF44-F1A086EF937D}"/>
          </ac:spMkLst>
        </pc:spChg>
      </pc:sldChg>
      <pc:sldChg chg="addSp delSp modSp new mod modClrScheme chgLayout">
        <pc:chgData name="KEVIN MALAGOLI" userId="4753276f-5182-4cb6-86cf-6602de7c63db" providerId="ADAL" clId="{5DD6B305-3EBD-4779-B5FC-3A08F45F717F}" dt="2022-01-08T21:26:44.088" v="2386" actId="20577"/>
        <pc:sldMkLst>
          <pc:docMk/>
          <pc:sldMk cId="557951089" sldId="264"/>
        </pc:sldMkLst>
        <pc:spChg chg="del mod ord">
          <ac:chgData name="KEVIN MALAGOLI" userId="4753276f-5182-4cb6-86cf-6602de7c63db" providerId="ADAL" clId="{5DD6B305-3EBD-4779-B5FC-3A08F45F717F}" dt="2022-01-08T21:25:54.647" v="2350" actId="700"/>
          <ac:spMkLst>
            <pc:docMk/>
            <pc:sldMk cId="557951089" sldId="264"/>
            <ac:spMk id="2" creationId="{D2043ACA-DFC6-4378-B95B-F5520B555C45}"/>
          </ac:spMkLst>
        </pc:spChg>
        <pc:spChg chg="del mod ord">
          <ac:chgData name="KEVIN MALAGOLI" userId="4753276f-5182-4cb6-86cf-6602de7c63db" providerId="ADAL" clId="{5DD6B305-3EBD-4779-B5FC-3A08F45F717F}" dt="2022-01-08T21:25:54.647" v="2350" actId="700"/>
          <ac:spMkLst>
            <pc:docMk/>
            <pc:sldMk cId="557951089" sldId="264"/>
            <ac:spMk id="3" creationId="{2D7F36DD-637A-43B6-B5C6-5610C787E4A5}"/>
          </ac:spMkLst>
        </pc:spChg>
        <pc:spChg chg="mod ord">
          <ac:chgData name="KEVIN MALAGOLI" userId="4753276f-5182-4cb6-86cf-6602de7c63db" providerId="ADAL" clId="{5DD6B305-3EBD-4779-B5FC-3A08F45F717F}" dt="2022-01-08T21:25:54.647" v="2350" actId="700"/>
          <ac:spMkLst>
            <pc:docMk/>
            <pc:sldMk cId="557951089" sldId="264"/>
            <ac:spMk id="4" creationId="{AFB96416-87EA-42A2-8473-3D78D1EA117B}"/>
          </ac:spMkLst>
        </pc:spChg>
        <pc:spChg chg="add mod ord">
          <ac:chgData name="KEVIN MALAGOLI" userId="4753276f-5182-4cb6-86cf-6602de7c63db" providerId="ADAL" clId="{5DD6B305-3EBD-4779-B5FC-3A08F45F717F}" dt="2022-01-08T21:26:44.088" v="2386" actId="20577"/>
          <ac:spMkLst>
            <pc:docMk/>
            <pc:sldMk cId="557951089" sldId="264"/>
            <ac:spMk id="5" creationId="{399B3068-BE4D-4C27-B07B-87DE7E4E582E}"/>
          </ac:spMkLst>
        </pc:spChg>
        <pc:spChg chg="add del mod ord">
          <ac:chgData name="KEVIN MALAGOLI" userId="4753276f-5182-4cb6-86cf-6602de7c63db" providerId="ADAL" clId="{5DD6B305-3EBD-4779-B5FC-3A08F45F717F}" dt="2022-01-08T21:26:03.641" v="2351"/>
          <ac:spMkLst>
            <pc:docMk/>
            <pc:sldMk cId="557951089" sldId="264"/>
            <ac:spMk id="6" creationId="{0522F0A1-DECF-4A89-970A-CFAF82BE42C5}"/>
          </ac:spMkLst>
        </pc:spChg>
        <pc:spChg chg="add del mod ord">
          <ac:chgData name="KEVIN MALAGOLI" userId="4753276f-5182-4cb6-86cf-6602de7c63db" providerId="ADAL" clId="{5DD6B305-3EBD-4779-B5FC-3A08F45F717F}" dt="2022-01-08T21:26:10.139" v="2352"/>
          <ac:spMkLst>
            <pc:docMk/>
            <pc:sldMk cId="557951089" sldId="264"/>
            <ac:spMk id="7" creationId="{7137F8F1-5D54-444E-9B64-40AA853531B9}"/>
          </ac:spMkLst>
        </pc:spChg>
        <pc:picChg chg="add mod">
          <ac:chgData name="KEVIN MALAGOLI" userId="4753276f-5182-4cb6-86cf-6602de7c63db" providerId="ADAL" clId="{5DD6B305-3EBD-4779-B5FC-3A08F45F717F}" dt="2022-01-08T21:26:03.641" v="2351"/>
          <ac:picMkLst>
            <pc:docMk/>
            <pc:sldMk cId="557951089" sldId="264"/>
            <ac:picMk id="8" creationId="{68489DDD-0F69-484D-86AD-DBB255E0C472}"/>
          </ac:picMkLst>
        </pc:picChg>
        <pc:picChg chg="add mod">
          <ac:chgData name="KEVIN MALAGOLI" userId="4753276f-5182-4cb6-86cf-6602de7c63db" providerId="ADAL" clId="{5DD6B305-3EBD-4779-B5FC-3A08F45F717F}" dt="2022-01-08T21:26:10.139" v="2352"/>
          <ac:picMkLst>
            <pc:docMk/>
            <pc:sldMk cId="557951089" sldId="264"/>
            <ac:picMk id="9" creationId="{40AEEA02-A671-4937-A16E-36E673B45C19}"/>
          </ac:picMkLst>
        </pc:picChg>
      </pc:sldChg>
      <pc:sldChg chg="addSp delSp modSp new mod modClrScheme chgLayout">
        <pc:chgData name="KEVIN MALAGOLI" userId="4753276f-5182-4cb6-86cf-6602de7c63db" providerId="ADAL" clId="{5DD6B305-3EBD-4779-B5FC-3A08F45F717F}" dt="2022-01-08T22:05:21.047" v="3212" actId="700"/>
        <pc:sldMkLst>
          <pc:docMk/>
          <pc:sldMk cId="2776720709" sldId="265"/>
        </pc:sldMkLst>
        <pc:spChg chg="mod ord">
          <ac:chgData name="KEVIN MALAGOLI" userId="4753276f-5182-4cb6-86cf-6602de7c63db" providerId="ADAL" clId="{5DD6B305-3EBD-4779-B5FC-3A08F45F717F}" dt="2022-01-08T22:05:21.047" v="3212" actId="700"/>
          <ac:spMkLst>
            <pc:docMk/>
            <pc:sldMk cId="2776720709" sldId="265"/>
            <ac:spMk id="2" creationId="{0F23C7F0-4CB9-48AC-9463-BBA0E04A8B53}"/>
          </ac:spMkLst>
        </pc:spChg>
        <pc:spChg chg="del mod ord">
          <ac:chgData name="KEVIN MALAGOLI" userId="4753276f-5182-4cb6-86cf-6602de7c63db" providerId="ADAL" clId="{5DD6B305-3EBD-4779-B5FC-3A08F45F717F}" dt="2022-01-08T22:05:21.047" v="3212" actId="700"/>
          <ac:spMkLst>
            <pc:docMk/>
            <pc:sldMk cId="2776720709" sldId="265"/>
            <ac:spMk id="3" creationId="{F28448CB-BABA-409E-8F03-09442174BEF3}"/>
          </ac:spMkLst>
        </pc:spChg>
        <pc:spChg chg="del">
          <ac:chgData name="KEVIN MALAGOLI" userId="4753276f-5182-4cb6-86cf-6602de7c63db" providerId="ADAL" clId="{5DD6B305-3EBD-4779-B5FC-3A08F45F717F}" dt="2022-01-08T22:05:21.047" v="3212" actId="700"/>
          <ac:spMkLst>
            <pc:docMk/>
            <pc:sldMk cId="2776720709" sldId="265"/>
            <ac:spMk id="4" creationId="{855F9A7B-907E-4367-B8D5-0691A7D69443}"/>
          </ac:spMkLst>
        </pc:spChg>
        <pc:spChg chg="mod ord">
          <ac:chgData name="KEVIN MALAGOLI" userId="4753276f-5182-4cb6-86cf-6602de7c63db" providerId="ADAL" clId="{5DD6B305-3EBD-4779-B5FC-3A08F45F717F}" dt="2022-01-08T22:05:21.047" v="3212" actId="700"/>
          <ac:spMkLst>
            <pc:docMk/>
            <pc:sldMk cId="2776720709" sldId="265"/>
            <ac:spMk id="5" creationId="{2EC1E302-C2F0-4C8E-9A62-2B31FA0DEB81}"/>
          </ac:spMkLst>
        </pc:spChg>
        <pc:spChg chg="add mod ord">
          <ac:chgData name="KEVIN MALAGOLI" userId="4753276f-5182-4cb6-86cf-6602de7c63db" providerId="ADAL" clId="{5DD6B305-3EBD-4779-B5FC-3A08F45F717F}" dt="2022-01-08T22:05:21.047" v="3212" actId="700"/>
          <ac:spMkLst>
            <pc:docMk/>
            <pc:sldMk cId="2776720709" sldId="265"/>
            <ac:spMk id="6" creationId="{6C401C64-7000-4BF8-B290-4F36F7454936}"/>
          </ac:spMkLst>
        </pc:spChg>
      </pc:sldChg>
      <pc:sldChg chg="addSp delSp modSp new mod modClrScheme chgLayout">
        <pc:chgData name="KEVIN MALAGOLI" userId="4753276f-5182-4cb6-86cf-6602de7c63db" providerId="ADAL" clId="{5DD6B305-3EBD-4779-B5FC-3A08F45F717F}" dt="2022-01-09T15:13:23.058" v="8374" actId="20577"/>
        <pc:sldMkLst>
          <pc:docMk/>
          <pc:sldMk cId="1684178035" sldId="266"/>
        </pc:sldMkLst>
        <pc:spChg chg="mod ord">
          <ac:chgData name="KEVIN MALAGOLI" userId="4753276f-5182-4cb6-86cf-6602de7c63db" providerId="ADAL" clId="{5DD6B305-3EBD-4779-B5FC-3A08F45F717F}" dt="2022-01-08T22:06:28.618" v="3220" actId="700"/>
          <ac:spMkLst>
            <pc:docMk/>
            <pc:sldMk cId="1684178035" sldId="266"/>
            <ac:spMk id="2" creationId="{339A34D9-6669-44C1-AA8A-657B5624FA8B}"/>
          </ac:spMkLst>
        </pc:spChg>
        <pc:spChg chg="del mod ord">
          <ac:chgData name="KEVIN MALAGOLI" userId="4753276f-5182-4cb6-86cf-6602de7c63db" providerId="ADAL" clId="{5DD6B305-3EBD-4779-B5FC-3A08F45F717F}" dt="2022-01-08T22:06:28.618" v="3220" actId="700"/>
          <ac:spMkLst>
            <pc:docMk/>
            <pc:sldMk cId="1684178035" sldId="266"/>
            <ac:spMk id="3" creationId="{1604EE0B-F1F5-430E-B80A-EA4909F96719}"/>
          </ac:spMkLst>
        </pc:spChg>
        <pc:spChg chg="mod ord">
          <ac:chgData name="KEVIN MALAGOLI" userId="4753276f-5182-4cb6-86cf-6602de7c63db" providerId="ADAL" clId="{5DD6B305-3EBD-4779-B5FC-3A08F45F717F}" dt="2022-01-08T22:06:28.618" v="3220" actId="700"/>
          <ac:spMkLst>
            <pc:docMk/>
            <pc:sldMk cId="1684178035" sldId="266"/>
            <ac:spMk id="4" creationId="{3DF98A1E-678A-4F48-B195-AA9624C1A1D4}"/>
          </ac:spMkLst>
        </pc:spChg>
        <pc:spChg chg="add mod ord">
          <ac:chgData name="KEVIN MALAGOLI" userId="4753276f-5182-4cb6-86cf-6602de7c63db" providerId="ADAL" clId="{5DD6B305-3EBD-4779-B5FC-3A08F45F717F}" dt="2022-01-09T15:11:25.667" v="8315" actId="20577"/>
          <ac:spMkLst>
            <pc:docMk/>
            <pc:sldMk cId="1684178035" sldId="266"/>
            <ac:spMk id="5" creationId="{FDAD800F-B1EE-46B7-A115-3A08E8A1497F}"/>
          </ac:spMkLst>
        </pc:spChg>
        <pc:spChg chg="add mod ord">
          <ac:chgData name="KEVIN MALAGOLI" userId="4753276f-5182-4cb6-86cf-6602de7c63db" providerId="ADAL" clId="{5DD6B305-3EBD-4779-B5FC-3A08F45F717F}" dt="2022-01-09T15:13:23.058" v="8374" actId="20577"/>
          <ac:spMkLst>
            <pc:docMk/>
            <pc:sldMk cId="1684178035" sldId="266"/>
            <ac:spMk id="6" creationId="{2ABB8EB9-700F-4F58-B800-5D06218D0C3B}"/>
          </ac:spMkLst>
        </pc:spChg>
      </pc:sldChg>
      <pc:sldChg chg="delSp modSp new del mod modClrScheme chgLayout">
        <pc:chgData name="KEVIN MALAGOLI" userId="4753276f-5182-4cb6-86cf-6602de7c63db" providerId="ADAL" clId="{5DD6B305-3EBD-4779-B5FC-3A08F45F717F}" dt="2022-01-09T14:49:37.068" v="8039" actId="47"/>
        <pc:sldMkLst>
          <pc:docMk/>
          <pc:sldMk cId="343924378" sldId="267"/>
        </pc:sldMkLst>
        <pc:spChg chg="mod ord">
          <ac:chgData name="KEVIN MALAGOLI" userId="4753276f-5182-4cb6-86cf-6602de7c63db" providerId="ADAL" clId="{5DD6B305-3EBD-4779-B5FC-3A08F45F717F}" dt="2022-01-09T13:13:22.267" v="7129" actId="700"/>
          <ac:spMkLst>
            <pc:docMk/>
            <pc:sldMk cId="343924378" sldId="267"/>
            <ac:spMk id="2" creationId="{D323E5C2-48D9-4A4F-A6F8-D302E75F4845}"/>
          </ac:spMkLst>
        </pc:spChg>
        <pc:spChg chg="mod ord">
          <ac:chgData name="KEVIN MALAGOLI" userId="4753276f-5182-4cb6-86cf-6602de7c63db" providerId="ADAL" clId="{5DD6B305-3EBD-4779-B5FC-3A08F45F717F}" dt="2022-01-09T14:49:34.550" v="8038" actId="27636"/>
          <ac:spMkLst>
            <pc:docMk/>
            <pc:sldMk cId="343924378" sldId="267"/>
            <ac:spMk id="3" creationId="{65D17838-EDC7-4CFD-A987-68EBF60C6B03}"/>
          </ac:spMkLst>
        </pc:spChg>
        <pc:spChg chg="del">
          <ac:chgData name="KEVIN MALAGOLI" userId="4753276f-5182-4cb6-86cf-6602de7c63db" providerId="ADAL" clId="{5DD6B305-3EBD-4779-B5FC-3A08F45F717F}" dt="2022-01-09T13:13:22.267" v="7129" actId="700"/>
          <ac:spMkLst>
            <pc:docMk/>
            <pc:sldMk cId="343924378" sldId="267"/>
            <ac:spMk id="4" creationId="{1D469FF8-A876-435C-811E-7035C9082662}"/>
          </ac:spMkLst>
        </pc:spChg>
        <pc:spChg chg="mod ord">
          <ac:chgData name="KEVIN MALAGOLI" userId="4753276f-5182-4cb6-86cf-6602de7c63db" providerId="ADAL" clId="{5DD6B305-3EBD-4779-B5FC-3A08F45F717F}" dt="2022-01-09T13:13:22.267" v="7129" actId="700"/>
          <ac:spMkLst>
            <pc:docMk/>
            <pc:sldMk cId="343924378" sldId="267"/>
            <ac:spMk id="5" creationId="{560358EE-ECAD-421B-BA09-078A683AE9BE}"/>
          </ac:spMkLst>
        </pc:spChg>
      </pc:sldChg>
      <pc:sldChg chg="addSp delSp modSp new mod modClrScheme chgLayout">
        <pc:chgData name="KEVIN MALAGOLI" userId="4753276f-5182-4cb6-86cf-6602de7c63db" providerId="ADAL" clId="{5DD6B305-3EBD-4779-B5FC-3A08F45F717F}" dt="2022-01-09T15:01:23.740" v="8142" actId="20577"/>
        <pc:sldMkLst>
          <pc:docMk/>
          <pc:sldMk cId="774032072" sldId="268"/>
        </pc:sldMkLst>
        <pc:spChg chg="mod ord">
          <ac:chgData name="KEVIN MALAGOLI" userId="4753276f-5182-4cb6-86cf-6602de7c63db" providerId="ADAL" clId="{5DD6B305-3EBD-4779-B5FC-3A08F45F717F}" dt="2022-01-09T14:49:51.994" v="8041" actId="700"/>
          <ac:spMkLst>
            <pc:docMk/>
            <pc:sldMk cId="774032072" sldId="268"/>
            <ac:spMk id="2" creationId="{4F01EB16-B16F-40DC-88A2-F9C56DCF41EB}"/>
          </ac:spMkLst>
        </pc:spChg>
        <pc:spChg chg="del mod ord">
          <ac:chgData name="KEVIN MALAGOLI" userId="4753276f-5182-4cb6-86cf-6602de7c63db" providerId="ADAL" clId="{5DD6B305-3EBD-4779-B5FC-3A08F45F717F}" dt="2022-01-09T08:48:15.913" v="3711" actId="700"/>
          <ac:spMkLst>
            <pc:docMk/>
            <pc:sldMk cId="774032072" sldId="268"/>
            <ac:spMk id="3" creationId="{E91C6A21-040A-4474-930F-F00A1EBFA619}"/>
          </ac:spMkLst>
        </pc:spChg>
        <pc:spChg chg="del">
          <ac:chgData name="KEVIN MALAGOLI" userId="4753276f-5182-4cb6-86cf-6602de7c63db" providerId="ADAL" clId="{5DD6B305-3EBD-4779-B5FC-3A08F45F717F}" dt="2022-01-09T08:48:15.913" v="3711" actId="700"/>
          <ac:spMkLst>
            <pc:docMk/>
            <pc:sldMk cId="774032072" sldId="268"/>
            <ac:spMk id="4" creationId="{710B9E32-DB46-4702-85BB-179F17C5FA36}"/>
          </ac:spMkLst>
        </pc:spChg>
        <pc:spChg chg="mod ord">
          <ac:chgData name="KEVIN MALAGOLI" userId="4753276f-5182-4cb6-86cf-6602de7c63db" providerId="ADAL" clId="{5DD6B305-3EBD-4779-B5FC-3A08F45F717F}" dt="2022-01-09T14:49:51.994" v="8041" actId="700"/>
          <ac:spMkLst>
            <pc:docMk/>
            <pc:sldMk cId="774032072" sldId="268"/>
            <ac:spMk id="5" creationId="{C37B0F65-9E71-4B06-9178-BE4EF94EDAF6}"/>
          </ac:spMkLst>
        </pc:spChg>
        <pc:spChg chg="add mod ord">
          <ac:chgData name="KEVIN MALAGOLI" userId="4753276f-5182-4cb6-86cf-6602de7c63db" providerId="ADAL" clId="{5DD6B305-3EBD-4779-B5FC-3A08F45F717F}" dt="2022-01-09T15:01:23.740" v="8142" actId="20577"/>
          <ac:spMkLst>
            <pc:docMk/>
            <pc:sldMk cId="774032072" sldId="268"/>
            <ac:spMk id="6" creationId="{A3628CE3-95C4-4FA1-BEF6-E46F66A3957F}"/>
          </ac:spMkLst>
        </pc:spChg>
        <pc:spChg chg="add del mod ord">
          <ac:chgData name="KEVIN MALAGOLI" userId="4753276f-5182-4cb6-86cf-6602de7c63db" providerId="ADAL" clId="{5DD6B305-3EBD-4779-B5FC-3A08F45F717F}" dt="2022-01-09T14:49:51.994" v="8041" actId="700"/>
          <ac:spMkLst>
            <pc:docMk/>
            <pc:sldMk cId="774032072" sldId="268"/>
            <ac:spMk id="7" creationId="{FB2BC016-4FDE-4107-BEFB-BFA67B99D80A}"/>
          </ac:spMkLst>
        </pc:spChg>
      </pc:sldChg>
      <pc:sldChg chg="modSp new mod">
        <pc:chgData name="KEVIN MALAGOLI" userId="4753276f-5182-4cb6-86cf-6602de7c63db" providerId="ADAL" clId="{5DD6B305-3EBD-4779-B5FC-3A08F45F717F}" dt="2022-01-09T14:55:49.250" v="8078" actId="20577"/>
        <pc:sldMkLst>
          <pc:docMk/>
          <pc:sldMk cId="341267620" sldId="269"/>
        </pc:sldMkLst>
        <pc:spChg chg="mod">
          <ac:chgData name="KEVIN MALAGOLI" userId="4753276f-5182-4cb6-86cf-6602de7c63db" providerId="ADAL" clId="{5DD6B305-3EBD-4779-B5FC-3A08F45F717F}" dt="2022-01-09T09:24:16.114" v="4483" actId="20577"/>
          <ac:spMkLst>
            <pc:docMk/>
            <pc:sldMk cId="341267620" sldId="269"/>
            <ac:spMk id="2" creationId="{D76FBABE-6A96-4C6B-A4CD-515366DDE20D}"/>
          </ac:spMkLst>
        </pc:spChg>
        <pc:spChg chg="mod">
          <ac:chgData name="KEVIN MALAGOLI" userId="4753276f-5182-4cb6-86cf-6602de7c63db" providerId="ADAL" clId="{5DD6B305-3EBD-4779-B5FC-3A08F45F717F}" dt="2022-01-09T14:55:49.250" v="8078" actId="20577"/>
          <ac:spMkLst>
            <pc:docMk/>
            <pc:sldMk cId="341267620" sldId="269"/>
            <ac:spMk id="3" creationId="{4962702D-6BE9-446B-8F22-1EB7D75F18AA}"/>
          </ac:spMkLst>
        </pc:spChg>
      </pc:sldChg>
      <pc:sldChg chg="new del">
        <pc:chgData name="KEVIN MALAGOLI" userId="4753276f-5182-4cb6-86cf-6602de7c63db" providerId="ADAL" clId="{5DD6B305-3EBD-4779-B5FC-3A08F45F717F}" dt="2022-01-09T08:48:12.274" v="3710" actId="47"/>
        <pc:sldMkLst>
          <pc:docMk/>
          <pc:sldMk cId="2841445475" sldId="269"/>
        </pc:sldMkLst>
      </pc:sldChg>
      <pc:sldChg chg="modSp new mod">
        <pc:chgData name="KEVIN MALAGOLI" userId="4753276f-5182-4cb6-86cf-6602de7c63db" providerId="ADAL" clId="{5DD6B305-3EBD-4779-B5FC-3A08F45F717F}" dt="2022-01-09T12:32:07.508" v="7101" actId="27636"/>
        <pc:sldMkLst>
          <pc:docMk/>
          <pc:sldMk cId="1595841347" sldId="270"/>
        </pc:sldMkLst>
        <pc:spChg chg="mod">
          <ac:chgData name="KEVIN MALAGOLI" userId="4753276f-5182-4cb6-86cf-6602de7c63db" providerId="ADAL" clId="{5DD6B305-3EBD-4779-B5FC-3A08F45F717F}" dt="2022-01-09T09:49:17.204" v="5484" actId="20577"/>
          <ac:spMkLst>
            <pc:docMk/>
            <pc:sldMk cId="1595841347" sldId="270"/>
            <ac:spMk id="2" creationId="{6419762B-C068-4C25-B1A4-4B9CB5396AAD}"/>
          </ac:spMkLst>
        </pc:spChg>
        <pc:spChg chg="mod">
          <ac:chgData name="KEVIN MALAGOLI" userId="4753276f-5182-4cb6-86cf-6602de7c63db" providerId="ADAL" clId="{5DD6B305-3EBD-4779-B5FC-3A08F45F717F}" dt="2022-01-09T12:32:07.508" v="7101" actId="27636"/>
          <ac:spMkLst>
            <pc:docMk/>
            <pc:sldMk cId="1595841347" sldId="270"/>
            <ac:spMk id="3" creationId="{508BD32B-AC14-410E-9E44-7AA87DC11B91}"/>
          </ac:spMkLst>
        </pc:spChg>
      </pc:sldChg>
      <pc:sldChg chg="modSp new mod">
        <pc:chgData name="KEVIN MALAGOLI" userId="4753276f-5182-4cb6-86cf-6602de7c63db" providerId="ADAL" clId="{5DD6B305-3EBD-4779-B5FC-3A08F45F717F}" dt="2022-01-09T12:32:45.755" v="7108"/>
        <pc:sldMkLst>
          <pc:docMk/>
          <pc:sldMk cId="1084958963" sldId="271"/>
        </pc:sldMkLst>
        <pc:spChg chg="mod">
          <ac:chgData name="KEVIN MALAGOLI" userId="4753276f-5182-4cb6-86cf-6602de7c63db" providerId="ADAL" clId="{5DD6B305-3EBD-4779-B5FC-3A08F45F717F}" dt="2022-01-09T10:00:04.610" v="5949" actId="20577"/>
          <ac:spMkLst>
            <pc:docMk/>
            <pc:sldMk cId="1084958963" sldId="271"/>
            <ac:spMk id="2" creationId="{DDD23882-BC84-44E9-A697-B4D964F05252}"/>
          </ac:spMkLst>
        </pc:spChg>
        <pc:spChg chg="mod">
          <ac:chgData name="KEVIN MALAGOLI" userId="4753276f-5182-4cb6-86cf-6602de7c63db" providerId="ADAL" clId="{5DD6B305-3EBD-4779-B5FC-3A08F45F717F}" dt="2022-01-09T12:32:45.755" v="7108"/>
          <ac:spMkLst>
            <pc:docMk/>
            <pc:sldMk cId="1084958963" sldId="271"/>
            <ac:spMk id="3" creationId="{01F40470-9C5F-4185-A3F4-4BD324F2EC0E}"/>
          </ac:spMkLst>
        </pc:spChg>
      </pc:sldChg>
      <pc:sldChg chg="modSp new mod">
        <pc:chgData name="KEVIN MALAGOLI" userId="4753276f-5182-4cb6-86cf-6602de7c63db" providerId="ADAL" clId="{5DD6B305-3EBD-4779-B5FC-3A08F45F717F}" dt="2022-01-09T13:21:10.727" v="7146" actId="20577"/>
        <pc:sldMkLst>
          <pc:docMk/>
          <pc:sldMk cId="3672323016" sldId="272"/>
        </pc:sldMkLst>
        <pc:spChg chg="mod">
          <ac:chgData name="KEVIN MALAGOLI" userId="4753276f-5182-4cb6-86cf-6602de7c63db" providerId="ADAL" clId="{5DD6B305-3EBD-4779-B5FC-3A08F45F717F}" dt="2022-01-09T11:36:13.266" v="6601"/>
          <ac:spMkLst>
            <pc:docMk/>
            <pc:sldMk cId="3672323016" sldId="272"/>
            <ac:spMk id="2" creationId="{16121D34-5DE2-4610-A53C-1552C6745FF5}"/>
          </ac:spMkLst>
        </pc:spChg>
        <pc:spChg chg="mod">
          <ac:chgData name="KEVIN MALAGOLI" userId="4753276f-5182-4cb6-86cf-6602de7c63db" providerId="ADAL" clId="{5DD6B305-3EBD-4779-B5FC-3A08F45F717F}" dt="2022-01-09T13:21:10.727" v="7146" actId="20577"/>
          <ac:spMkLst>
            <pc:docMk/>
            <pc:sldMk cId="3672323016" sldId="272"/>
            <ac:spMk id="3" creationId="{B92ED87A-0E3A-408A-9EB0-25941B49481C}"/>
          </ac:spMkLst>
        </pc:spChg>
      </pc:sldChg>
      <pc:sldChg chg="addSp delSp modSp new mod">
        <pc:chgData name="KEVIN MALAGOLI" userId="4753276f-5182-4cb6-86cf-6602de7c63db" providerId="ADAL" clId="{5DD6B305-3EBD-4779-B5FC-3A08F45F717F}" dt="2022-01-09T13:44:23.416" v="7570"/>
        <pc:sldMkLst>
          <pc:docMk/>
          <pc:sldMk cId="2730743415" sldId="273"/>
        </pc:sldMkLst>
        <pc:spChg chg="mod">
          <ac:chgData name="KEVIN MALAGOLI" userId="4753276f-5182-4cb6-86cf-6602de7c63db" providerId="ADAL" clId="{5DD6B305-3EBD-4779-B5FC-3A08F45F717F}" dt="2022-01-09T13:22:00.077" v="7151"/>
          <ac:spMkLst>
            <pc:docMk/>
            <pc:sldMk cId="2730743415" sldId="273"/>
            <ac:spMk id="2" creationId="{66EA1249-2CEA-4B27-BA91-B9A41857CA62}"/>
          </ac:spMkLst>
        </pc:spChg>
        <pc:spChg chg="mod">
          <ac:chgData name="KEVIN MALAGOLI" userId="4753276f-5182-4cb6-86cf-6602de7c63db" providerId="ADAL" clId="{5DD6B305-3EBD-4779-B5FC-3A08F45F717F}" dt="2022-01-09T13:44:01.386" v="7568" actId="20577"/>
          <ac:spMkLst>
            <pc:docMk/>
            <pc:sldMk cId="2730743415" sldId="273"/>
            <ac:spMk id="3" creationId="{8344D3A2-599F-4375-B091-6C737F341897}"/>
          </ac:spMkLst>
        </pc:spChg>
        <pc:spChg chg="add del mod">
          <ac:chgData name="KEVIN MALAGOLI" userId="4753276f-5182-4cb6-86cf-6602de7c63db" providerId="ADAL" clId="{5DD6B305-3EBD-4779-B5FC-3A08F45F717F}" dt="2022-01-09T12:14:17.677" v="7015"/>
          <ac:spMkLst>
            <pc:docMk/>
            <pc:sldMk cId="2730743415" sldId="273"/>
            <ac:spMk id="5" creationId="{324DAECE-A3F5-4A1E-B994-E9858A5CB19E}"/>
          </ac:spMkLst>
        </pc:spChg>
        <pc:spChg chg="add del mod">
          <ac:chgData name="KEVIN MALAGOLI" userId="4753276f-5182-4cb6-86cf-6602de7c63db" providerId="ADAL" clId="{5DD6B305-3EBD-4779-B5FC-3A08F45F717F}" dt="2022-01-09T13:07:08.475" v="7119"/>
          <ac:spMkLst>
            <pc:docMk/>
            <pc:sldMk cId="2730743415" sldId="273"/>
            <ac:spMk id="6" creationId="{3FF94712-5518-432B-BCA1-E7AA3492C675}"/>
          </ac:spMkLst>
        </pc:spChg>
        <pc:spChg chg="add del mod">
          <ac:chgData name="KEVIN MALAGOLI" userId="4753276f-5182-4cb6-86cf-6602de7c63db" providerId="ADAL" clId="{5DD6B305-3EBD-4779-B5FC-3A08F45F717F}" dt="2022-01-09T13:28:18.567" v="7240"/>
          <ac:spMkLst>
            <pc:docMk/>
            <pc:sldMk cId="2730743415" sldId="273"/>
            <ac:spMk id="7" creationId="{51532CFA-11A9-4731-90DD-E1438453D298}"/>
          </ac:spMkLst>
        </pc:spChg>
        <pc:spChg chg="add del mod">
          <ac:chgData name="KEVIN MALAGOLI" userId="4753276f-5182-4cb6-86cf-6602de7c63db" providerId="ADAL" clId="{5DD6B305-3EBD-4779-B5FC-3A08F45F717F}" dt="2022-01-09T13:44:23.416" v="7570"/>
          <ac:spMkLst>
            <pc:docMk/>
            <pc:sldMk cId="2730743415" sldId="273"/>
            <ac:spMk id="8" creationId="{1989076C-0F04-4CD4-B2C0-025814838D8D}"/>
          </ac:spMkLst>
        </pc:spChg>
      </pc:sldChg>
      <pc:sldChg chg="modSp new mod">
        <pc:chgData name="KEVIN MALAGOLI" userId="4753276f-5182-4cb6-86cf-6602de7c63db" providerId="ADAL" clId="{5DD6B305-3EBD-4779-B5FC-3A08F45F717F}" dt="2022-01-09T13:22:12.843" v="7176" actId="20577"/>
        <pc:sldMkLst>
          <pc:docMk/>
          <pc:sldMk cId="2882966894" sldId="274"/>
        </pc:sldMkLst>
        <pc:spChg chg="mod">
          <ac:chgData name="KEVIN MALAGOLI" userId="4753276f-5182-4cb6-86cf-6602de7c63db" providerId="ADAL" clId="{5DD6B305-3EBD-4779-B5FC-3A08F45F717F}" dt="2022-01-09T13:22:12.843" v="7176" actId="20577"/>
          <ac:spMkLst>
            <pc:docMk/>
            <pc:sldMk cId="2882966894" sldId="274"/>
            <ac:spMk id="2" creationId="{990B5506-566E-45F1-8431-482BD25CACFF}"/>
          </ac:spMkLst>
        </pc:spChg>
      </pc:sldChg>
      <pc:sldChg chg="addSp delSp modSp new mod ord modClrScheme chgLayout">
        <pc:chgData name="KEVIN MALAGOLI" userId="4753276f-5182-4cb6-86cf-6602de7c63db" providerId="ADAL" clId="{5DD6B305-3EBD-4779-B5FC-3A08F45F717F}" dt="2022-01-10T10:29:31.393" v="8533" actId="113"/>
        <pc:sldMkLst>
          <pc:docMk/>
          <pc:sldMk cId="304367879" sldId="275"/>
        </pc:sldMkLst>
        <pc:spChg chg="mod ord">
          <ac:chgData name="KEVIN MALAGOLI" userId="4753276f-5182-4cb6-86cf-6602de7c63db" providerId="ADAL" clId="{5DD6B305-3EBD-4779-B5FC-3A08F45F717F}" dt="2022-01-10T09:34:33.277" v="8384" actId="700"/>
          <ac:spMkLst>
            <pc:docMk/>
            <pc:sldMk cId="304367879" sldId="275"/>
            <ac:spMk id="2" creationId="{542DA57F-D954-42EF-A2BE-D92097A2A134}"/>
          </ac:spMkLst>
        </pc:spChg>
        <pc:spChg chg="add del">
          <ac:chgData name="KEVIN MALAGOLI" userId="4753276f-5182-4cb6-86cf-6602de7c63db" providerId="ADAL" clId="{5DD6B305-3EBD-4779-B5FC-3A08F45F717F}" dt="2022-01-09T17:09:53.216" v="8377" actId="22"/>
          <ac:spMkLst>
            <pc:docMk/>
            <pc:sldMk cId="304367879" sldId="275"/>
            <ac:spMk id="3" creationId="{25CBBCED-DEEF-4B4E-A3DD-8E18438C45C9}"/>
          </ac:spMkLst>
        </pc:spChg>
        <pc:spChg chg="mod ord">
          <ac:chgData name="KEVIN MALAGOLI" userId="4753276f-5182-4cb6-86cf-6602de7c63db" providerId="ADAL" clId="{5DD6B305-3EBD-4779-B5FC-3A08F45F717F}" dt="2022-01-10T09:34:33.277" v="8384" actId="700"/>
          <ac:spMkLst>
            <pc:docMk/>
            <pc:sldMk cId="304367879" sldId="275"/>
            <ac:spMk id="4" creationId="{8C1AD6A9-EBFB-4A49-8548-E93CD2F6F602}"/>
          </ac:spMkLst>
        </pc:spChg>
        <pc:spChg chg="add del mod">
          <ac:chgData name="KEVIN MALAGOLI" userId="4753276f-5182-4cb6-86cf-6602de7c63db" providerId="ADAL" clId="{5DD6B305-3EBD-4779-B5FC-3A08F45F717F}" dt="2022-01-09T17:18:38.880" v="8379" actId="22"/>
          <ac:spMkLst>
            <pc:docMk/>
            <pc:sldMk cId="304367879" sldId="275"/>
            <ac:spMk id="9" creationId="{10F63E99-B60A-4113-88BE-78298EB8FCF9}"/>
          </ac:spMkLst>
        </pc:spChg>
        <pc:spChg chg="add del mod ord">
          <ac:chgData name="KEVIN MALAGOLI" userId="4753276f-5182-4cb6-86cf-6602de7c63db" providerId="ADAL" clId="{5DD6B305-3EBD-4779-B5FC-3A08F45F717F}" dt="2022-01-10T09:34:33.277" v="8384" actId="700"/>
          <ac:spMkLst>
            <pc:docMk/>
            <pc:sldMk cId="304367879" sldId="275"/>
            <ac:spMk id="13" creationId="{04AF2AD1-82E9-456D-BFBF-21D2FB0B42F5}"/>
          </ac:spMkLst>
        </pc:spChg>
        <pc:spChg chg="add mod ord">
          <ac:chgData name="KEVIN MALAGOLI" userId="4753276f-5182-4cb6-86cf-6602de7c63db" providerId="ADAL" clId="{5DD6B305-3EBD-4779-B5FC-3A08F45F717F}" dt="2022-01-10T10:29:31.393" v="8533" actId="113"/>
          <ac:spMkLst>
            <pc:docMk/>
            <pc:sldMk cId="304367879" sldId="275"/>
            <ac:spMk id="14" creationId="{E983D276-DBB1-4C75-B512-8920B5A569C2}"/>
          </ac:spMkLst>
        </pc:spChg>
        <pc:spChg chg="add del mod ord">
          <ac:chgData name="KEVIN MALAGOLI" userId="4753276f-5182-4cb6-86cf-6602de7c63db" providerId="ADAL" clId="{5DD6B305-3EBD-4779-B5FC-3A08F45F717F}" dt="2022-01-10T09:34:38.087" v="8385" actId="22"/>
          <ac:spMkLst>
            <pc:docMk/>
            <pc:sldMk cId="304367879" sldId="275"/>
            <ac:spMk id="15" creationId="{5811DA15-6FDE-4BC7-811D-59E7DC043288}"/>
          </ac:spMkLst>
        </pc:spChg>
        <pc:graphicFrameChg chg="add del mod">
          <ac:chgData name="KEVIN MALAGOLI" userId="4753276f-5182-4cb6-86cf-6602de7c63db" providerId="ADAL" clId="{5DD6B305-3EBD-4779-B5FC-3A08F45F717F}" dt="2022-01-09T17:09:40.593" v="8376"/>
          <ac:graphicFrameMkLst>
            <pc:docMk/>
            <pc:sldMk cId="304367879" sldId="275"/>
            <ac:graphicFrameMk id="5" creationId="{870CD27E-D5F1-48E8-83DF-3B5F9AA88D36}"/>
          </ac:graphicFrameMkLst>
        </pc:graphicFrameChg>
        <pc:picChg chg="add del mod ord">
          <ac:chgData name="KEVIN MALAGOLI" userId="4753276f-5182-4cb6-86cf-6602de7c63db" providerId="ADAL" clId="{5DD6B305-3EBD-4779-B5FC-3A08F45F717F}" dt="2022-01-09T17:10:17.826" v="8378" actId="478"/>
          <ac:picMkLst>
            <pc:docMk/>
            <pc:sldMk cId="304367879" sldId="275"/>
            <ac:picMk id="7" creationId="{D0F9C910-BCAE-4582-BD37-A047BD71BCF5}"/>
          </ac:picMkLst>
        </pc:picChg>
        <pc:picChg chg="add del mod ord">
          <ac:chgData name="KEVIN MALAGOLI" userId="4753276f-5182-4cb6-86cf-6602de7c63db" providerId="ADAL" clId="{5DD6B305-3EBD-4779-B5FC-3A08F45F717F}" dt="2022-01-09T17:18:55.296" v="8383" actId="21"/>
          <ac:picMkLst>
            <pc:docMk/>
            <pc:sldMk cId="304367879" sldId="275"/>
            <ac:picMk id="11" creationId="{D2E83648-06DF-4351-9E4F-3346C53CE15E}"/>
          </ac:picMkLst>
        </pc:picChg>
        <pc:picChg chg="add mod ord">
          <ac:chgData name="KEVIN MALAGOLI" userId="4753276f-5182-4cb6-86cf-6602de7c63db" providerId="ADAL" clId="{5DD6B305-3EBD-4779-B5FC-3A08F45F717F}" dt="2022-01-10T09:34:38.087" v="8385" actId="22"/>
          <ac:picMkLst>
            <pc:docMk/>
            <pc:sldMk cId="304367879" sldId="275"/>
            <ac:picMk id="17" creationId="{E73F5E4C-C4EF-4AA0-AE35-ABAB9E31172B}"/>
          </ac:picMkLst>
        </pc:picChg>
      </pc:sldChg>
      <pc:sldChg chg="modSp new mod">
        <pc:chgData name="KEVIN MALAGOLI" userId="4753276f-5182-4cb6-86cf-6602de7c63db" providerId="ADAL" clId="{5DD6B305-3EBD-4779-B5FC-3A08F45F717F}" dt="2022-01-09T13:24:55.165" v="7228" actId="20577"/>
        <pc:sldMkLst>
          <pc:docMk/>
          <pc:sldMk cId="3401926670" sldId="276"/>
        </pc:sldMkLst>
        <pc:spChg chg="mod">
          <ac:chgData name="KEVIN MALAGOLI" userId="4753276f-5182-4cb6-86cf-6602de7c63db" providerId="ADAL" clId="{5DD6B305-3EBD-4779-B5FC-3A08F45F717F}" dt="2022-01-09T13:24:55.165" v="7228" actId="20577"/>
          <ac:spMkLst>
            <pc:docMk/>
            <pc:sldMk cId="3401926670" sldId="276"/>
            <ac:spMk id="2" creationId="{3FBDDCD4-8981-4471-BB06-B2871A30FD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10/11/2022</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‹N›</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54" y="5781975"/>
            <a:ext cx="2252133"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254" y="5781975"/>
            <a:ext cx="2252133" cy="1066800"/>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studio/debug/am-logca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developer.android.com/reference/android/Manifest.permiss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reference/androidx/fragment/app/Frag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More </a:t>
            </a:r>
            <a:r>
              <a:rPr lang="it-IT" dirty="0" err="1"/>
              <a:t>than</a:t>
            </a:r>
            <a:r>
              <a:rPr lang="it-IT" dirty="0"/>
              <a:t> activities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3882-BC84-44E9-A697-B4D964F05252}"/>
              </a:ext>
            </a:extLst>
          </p:cNvPr>
          <p:cNvSpPr>
            <a:spLocks noGrp="1"/>
          </p:cNvSpPr>
          <p:nvPr>
            <p:ph type="title"/>
          </p:nvPr>
        </p:nvSpPr>
        <p:spPr/>
        <p:txBody>
          <a:bodyPr/>
          <a:lstStyle/>
          <a:p>
            <a:r>
              <a:rPr lang="en-GB" dirty="0"/>
              <a:t>Manage lifecycle and view</a:t>
            </a:r>
          </a:p>
        </p:txBody>
      </p:sp>
      <p:sp>
        <p:nvSpPr>
          <p:cNvPr id="3" name="Content Placeholder 2">
            <a:extLst>
              <a:ext uri="{FF2B5EF4-FFF2-40B4-BE49-F238E27FC236}">
                <a16:creationId xmlns:a16="http://schemas.microsoft.com/office/drawing/2014/main" id="{01F40470-9C5F-4185-A3F4-4BD324F2EC0E}"/>
              </a:ext>
            </a:extLst>
          </p:cNvPr>
          <p:cNvSpPr>
            <a:spLocks noGrp="1"/>
          </p:cNvSpPr>
          <p:nvPr>
            <p:ph idx="1"/>
          </p:nvPr>
        </p:nvSpPr>
        <p:spPr/>
        <p:txBody>
          <a:bodyPr>
            <a:normAutofit fontScale="55000" lnSpcReduction="20000"/>
          </a:bodyPr>
          <a:lstStyle/>
          <a:p>
            <a:pPr>
              <a:spcBef>
                <a:spcPts val="200"/>
              </a:spcBef>
              <a:spcAft>
                <a:spcPts val="200"/>
              </a:spcAft>
            </a:pPr>
            <a:r>
              <a:rPr lang="en-GB" sz="3200" dirty="0">
                <a:solidFill>
                  <a:srgbClr val="FF0000"/>
                </a:solidFill>
                <a:latin typeface="Consolas" panose="020B0609020204030204" pitchFamily="49" charset="0"/>
              </a:rPr>
              <a:t>public View </a:t>
            </a:r>
            <a:r>
              <a:rPr lang="en-GB" sz="3200" dirty="0" err="1">
                <a:solidFill>
                  <a:srgbClr val="FF0000"/>
                </a:solidFill>
                <a:latin typeface="Consolas" panose="020B0609020204030204" pitchFamily="49" charset="0"/>
              </a:rPr>
              <a:t>onCreateView</a:t>
            </a:r>
            <a:r>
              <a:rPr lang="en-GB" sz="3200" dirty="0">
                <a:solidFill>
                  <a:srgbClr val="FF0000"/>
                </a:solidFill>
                <a:latin typeface="Consolas" panose="020B0609020204030204" pitchFamily="49" charset="0"/>
              </a:rPr>
              <a:t>(</a:t>
            </a:r>
            <a:r>
              <a:rPr lang="en-GB" sz="3200" dirty="0" err="1">
                <a:solidFill>
                  <a:srgbClr val="FF0000"/>
                </a:solidFill>
                <a:latin typeface="Consolas" panose="020B0609020204030204" pitchFamily="49" charset="0"/>
              </a:rPr>
              <a:t>LayoutInflater</a:t>
            </a:r>
            <a:r>
              <a:rPr lang="en-GB" sz="3200" dirty="0">
                <a:solidFill>
                  <a:srgbClr val="FF0000"/>
                </a:solidFill>
                <a:latin typeface="Consolas" panose="020B0609020204030204" pitchFamily="49" charset="0"/>
              </a:rPr>
              <a:t>, </a:t>
            </a:r>
            <a:r>
              <a:rPr lang="en-GB" sz="3200" dirty="0" err="1">
                <a:solidFill>
                  <a:srgbClr val="FF0000"/>
                </a:solidFill>
                <a:latin typeface="Consolas" panose="020B0609020204030204" pitchFamily="49" charset="0"/>
              </a:rPr>
              <a:t>ViewGroup</a:t>
            </a:r>
            <a:r>
              <a:rPr lang="en-GB" sz="3200" dirty="0">
                <a:solidFill>
                  <a:srgbClr val="FF0000"/>
                </a:solidFill>
                <a:latin typeface="Consolas" panose="020B0609020204030204" pitchFamily="49" charset="0"/>
              </a:rPr>
              <a:t>, Bundle)</a:t>
            </a:r>
          </a:p>
          <a:p>
            <a:pPr lvl="1">
              <a:spcBef>
                <a:spcPts val="200"/>
              </a:spcBef>
              <a:spcAft>
                <a:spcPts val="200"/>
              </a:spcAft>
            </a:pPr>
            <a:r>
              <a:rPr lang="en-GB" dirty="0">
                <a:latin typeface="Consolas" panose="020B0609020204030204" pitchFamily="49" charset="0"/>
              </a:rPr>
              <a:t>Params: </a:t>
            </a:r>
          </a:p>
          <a:p>
            <a:pPr lvl="3">
              <a:spcBef>
                <a:spcPts val="200"/>
              </a:spcBef>
              <a:spcAft>
                <a:spcPts val="200"/>
              </a:spcAft>
            </a:pPr>
            <a:r>
              <a:rPr lang="en-GB" dirty="0" err="1">
                <a:latin typeface="Consolas" panose="020B0609020204030204" pitchFamily="49" charset="0"/>
              </a:rPr>
              <a:t>LayoutInflater</a:t>
            </a:r>
            <a:r>
              <a:rPr lang="en-GB" dirty="0">
                <a:latin typeface="Consolas" panose="020B0609020204030204" pitchFamily="49" charset="0"/>
              </a:rPr>
              <a:t>: The </a:t>
            </a:r>
            <a:r>
              <a:rPr lang="en-GB" dirty="0" err="1">
                <a:latin typeface="Consolas" panose="020B0609020204030204" pitchFamily="49" charset="0"/>
              </a:rPr>
              <a:t>LayoutInflater</a:t>
            </a:r>
            <a:r>
              <a:rPr lang="en-GB" dirty="0">
                <a:latin typeface="Consolas" panose="020B0609020204030204" pitchFamily="49" charset="0"/>
              </a:rPr>
              <a:t> object that can be used to inflate any views in the fragment,</a:t>
            </a:r>
          </a:p>
          <a:p>
            <a:pPr lvl="3">
              <a:spcBef>
                <a:spcPts val="200"/>
              </a:spcBef>
              <a:spcAft>
                <a:spcPts val="200"/>
              </a:spcAft>
            </a:pPr>
            <a:r>
              <a:rPr lang="en-GB" dirty="0" err="1">
                <a:latin typeface="Consolas" panose="020B0609020204030204" pitchFamily="49" charset="0"/>
              </a:rPr>
              <a:t>ViewGroup</a:t>
            </a:r>
            <a:r>
              <a:rPr lang="en-GB" dirty="0">
                <a:latin typeface="Consolas" panose="020B0609020204030204" pitchFamily="49" charset="0"/>
              </a:rPr>
              <a:t>: If non-null, this is the parent view that the fragment's UI should be attached to. The fragment should not add the view itself, but this can be used to generate the </a:t>
            </a:r>
            <a:r>
              <a:rPr lang="en-GB" dirty="0" err="1">
                <a:latin typeface="Consolas" panose="020B0609020204030204" pitchFamily="49" charset="0"/>
              </a:rPr>
              <a:t>LayoutParams</a:t>
            </a:r>
            <a:r>
              <a:rPr lang="en-GB" dirty="0">
                <a:latin typeface="Consolas" panose="020B0609020204030204" pitchFamily="49" charset="0"/>
              </a:rPr>
              <a:t> of the view.</a:t>
            </a:r>
          </a:p>
          <a:p>
            <a:pPr lvl="3">
              <a:spcBef>
                <a:spcPts val="200"/>
              </a:spcBef>
              <a:spcAft>
                <a:spcPts val="200"/>
              </a:spcAft>
            </a:pPr>
            <a:r>
              <a:rPr lang="en-GB" dirty="0">
                <a:latin typeface="Consolas" panose="020B0609020204030204" pitchFamily="49" charset="0"/>
              </a:rPr>
              <a:t>Bundle: If non-null, this fragment is being re-constructed from a previous saved state as given here.</a:t>
            </a:r>
          </a:p>
          <a:p>
            <a:pPr lvl="1">
              <a:spcBef>
                <a:spcPts val="200"/>
              </a:spcBef>
              <a:spcAft>
                <a:spcPts val="200"/>
              </a:spcAft>
            </a:pPr>
            <a:r>
              <a:rPr lang="en-GB" dirty="0">
                <a:latin typeface="Consolas" panose="020B0609020204030204" pitchFamily="49" charset="0"/>
              </a:rPr>
              <a:t>Returns: Return the View for the fragment's UI, or null.</a:t>
            </a:r>
          </a:p>
          <a:p>
            <a:pPr lvl="1">
              <a:spcBef>
                <a:spcPts val="200"/>
              </a:spcBef>
              <a:spcAft>
                <a:spcPts val="200"/>
              </a:spcAft>
            </a:pPr>
            <a:r>
              <a:rPr lang="en-GB" dirty="0">
                <a:latin typeface="Consolas" panose="020B0609020204030204" pitchFamily="49" charset="0"/>
              </a:rPr>
              <a:t>Called to have the fragment instantiate its user interface view. This is optional, and non-graphical fragments can return null. This will be called between </a:t>
            </a:r>
            <a:r>
              <a:rPr lang="en-GB" dirty="0" err="1">
                <a:latin typeface="Consolas" panose="020B0609020204030204" pitchFamily="49" charset="0"/>
              </a:rPr>
              <a:t>onCreate</a:t>
            </a:r>
            <a:r>
              <a:rPr lang="en-GB" dirty="0">
                <a:latin typeface="Consolas" panose="020B0609020204030204" pitchFamily="49" charset="0"/>
              </a:rPr>
              <a:t>() and </a:t>
            </a:r>
            <a:r>
              <a:rPr lang="en-GB" dirty="0" err="1">
                <a:latin typeface="Consolas" panose="020B0609020204030204" pitchFamily="49" charset="0"/>
              </a:rPr>
              <a:t>onViewCreated</a:t>
            </a:r>
            <a:r>
              <a:rPr lang="en-GB" dirty="0">
                <a:latin typeface="Consolas" panose="020B0609020204030204" pitchFamily="49" charset="0"/>
              </a:rPr>
              <a:t>().</a:t>
            </a:r>
          </a:p>
          <a:p>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onViewCreated</a:t>
            </a:r>
            <a:r>
              <a:rPr lang="en-GB" sz="3200" dirty="0">
                <a:solidFill>
                  <a:srgbClr val="FF0000"/>
                </a:solidFill>
                <a:latin typeface="Consolas" panose="020B0609020204030204" pitchFamily="49" charset="0"/>
              </a:rPr>
              <a:t>(View, Bundle)	</a:t>
            </a:r>
          </a:p>
          <a:p>
            <a:pPr lvl="1"/>
            <a:r>
              <a:rPr lang="en-GB" dirty="0">
                <a:latin typeface="Consolas" panose="020B0609020204030204" pitchFamily="49" charset="0"/>
              </a:rPr>
              <a:t>Params: </a:t>
            </a:r>
          </a:p>
          <a:p>
            <a:pPr lvl="3"/>
            <a:r>
              <a:rPr lang="en-GB" dirty="0">
                <a:latin typeface="Consolas" panose="020B0609020204030204" pitchFamily="49" charset="0"/>
              </a:rPr>
              <a:t>View is the root hierarchy (non null)</a:t>
            </a:r>
          </a:p>
          <a:p>
            <a:pPr lvl="3">
              <a:spcBef>
                <a:spcPts val="200"/>
              </a:spcBef>
              <a:spcAft>
                <a:spcPts val="200"/>
              </a:spcAft>
            </a:pPr>
            <a:r>
              <a:rPr lang="en-GB" dirty="0">
                <a:latin typeface="Consolas" panose="020B0609020204030204" pitchFamily="49" charset="0"/>
              </a:rPr>
              <a:t>Bundle: is the same bundle passed to </a:t>
            </a:r>
            <a:r>
              <a:rPr lang="en-GB" dirty="0" err="1">
                <a:latin typeface="Consolas" panose="020B0609020204030204" pitchFamily="49" charset="0"/>
              </a:rPr>
              <a:t>onCreate</a:t>
            </a:r>
            <a:endParaRPr lang="en-GB" dirty="0">
              <a:latin typeface="Consolas" panose="020B0609020204030204" pitchFamily="49" charset="0"/>
            </a:endParaRPr>
          </a:p>
          <a:p>
            <a:pPr lvl="1"/>
            <a:r>
              <a:rPr lang="en-GB" dirty="0">
                <a:latin typeface="Consolas" panose="020B0609020204030204" pitchFamily="49" charset="0"/>
              </a:rPr>
              <a:t>It is invoked a the end of </a:t>
            </a:r>
            <a:r>
              <a:rPr lang="en-GB" dirty="0" err="1">
                <a:latin typeface="Consolas" panose="020B0609020204030204" pitchFamily="49" charset="0"/>
              </a:rPr>
              <a:t>onCreateView</a:t>
            </a:r>
            <a:r>
              <a:rPr lang="en-GB" dirty="0">
                <a:latin typeface="Consolas" panose="020B0609020204030204" pitchFamily="49" charset="0"/>
              </a:rPr>
              <a:t>()</a:t>
            </a:r>
          </a:p>
          <a:p>
            <a:pPr lvl="1"/>
            <a:r>
              <a:rPr lang="en-GB" dirty="0">
                <a:latin typeface="Consolas" panose="020B0609020204030204" pitchFamily="49" charset="0"/>
              </a:rPr>
              <a:t>Here you can setup views (add listener </a:t>
            </a:r>
            <a:r>
              <a:rPr lang="en-GB" dirty="0" err="1">
                <a:latin typeface="Consolas" panose="020B0609020204030204" pitchFamily="49" charset="0"/>
              </a:rPr>
              <a:t>ecc</a:t>
            </a:r>
            <a:r>
              <a:rPr lang="en-GB" dirty="0">
                <a:latin typeface="Consolas" panose="020B0609020204030204" pitchFamily="49" charset="0"/>
              </a:rPr>
              <a:t>.)</a:t>
            </a:r>
          </a:p>
          <a:p>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onViewStateRestored</a:t>
            </a:r>
            <a:r>
              <a:rPr lang="en-GB" sz="3200" dirty="0">
                <a:solidFill>
                  <a:srgbClr val="FF0000"/>
                </a:solidFill>
                <a:latin typeface="Consolas" panose="020B0609020204030204" pitchFamily="49" charset="0"/>
              </a:rPr>
              <a:t>(Bundle)</a:t>
            </a:r>
          </a:p>
          <a:p>
            <a:pPr lvl="1"/>
            <a:r>
              <a:rPr lang="en-GB" dirty="0">
                <a:latin typeface="Consolas" panose="020B0609020204030204" pitchFamily="49" charset="0"/>
              </a:rPr>
              <a:t>Params: Bundle: is the same bundle passed to </a:t>
            </a:r>
            <a:r>
              <a:rPr lang="en-GB" dirty="0" err="1">
                <a:latin typeface="Consolas" panose="020B0609020204030204" pitchFamily="49" charset="0"/>
              </a:rPr>
              <a:t>onCreate</a:t>
            </a:r>
            <a:endParaRPr lang="en-GB" dirty="0">
              <a:latin typeface="Consolas" panose="020B0609020204030204" pitchFamily="49" charset="0"/>
            </a:endParaRPr>
          </a:p>
          <a:p>
            <a:pPr lvl="1"/>
            <a:r>
              <a:rPr lang="en-GB" dirty="0">
                <a:latin typeface="Consolas" panose="020B0609020204030204" pitchFamily="49" charset="0"/>
              </a:rPr>
              <a:t>Called when all saved state has been restored into the view hierarchy of the fragment. This can be used to do initialization based on saved state that you are letting the view hierarchy track itself, such as whether check box widgets are currently checked. </a:t>
            </a:r>
          </a:p>
          <a:p>
            <a:pPr lvl="1"/>
            <a:endParaRPr lang="en-GB" dirty="0">
              <a:latin typeface="Consolas" panose="020B0609020204030204" pitchFamily="49" charset="0"/>
            </a:endParaRPr>
          </a:p>
          <a:p>
            <a:pPr lvl="1"/>
            <a:endParaRPr lang="en-GB" dirty="0">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559FD8E1-6187-4A2F-903B-35988A5083A3}"/>
              </a:ext>
            </a:extLst>
          </p:cNvPr>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08495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1D34-5DE2-4610-A53C-1552C6745FF5}"/>
              </a:ext>
            </a:extLst>
          </p:cNvPr>
          <p:cNvSpPr>
            <a:spLocks noGrp="1"/>
          </p:cNvSpPr>
          <p:nvPr>
            <p:ph type="title"/>
          </p:nvPr>
        </p:nvSpPr>
        <p:spPr/>
        <p:txBody>
          <a:bodyPr/>
          <a:lstStyle/>
          <a:p>
            <a:r>
              <a:rPr lang="en-GB" dirty="0"/>
              <a:t>Manage lifecycle and view</a:t>
            </a:r>
          </a:p>
        </p:txBody>
      </p:sp>
      <p:sp>
        <p:nvSpPr>
          <p:cNvPr id="3" name="Content Placeholder 2">
            <a:extLst>
              <a:ext uri="{FF2B5EF4-FFF2-40B4-BE49-F238E27FC236}">
                <a16:creationId xmlns:a16="http://schemas.microsoft.com/office/drawing/2014/main" id="{B92ED87A-0E3A-408A-9EB0-25941B49481C}"/>
              </a:ext>
            </a:extLst>
          </p:cNvPr>
          <p:cNvSpPr>
            <a:spLocks noGrp="1"/>
          </p:cNvSpPr>
          <p:nvPr>
            <p:ph idx="1"/>
          </p:nvPr>
        </p:nvSpPr>
        <p:spPr/>
        <p:txBody>
          <a:bodyPr>
            <a:normAutofit fontScale="85000" lnSpcReduction="20000"/>
          </a:bodyPr>
          <a:lstStyle/>
          <a:p>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onStart</a:t>
            </a:r>
            <a:r>
              <a:rPr lang="en-GB" sz="3200" dirty="0">
                <a:solidFill>
                  <a:srgbClr val="FF0000"/>
                </a:solidFill>
                <a:latin typeface="Consolas" panose="020B0609020204030204" pitchFamily="49" charset="0"/>
              </a:rPr>
              <a:t>()</a:t>
            </a:r>
            <a:endParaRPr lang="en-GB" dirty="0">
              <a:solidFill>
                <a:srgbClr val="FF0000"/>
              </a:solidFill>
              <a:latin typeface="Consolas" panose="020B0609020204030204" pitchFamily="49" charset="0"/>
            </a:endParaRPr>
          </a:p>
          <a:p>
            <a:pPr lvl="1"/>
            <a:r>
              <a:rPr lang="en-GB" dirty="0">
                <a:latin typeface="Consolas" panose="020B0609020204030204" pitchFamily="49" charset="0"/>
              </a:rPr>
              <a:t>is called once the fragment is ready to be displayed on screen. At the end of this Fragment become visible</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onResume</a:t>
            </a:r>
            <a:r>
              <a:rPr lang="en-GB" dirty="0">
                <a:solidFill>
                  <a:srgbClr val="FF0000"/>
                </a:solidFill>
                <a:latin typeface="Consolas" panose="020B0609020204030204" pitchFamily="49" charset="0"/>
              </a:rPr>
              <a:t>()		</a:t>
            </a:r>
          </a:p>
          <a:p>
            <a:pPr lvl="1"/>
            <a:r>
              <a:rPr lang="en-GB" dirty="0">
                <a:latin typeface="Consolas" panose="020B0609020204030204" pitchFamily="49" charset="0"/>
              </a:rPr>
              <a:t>At the end of execution, Fragment become in foreground</a:t>
            </a:r>
          </a:p>
          <a:p>
            <a:pPr lvl="1"/>
            <a:r>
              <a:rPr lang="en-GB" dirty="0">
                <a:latin typeface="Consolas" panose="020B0609020204030204" pitchFamily="49" charset="0"/>
              </a:rPr>
              <a:t>Allocate “expensive” resources.</a:t>
            </a: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onPause</a:t>
            </a:r>
            <a:r>
              <a:rPr lang="en-GB" dirty="0">
                <a:solidFill>
                  <a:srgbClr val="FF0000"/>
                </a:solidFill>
                <a:latin typeface="Consolas" panose="020B0609020204030204" pitchFamily="49" charset="0"/>
              </a:rPr>
              <a:t>()</a:t>
            </a:r>
            <a:r>
              <a:rPr lang="en-GB" dirty="0">
                <a:latin typeface="Consolas" panose="020B0609020204030204" pitchFamily="49" charset="0"/>
              </a:rPr>
              <a:t>	</a:t>
            </a:r>
          </a:p>
          <a:p>
            <a:pPr lvl="1"/>
            <a:r>
              <a:rPr lang="en-GB" dirty="0">
                <a:latin typeface="Consolas" panose="020B0609020204030204" pitchFamily="49" charset="0"/>
              </a:rPr>
              <a:t>is called when fragment is no longer in foreground.</a:t>
            </a:r>
          </a:p>
          <a:p>
            <a:pPr lvl="1"/>
            <a:r>
              <a:rPr lang="en-GB" b="0" i="0" dirty="0">
                <a:effectLst/>
                <a:latin typeface="Consolas" panose="020B0609020204030204" pitchFamily="49" charset="0"/>
              </a:rPr>
              <a:t>Release “expensive” resources. Commit any changes.</a:t>
            </a:r>
            <a:endParaRPr lang="en-GB" dirty="0">
              <a:latin typeface="Consolas" panose="020B0609020204030204" pitchFamily="49" charset="0"/>
            </a:endParaRPr>
          </a:p>
          <a:p>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onStop</a:t>
            </a:r>
            <a:r>
              <a:rPr lang="en-GB" dirty="0">
                <a:solidFill>
                  <a:srgbClr val="FF0000"/>
                </a:solidFill>
                <a:latin typeface="Consolas" panose="020B0609020204030204" pitchFamily="49" charset="0"/>
              </a:rPr>
              <a:t>()</a:t>
            </a:r>
          </a:p>
          <a:p>
            <a:pPr lvl="1"/>
            <a:r>
              <a:rPr lang="en-GB" dirty="0">
                <a:latin typeface="Consolas" panose="020B0609020204030204" pitchFamily="49" charset="0"/>
              </a:rPr>
              <a:t>is called when fragment is no longer visible; at the end of execution, fragment enters stopped state.</a:t>
            </a:r>
          </a:p>
          <a:p>
            <a:pPr lvl="1"/>
            <a:endParaRPr lang="en-GB" dirty="0">
              <a:latin typeface="Consolas" panose="020B0609020204030204" pitchFamily="49" charset="0"/>
            </a:endParaRPr>
          </a:p>
          <a:p>
            <a:endParaRPr lang="en-GB" dirty="0">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BE0269D5-74D0-4ABC-B177-EC7D1C8A1F75}"/>
              </a:ext>
            </a:extLst>
          </p:cNvPr>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367232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1249-2CEA-4B27-BA91-B9A41857CA62}"/>
              </a:ext>
            </a:extLst>
          </p:cNvPr>
          <p:cNvSpPr>
            <a:spLocks noGrp="1"/>
          </p:cNvSpPr>
          <p:nvPr>
            <p:ph type="title"/>
          </p:nvPr>
        </p:nvSpPr>
        <p:spPr/>
        <p:txBody>
          <a:bodyPr/>
          <a:lstStyle/>
          <a:p>
            <a:r>
              <a:rPr lang="en-GB" dirty="0"/>
              <a:t>Manage lifecycle and view</a:t>
            </a:r>
          </a:p>
        </p:txBody>
      </p:sp>
      <p:sp>
        <p:nvSpPr>
          <p:cNvPr id="3" name="Content Placeholder 2">
            <a:extLst>
              <a:ext uri="{FF2B5EF4-FFF2-40B4-BE49-F238E27FC236}">
                <a16:creationId xmlns:a16="http://schemas.microsoft.com/office/drawing/2014/main" id="{8344D3A2-599F-4375-B091-6C737F341897}"/>
              </a:ext>
            </a:extLst>
          </p:cNvPr>
          <p:cNvSpPr>
            <a:spLocks noGrp="1"/>
          </p:cNvSpPr>
          <p:nvPr>
            <p:ph idx="1"/>
          </p:nvPr>
        </p:nvSpPr>
        <p:spPr/>
        <p:txBody>
          <a:bodyPr>
            <a:normAutofit fontScale="77500" lnSpcReduction="20000"/>
          </a:bodyPr>
          <a:lstStyle/>
          <a:p>
            <a:pPr>
              <a:spcBef>
                <a:spcPts val="200"/>
              </a:spcBef>
              <a:spcAft>
                <a:spcPts val="200"/>
              </a:spcAft>
            </a:pPr>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onDestroyView</a:t>
            </a:r>
            <a:r>
              <a:rPr lang="en-GB" sz="3200" dirty="0">
                <a:solidFill>
                  <a:srgbClr val="FF0000"/>
                </a:solidFill>
                <a:latin typeface="Consolas" panose="020B0609020204030204" pitchFamily="49" charset="0"/>
              </a:rPr>
              <a:t>()</a:t>
            </a:r>
          </a:p>
          <a:p>
            <a:pPr lvl="1">
              <a:spcBef>
                <a:spcPts val="200"/>
              </a:spcBef>
              <a:spcAft>
                <a:spcPts val="200"/>
              </a:spcAft>
            </a:pPr>
            <a:r>
              <a:rPr lang="en-GB" dirty="0">
                <a:latin typeface="Consolas" panose="020B0609020204030204" pitchFamily="49" charset="0"/>
              </a:rPr>
              <a:t>Called when the view previously created by </a:t>
            </a:r>
            <a:r>
              <a:rPr lang="en-GB" dirty="0" err="1">
                <a:latin typeface="Consolas" panose="020B0609020204030204" pitchFamily="49" charset="0"/>
              </a:rPr>
              <a:t>onCreateView</a:t>
            </a:r>
            <a:r>
              <a:rPr lang="en-GB" dirty="0">
                <a:latin typeface="Consolas" panose="020B0609020204030204" pitchFamily="49" charset="0"/>
              </a:rPr>
              <a:t>() has been detached from the fragment. The next time the fragment needs to be displayed, a new view will be created. </a:t>
            </a:r>
          </a:p>
          <a:p>
            <a:pPr>
              <a:spcBef>
                <a:spcPts val="200"/>
              </a:spcBef>
              <a:spcAft>
                <a:spcPts val="200"/>
              </a:spcAft>
            </a:pPr>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onDestroy</a:t>
            </a:r>
            <a:r>
              <a:rPr lang="en-GB" sz="3200" dirty="0">
                <a:solidFill>
                  <a:srgbClr val="FF0000"/>
                </a:solidFill>
                <a:latin typeface="Consolas" panose="020B0609020204030204" pitchFamily="49" charset="0"/>
              </a:rPr>
              <a:t>()</a:t>
            </a:r>
          </a:p>
          <a:p>
            <a:pPr lvl="1">
              <a:spcBef>
                <a:spcPts val="200"/>
              </a:spcBef>
              <a:spcAft>
                <a:spcPts val="200"/>
              </a:spcAft>
            </a:pPr>
            <a:r>
              <a:rPr lang="en-GB" dirty="0">
                <a:latin typeface="Consolas" panose="020B0609020204030204" pitchFamily="49" charset="0"/>
              </a:rPr>
              <a:t>called to do final clean up of the fragment's state </a:t>
            </a:r>
          </a:p>
          <a:p>
            <a:pPr>
              <a:spcBef>
                <a:spcPts val="200"/>
              </a:spcBef>
              <a:spcAft>
                <a:spcPts val="200"/>
              </a:spcAft>
            </a:pPr>
            <a:r>
              <a:rPr lang="en-GB" dirty="0">
                <a:solidFill>
                  <a:srgbClr val="FF0000"/>
                </a:solidFill>
                <a:latin typeface="Consolas" panose="020B0609020204030204" pitchFamily="49" charset="0"/>
              </a:rPr>
              <a:t>public void </a:t>
            </a:r>
            <a:r>
              <a:rPr lang="en-GB" dirty="0" err="1">
                <a:solidFill>
                  <a:srgbClr val="FF0000"/>
                </a:solidFill>
                <a:latin typeface="Consolas" panose="020B0609020204030204" pitchFamily="49" charset="0"/>
              </a:rPr>
              <a:t>onDetach</a:t>
            </a:r>
            <a:r>
              <a:rPr lang="en-GB" dirty="0">
                <a:solidFill>
                  <a:srgbClr val="FF0000"/>
                </a:solidFill>
                <a:latin typeface="Consolas" panose="020B0609020204030204" pitchFamily="49" charset="0"/>
              </a:rPr>
              <a:t>()</a:t>
            </a:r>
          </a:p>
          <a:p>
            <a:pPr lvl="1">
              <a:spcBef>
                <a:spcPts val="200"/>
              </a:spcBef>
              <a:spcAft>
                <a:spcPts val="200"/>
              </a:spcAft>
            </a:pPr>
            <a:r>
              <a:rPr lang="en-GB" dirty="0">
                <a:latin typeface="Consolas" panose="020B0609020204030204" pitchFamily="49" charset="0"/>
              </a:rPr>
              <a:t>is invoked when the fragment has been removed from a </a:t>
            </a:r>
            <a:r>
              <a:rPr lang="en-GB" dirty="0" err="1">
                <a:latin typeface="Consolas" panose="020B0609020204030204" pitchFamily="49" charset="0"/>
              </a:rPr>
              <a:t>FragmentManager</a:t>
            </a:r>
            <a:r>
              <a:rPr lang="en-GB" dirty="0">
                <a:latin typeface="Consolas" panose="020B0609020204030204" pitchFamily="49" charset="0"/>
              </a:rPr>
              <a:t> and is detached from its host activity. This is called after </a:t>
            </a:r>
            <a:r>
              <a:rPr lang="en-GB" dirty="0" err="1">
                <a:latin typeface="Consolas" panose="020B0609020204030204" pitchFamily="49" charset="0"/>
              </a:rPr>
              <a:t>onDestroy</a:t>
            </a:r>
            <a:r>
              <a:rPr lang="en-GB" dirty="0">
                <a:latin typeface="Consolas" panose="020B0609020204030204" pitchFamily="49" charset="0"/>
              </a:rPr>
              <a:t>() </a:t>
            </a:r>
          </a:p>
          <a:p>
            <a:pPr>
              <a:spcBef>
                <a:spcPts val="200"/>
              </a:spcBef>
              <a:spcAft>
                <a:spcPts val="200"/>
              </a:spcAft>
            </a:pPr>
            <a:r>
              <a:rPr lang="en-GB" sz="3200" dirty="0">
                <a:solidFill>
                  <a:srgbClr val="FF0000"/>
                </a:solidFill>
                <a:latin typeface="Consolas" panose="020B0609020204030204" pitchFamily="49" charset="0"/>
              </a:rPr>
              <a:t>public View </a:t>
            </a:r>
            <a:r>
              <a:rPr lang="en-GB" sz="3200" dirty="0" err="1">
                <a:solidFill>
                  <a:srgbClr val="FF0000"/>
                </a:solidFill>
                <a:latin typeface="Consolas" panose="020B0609020204030204" pitchFamily="49" charset="0"/>
              </a:rPr>
              <a:t>getView</a:t>
            </a:r>
            <a:r>
              <a:rPr lang="en-GB" sz="3200" dirty="0">
                <a:solidFill>
                  <a:srgbClr val="FF0000"/>
                </a:solidFill>
                <a:latin typeface="Consolas" panose="020B0609020204030204" pitchFamily="49" charset="0"/>
              </a:rPr>
              <a:t>()</a:t>
            </a:r>
          </a:p>
          <a:p>
            <a:pPr lvl="1">
              <a:spcBef>
                <a:spcPts val="200"/>
              </a:spcBef>
              <a:spcAft>
                <a:spcPts val="200"/>
              </a:spcAft>
            </a:pPr>
            <a:r>
              <a:rPr lang="en-GB" dirty="0">
                <a:latin typeface="Consolas" panose="020B0609020204030204" pitchFamily="49" charset="0"/>
              </a:rPr>
              <a:t>Get the root view for the fragment's layout (the one returned by </a:t>
            </a:r>
            <a:r>
              <a:rPr lang="en-GB" dirty="0" err="1">
                <a:latin typeface="Consolas" panose="020B0609020204030204" pitchFamily="49" charset="0"/>
              </a:rPr>
              <a:t>onCreateView</a:t>
            </a:r>
            <a:r>
              <a:rPr lang="en-GB" dirty="0">
                <a:latin typeface="Consolas" panose="020B0609020204030204" pitchFamily="49" charset="0"/>
              </a:rPr>
              <a:t>), if provided. </a:t>
            </a:r>
          </a:p>
          <a:p>
            <a:pPr lvl="1">
              <a:spcBef>
                <a:spcPts val="200"/>
              </a:spcBef>
              <a:spcAft>
                <a:spcPts val="200"/>
              </a:spcAft>
            </a:pPr>
            <a:endParaRPr lang="en-GB" dirty="0">
              <a:solidFill>
                <a:srgbClr val="FF0000"/>
              </a:solidFill>
              <a:latin typeface="Consolas" panose="020B0609020204030204" pitchFamily="49" charset="0"/>
            </a:endParaRPr>
          </a:p>
          <a:p>
            <a:endParaRPr lang="en-GB" dirty="0"/>
          </a:p>
        </p:txBody>
      </p:sp>
      <p:sp>
        <p:nvSpPr>
          <p:cNvPr id="4" name="Slide Number Placeholder 3">
            <a:extLst>
              <a:ext uri="{FF2B5EF4-FFF2-40B4-BE49-F238E27FC236}">
                <a16:creationId xmlns:a16="http://schemas.microsoft.com/office/drawing/2014/main" id="{35F98254-D558-4A00-8844-DE86498AA3B8}"/>
              </a:ext>
            </a:extLst>
          </p:cNvPr>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730743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B34354-F4CA-6AF6-D015-36D432B5738B}"/>
              </a:ext>
            </a:extLst>
          </p:cNvPr>
          <p:cNvSpPr>
            <a:spLocks noGrp="1"/>
          </p:cNvSpPr>
          <p:nvPr>
            <p:ph type="title"/>
          </p:nvPr>
        </p:nvSpPr>
        <p:spPr/>
        <p:txBody>
          <a:bodyPr/>
          <a:lstStyle/>
          <a:p>
            <a:r>
              <a:rPr lang="en-GB" dirty="0"/>
              <a:t>Custom fragment</a:t>
            </a:r>
          </a:p>
        </p:txBody>
      </p:sp>
      <p:sp>
        <p:nvSpPr>
          <p:cNvPr id="3" name="Segnaposto contenuto 2">
            <a:extLst>
              <a:ext uri="{FF2B5EF4-FFF2-40B4-BE49-F238E27FC236}">
                <a16:creationId xmlns:a16="http://schemas.microsoft.com/office/drawing/2014/main" id="{959B3CC2-89A1-1867-23E7-1A9598B12980}"/>
              </a:ext>
            </a:extLst>
          </p:cNvPr>
          <p:cNvSpPr>
            <a:spLocks noGrp="1"/>
          </p:cNvSpPr>
          <p:nvPr>
            <p:ph idx="1"/>
          </p:nvPr>
        </p:nvSpPr>
        <p:spPr/>
        <p:txBody>
          <a:bodyPr/>
          <a:lstStyle/>
          <a:p>
            <a:endParaRPr lang="en-GB"/>
          </a:p>
        </p:txBody>
      </p:sp>
      <p:sp>
        <p:nvSpPr>
          <p:cNvPr id="4" name="Segnaposto numero diapositiva 3">
            <a:extLst>
              <a:ext uri="{FF2B5EF4-FFF2-40B4-BE49-F238E27FC236}">
                <a16:creationId xmlns:a16="http://schemas.microsoft.com/office/drawing/2014/main" id="{C71DF9A1-C9DC-D489-C356-7B4CAE1E81DF}"/>
              </a:ext>
            </a:extLst>
          </p:cNvPr>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627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EEFD36-E734-F590-26E6-F209E746127D}"/>
              </a:ext>
            </a:extLst>
          </p:cNvPr>
          <p:cNvSpPr>
            <a:spLocks noGrp="1"/>
          </p:cNvSpPr>
          <p:nvPr>
            <p:ph type="title"/>
          </p:nvPr>
        </p:nvSpPr>
        <p:spPr/>
        <p:txBody>
          <a:bodyPr/>
          <a:lstStyle/>
          <a:p>
            <a:r>
              <a:rPr lang="en-GB" dirty="0"/>
              <a:t>Creating fragment</a:t>
            </a:r>
          </a:p>
        </p:txBody>
      </p:sp>
      <p:sp>
        <p:nvSpPr>
          <p:cNvPr id="3" name="Segnaposto contenuto 2">
            <a:extLst>
              <a:ext uri="{FF2B5EF4-FFF2-40B4-BE49-F238E27FC236}">
                <a16:creationId xmlns:a16="http://schemas.microsoft.com/office/drawing/2014/main" id="{CF2F5F3A-EBFB-3B7F-85A5-952130B0D120}"/>
              </a:ext>
            </a:extLst>
          </p:cNvPr>
          <p:cNvSpPr>
            <a:spLocks noGrp="1"/>
          </p:cNvSpPr>
          <p:nvPr>
            <p:ph idx="1"/>
          </p:nvPr>
        </p:nvSpPr>
        <p:spPr/>
        <p:txBody>
          <a:bodyPr>
            <a:normAutofit fontScale="92500" lnSpcReduction="20000"/>
          </a:bodyPr>
          <a:lstStyle/>
          <a:p>
            <a:r>
              <a:rPr lang="en-GB" dirty="0"/>
              <a:t>After that you create your custom Fragment, you have load it to an activity.</a:t>
            </a:r>
          </a:p>
          <a:p>
            <a:r>
              <a:rPr lang="en-GB" b="1" dirty="0" err="1"/>
              <a:t>FragmentActivity</a:t>
            </a:r>
            <a:r>
              <a:rPr lang="en-GB" dirty="0"/>
              <a:t> is the base class for </a:t>
            </a:r>
            <a:r>
              <a:rPr lang="en-GB" dirty="0" err="1"/>
              <a:t>AppCompatActivity</a:t>
            </a:r>
            <a:r>
              <a:rPr lang="en-GB" dirty="0"/>
              <a:t> which allow you to use Fragments in your custom Activity.</a:t>
            </a:r>
          </a:p>
          <a:p>
            <a:r>
              <a:rPr lang="en-GB" b="1" dirty="0"/>
              <a:t>Add </a:t>
            </a:r>
            <a:r>
              <a:rPr lang="en-GB" b="1" dirty="0" err="1"/>
              <a:t>FragmentContainerView</a:t>
            </a:r>
            <a:r>
              <a:rPr lang="en-GB" b="1" dirty="0"/>
              <a:t> in layout file</a:t>
            </a:r>
            <a:r>
              <a:rPr lang="en-GB" dirty="0"/>
              <a:t>, that defines the location where the fragment should be placed within the activity's view hierarchy.</a:t>
            </a:r>
            <a:br>
              <a:rPr kumimoji="0" lang="en-US" altLang="en-US" sz="3200" b="0" i="0" u="none" strike="noStrike" cap="none" normalizeH="0" baseline="0" dirty="0">
                <a:ln>
                  <a:noFill/>
                </a:ln>
                <a:solidFill>
                  <a:schemeClr val="tx1"/>
                </a:solidFill>
                <a:effectLst/>
                <a:latin typeface="Arial Unicode MS"/>
              </a:rPr>
            </a:br>
            <a:r>
              <a:rPr kumimoji="0" lang="en-US" altLang="en-US" sz="32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a:ln>
                  <a:noFill/>
                </a:ln>
                <a:solidFill>
                  <a:schemeClr val="tx1"/>
                </a:solidFill>
                <a:effectLst/>
                <a:latin typeface="Consolas" panose="020B0609020204030204" pitchFamily="49" charset="0"/>
              </a:rPr>
              <a:t>&lt;</a:t>
            </a:r>
            <a:r>
              <a:rPr kumimoji="0" lang="en-US" altLang="en-US" sz="2000" b="0" i="0" u="none" strike="noStrike" cap="none" normalizeH="0" baseline="0" dirty="0" err="1">
                <a:ln>
                  <a:noFill/>
                </a:ln>
                <a:solidFill>
                  <a:schemeClr val="tx1"/>
                </a:solidFill>
                <a:effectLst/>
                <a:latin typeface="Consolas" panose="020B0609020204030204" pitchFamily="49" charset="0"/>
              </a:rPr>
              <a:t>androidx.fragment.app.FragmentContainerView</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xmlns:android</a:t>
            </a:r>
            <a:r>
              <a:rPr kumimoji="0" lang="en-US" altLang="en-US" sz="2000" b="0" i="0" u="none" strike="noStrike" cap="none" normalizeH="0" baseline="0" dirty="0">
                <a:ln>
                  <a:noFill/>
                </a:ln>
                <a:solidFill>
                  <a:schemeClr val="tx1"/>
                </a:solidFill>
                <a:effectLst/>
                <a:latin typeface="Consolas" panose="020B0609020204030204" pitchFamily="49" charset="0"/>
              </a:rPr>
              <a:t>="http://schemas.android.com/</a:t>
            </a:r>
            <a:r>
              <a:rPr kumimoji="0" lang="en-US" altLang="en-US" sz="2000" b="0" i="0" u="none" strike="noStrike" cap="none" normalizeH="0" baseline="0" dirty="0" err="1">
                <a:ln>
                  <a:noFill/>
                </a:ln>
                <a:solidFill>
                  <a:schemeClr val="tx1"/>
                </a:solidFill>
                <a:effectLst/>
                <a:latin typeface="Consolas" panose="020B0609020204030204" pitchFamily="49" charset="0"/>
              </a:rPr>
              <a:t>apk</a:t>
            </a:r>
            <a:r>
              <a:rPr kumimoji="0" lang="en-US" altLang="en-US" sz="2000" b="0" i="0" u="none" strike="noStrike" cap="none" normalizeH="0" baseline="0" dirty="0">
                <a:ln>
                  <a:noFill/>
                </a:ln>
                <a:solidFill>
                  <a:schemeClr val="tx1"/>
                </a:solidFill>
                <a:effectLst/>
                <a:latin typeface="Consolas" panose="020B0609020204030204" pitchFamily="49" charset="0"/>
              </a:rPr>
              <a:t>/res/android"</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android:id</a:t>
            </a:r>
            <a:r>
              <a:rPr kumimoji="0" lang="en-US" altLang="en-US" sz="2000" b="0" i="0" u="none" strike="noStrike" cap="none" normalizeH="0" baseline="0" dirty="0">
                <a:ln>
                  <a:noFill/>
                </a:ln>
                <a:solidFill>
                  <a:schemeClr val="tx1"/>
                </a:solidFill>
                <a:effectLst/>
                <a:latin typeface="Consolas" panose="020B0609020204030204" pitchFamily="49" charset="0"/>
              </a:rPr>
              <a:t>="@+id/</a:t>
            </a:r>
            <a:r>
              <a:rPr kumimoji="0" lang="en-US" altLang="en-US" sz="2000" b="0" i="0" u="none" strike="noStrike" cap="none" normalizeH="0" baseline="0" dirty="0" err="1">
                <a:ln>
                  <a:noFill/>
                </a:ln>
                <a:solidFill>
                  <a:schemeClr val="tx1"/>
                </a:solidFill>
                <a:effectLst/>
                <a:latin typeface="Consolas" panose="020B0609020204030204" pitchFamily="49" charset="0"/>
              </a:rPr>
              <a:t>fragment_container_view</a:t>
            </a:r>
            <a:r>
              <a:rPr kumimoji="0" lang="en-US" altLang="en-US" sz="2000" b="0" i="0" u="none" strike="noStrike" cap="none" normalizeH="0" baseline="0" dirty="0">
                <a:ln>
                  <a:noFill/>
                </a:ln>
                <a:solidFill>
                  <a:schemeClr val="tx1"/>
                </a:solidFill>
                <a:effectLst/>
                <a:latin typeface="Consolas" panose="020B0609020204030204" pitchFamily="49" charset="0"/>
              </a:rPr>
              <a:t>"</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android:layout_width</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2000" b="0" i="0" u="none" strike="noStrike" cap="none" normalizeH="0" baseline="0" dirty="0">
                <a:ln>
                  <a:noFill/>
                </a:ln>
                <a:solidFill>
                  <a:schemeClr val="tx1"/>
                </a:solidFill>
                <a:effectLst/>
                <a:latin typeface="Consolas" panose="020B0609020204030204" pitchFamily="49" charset="0"/>
              </a:rPr>
              <a:t>"</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    				</a:t>
            </a:r>
            <a:r>
              <a:rPr kumimoji="0" lang="en-US" altLang="en-US" sz="2000" b="0" i="0" u="none" strike="noStrike" cap="none" normalizeH="0" baseline="0" dirty="0" err="1">
                <a:ln>
                  <a:noFill/>
                </a:ln>
                <a:solidFill>
                  <a:schemeClr val="tx1"/>
                </a:solidFill>
                <a:effectLst/>
                <a:latin typeface="Consolas" panose="020B0609020204030204" pitchFamily="49" charset="0"/>
              </a:rPr>
              <a:t>android:layout_height</a:t>
            </a: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err="1">
                <a:ln>
                  <a:noFill/>
                </a:ln>
                <a:solidFill>
                  <a:schemeClr val="tx1"/>
                </a:solidFill>
                <a:effectLst/>
                <a:latin typeface="Consolas" panose="020B0609020204030204" pitchFamily="49" charset="0"/>
              </a:rPr>
              <a:t>match_parent</a:t>
            </a:r>
            <a:r>
              <a:rPr kumimoji="0" lang="en-US" altLang="en-US" sz="2000" b="0" i="0" u="none" strike="noStrike" cap="none" normalizeH="0" baseline="0" dirty="0">
                <a:ln>
                  <a:noFill/>
                </a:ln>
                <a:solidFill>
                  <a:schemeClr val="tx1"/>
                </a:solidFill>
                <a:effectLst/>
                <a:latin typeface="Consolas" panose="020B0609020204030204" pitchFamily="49" charset="0"/>
              </a:rPr>
              <a:t>"/&gt;</a:t>
            </a:r>
            <a:endParaRPr lang="en-GB" dirty="0"/>
          </a:p>
        </p:txBody>
      </p:sp>
      <p:sp>
        <p:nvSpPr>
          <p:cNvPr id="4" name="Segnaposto numero diapositiva 3">
            <a:extLst>
              <a:ext uri="{FF2B5EF4-FFF2-40B4-BE49-F238E27FC236}">
                <a16:creationId xmlns:a16="http://schemas.microsoft.com/office/drawing/2014/main" id="{F88577FD-47B0-FDC3-FB62-F6853EFD83C4}"/>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231006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5ED6D0-5337-B577-7B1E-6086139FAC22}"/>
              </a:ext>
            </a:extLst>
          </p:cNvPr>
          <p:cNvSpPr>
            <a:spLocks noGrp="1"/>
          </p:cNvSpPr>
          <p:nvPr>
            <p:ph type="title"/>
          </p:nvPr>
        </p:nvSpPr>
        <p:spPr/>
        <p:txBody>
          <a:bodyPr/>
          <a:lstStyle/>
          <a:p>
            <a:r>
              <a:rPr lang="en-GB" dirty="0"/>
              <a:t>Creating fragment</a:t>
            </a:r>
          </a:p>
        </p:txBody>
      </p:sp>
      <p:sp>
        <p:nvSpPr>
          <p:cNvPr id="3" name="Segnaposto contenuto 2">
            <a:extLst>
              <a:ext uri="{FF2B5EF4-FFF2-40B4-BE49-F238E27FC236}">
                <a16:creationId xmlns:a16="http://schemas.microsoft.com/office/drawing/2014/main" id="{B2C89317-6657-BFA9-9BDA-5CE0FDC0785C}"/>
              </a:ext>
            </a:extLst>
          </p:cNvPr>
          <p:cNvSpPr>
            <a:spLocks noGrp="1"/>
          </p:cNvSpPr>
          <p:nvPr>
            <p:ph idx="1"/>
          </p:nvPr>
        </p:nvSpPr>
        <p:spPr/>
        <p:txBody>
          <a:bodyPr>
            <a:normAutofit/>
          </a:bodyPr>
          <a:lstStyle/>
          <a:p>
            <a:r>
              <a:rPr lang="en-GB" b="1" dirty="0"/>
              <a:t>Add specific Fragment</a:t>
            </a:r>
          </a:p>
          <a:p>
            <a:pPr marL="914400" lvl="1" indent="-514350">
              <a:buFont typeface="+mj-lt"/>
              <a:buAutoNum type="alphaLcParenR"/>
            </a:pPr>
            <a:r>
              <a:rPr lang="en-GB"/>
              <a:t>In activity's xml </a:t>
            </a:r>
            <a:r>
              <a:rPr lang="en-GB" dirty="0"/>
              <a:t>file, </a:t>
            </a:r>
            <a:r>
              <a:rPr lang="en-GB"/>
              <a:t>add the following </a:t>
            </a:r>
            <a:r>
              <a:rPr lang="en-GB" dirty="0"/>
              <a:t>line:</a:t>
            </a:r>
          </a:p>
          <a:p>
            <a:pPr marL="800100" lvl="2" indent="0">
              <a:buNone/>
            </a:pP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Consolas" panose="020B0609020204030204" pitchFamily="49" charset="0"/>
              </a:rPr>
              <a:t>android:name</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Consolas" panose="020B0609020204030204" pitchFamily="49" charset="0"/>
              </a:rPr>
              <a:t>com.example.ExampleFragment</a:t>
            </a:r>
            <a:r>
              <a:rPr kumimoji="0" lang="en-US" altLang="en-US" b="0" i="0" u="none" strike="noStrike" cap="none" normalizeH="0" baseline="0" dirty="0">
                <a:ln>
                  <a:noFill/>
                </a:ln>
                <a:solidFill>
                  <a:schemeClr val="tx1"/>
                </a:solidFill>
                <a:effectLst/>
                <a:latin typeface="Consolas" panose="020B0609020204030204" pitchFamily="49" charset="0"/>
              </a:rPr>
              <a:t>" </a:t>
            </a:r>
            <a:endParaRPr lang="en-GB" sz="3200" dirty="0">
              <a:latin typeface="Consolas" panose="020B0609020204030204" pitchFamily="49" charset="0"/>
            </a:endParaRPr>
          </a:p>
          <a:p>
            <a:pPr marL="914400" lvl="1" indent="-514350">
              <a:buFont typeface="+mj-lt"/>
              <a:buAutoNum type="alphaLcParenR"/>
            </a:pPr>
            <a:r>
              <a:rPr lang="en-GB" dirty="0"/>
              <a:t>Programmatically, in activity's </a:t>
            </a:r>
            <a:r>
              <a:rPr lang="en-GB" dirty="0" err="1"/>
              <a:t>onCreate</a:t>
            </a:r>
            <a:r>
              <a:rPr lang="en-GB" dirty="0"/>
              <a:t>() method, using </a:t>
            </a:r>
            <a:r>
              <a:rPr lang="en-GB" dirty="0" err="1"/>
              <a:t>FragmentManager</a:t>
            </a:r>
            <a:r>
              <a:rPr lang="en-GB" dirty="0"/>
              <a:t> and </a:t>
            </a:r>
            <a:r>
              <a:rPr lang="en-GB" dirty="0" err="1"/>
              <a:t>FragmentTransaction</a:t>
            </a:r>
            <a:endParaRPr lang="en-GB" dirty="0"/>
          </a:p>
          <a:p>
            <a:pPr marL="800100" lvl="2" indent="0">
              <a:buNone/>
            </a:pPr>
            <a:r>
              <a:rPr lang="en-GB" dirty="0"/>
              <a:t>		</a:t>
            </a:r>
          </a:p>
          <a:p>
            <a:pPr marL="0" indent="0">
              <a:buNone/>
            </a:pPr>
            <a:endParaRPr lang="en-GB" dirty="0"/>
          </a:p>
        </p:txBody>
      </p:sp>
      <p:sp>
        <p:nvSpPr>
          <p:cNvPr id="4" name="Segnaposto numero diapositiva 3">
            <a:extLst>
              <a:ext uri="{FF2B5EF4-FFF2-40B4-BE49-F238E27FC236}">
                <a16:creationId xmlns:a16="http://schemas.microsoft.com/office/drawing/2014/main" id="{9DE350A2-22A4-B741-66AE-56DC69A54C6B}"/>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115193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ECE3-0F35-4943-A3DD-E8561EEDCD02}"/>
              </a:ext>
            </a:extLst>
          </p:cNvPr>
          <p:cNvSpPr>
            <a:spLocks noGrp="1"/>
          </p:cNvSpPr>
          <p:nvPr>
            <p:ph type="title"/>
          </p:nvPr>
        </p:nvSpPr>
        <p:spPr/>
        <p:txBody>
          <a:bodyPr/>
          <a:lstStyle/>
          <a:p>
            <a:r>
              <a:rPr lang="en-GB" dirty="0" err="1"/>
              <a:t>FragmentManager</a:t>
            </a:r>
            <a:endParaRPr lang="en-GB" dirty="0"/>
          </a:p>
        </p:txBody>
      </p:sp>
      <p:sp>
        <p:nvSpPr>
          <p:cNvPr id="3" name="Content Placeholder 2">
            <a:extLst>
              <a:ext uri="{FF2B5EF4-FFF2-40B4-BE49-F238E27FC236}">
                <a16:creationId xmlns:a16="http://schemas.microsoft.com/office/drawing/2014/main" id="{2DF1FFCF-A569-4F47-AF44-F1A086EF937D}"/>
              </a:ext>
            </a:extLst>
          </p:cNvPr>
          <p:cNvSpPr>
            <a:spLocks noGrp="1"/>
          </p:cNvSpPr>
          <p:nvPr>
            <p:ph idx="1"/>
          </p:nvPr>
        </p:nvSpPr>
        <p:spPr/>
        <p:txBody>
          <a:bodyPr>
            <a:normAutofit lnSpcReduction="10000"/>
          </a:bodyPr>
          <a:lstStyle/>
          <a:p>
            <a:r>
              <a:rPr lang="en-GB" b="1" dirty="0"/>
              <a:t>Is the class responsible for performing actions on your app' fragments </a:t>
            </a:r>
            <a:r>
              <a:rPr lang="en-GB" dirty="0"/>
              <a:t>(adding, removing, replacing them), </a:t>
            </a:r>
            <a:r>
              <a:rPr lang="en-GB" b="1" dirty="0"/>
              <a:t>managing fragment back stack </a:t>
            </a:r>
            <a:r>
              <a:rPr lang="en-GB" dirty="0"/>
              <a:t>(stack of previous fragments which have been displayed to the user)</a:t>
            </a:r>
          </a:p>
          <a:p>
            <a:pPr marL="0" indent="0">
              <a:buNone/>
            </a:pPr>
            <a:r>
              <a:rPr lang="en-GB" b="1" dirty="0"/>
              <a:t>Access the </a:t>
            </a:r>
            <a:r>
              <a:rPr lang="en-GB" b="1" dirty="0" err="1"/>
              <a:t>FragmentManager</a:t>
            </a:r>
            <a:endParaRPr lang="en-GB" b="1" dirty="0"/>
          </a:p>
          <a:p>
            <a:r>
              <a:rPr lang="en-GB" dirty="0">
                <a:solidFill>
                  <a:srgbClr val="FF0000"/>
                </a:solidFill>
              </a:rPr>
              <a:t>In activity: </a:t>
            </a:r>
            <a:r>
              <a:rPr lang="en-GB" dirty="0"/>
              <a:t>using </a:t>
            </a:r>
            <a:r>
              <a:rPr lang="en-GB" dirty="0" err="1"/>
              <a:t>getSupportFragmentManager</a:t>
            </a:r>
            <a:r>
              <a:rPr lang="en-GB" dirty="0"/>
              <a:t>() (</a:t>
            </a:r>
            <a:r>
              <a:rPr lang="en-GB" dirty="0" err="1"/>
              <a:t>AppCompatActivity's</a:t>
            </a:r>
            <a:r>
              <a:rPr lang="en-GB" dirty="0"/>
              <a:t> method)</a:t>
            </a:r>
          </a:p>
          <a:p>
            <a:r>
              <a:rPr lang="en-GB" dirty="0">
                <a:solidFill>
                  <a:srgbClr val="FF0000"/>
                </a:solidFill>
              </a:rPr>
              <a:t>In fragment: </a:t>
            </a:r>
            <a:r>
              <a:rPr lang="en-GB" dirty="0"/>
              <a:t>using </a:t>
            </a:r>
            <a:r>
              <a:rPr lang="en-GB" dirty="0" err="1"/>
              <a:t>getChildFragmentManager</a:t>
            </a:r>
            <a:r>
              <a:rPr lang="en-GB" dirty="0"/>
              <a:t>() in parent fragment or </a:t>
            </a:r>
            <a:r>
              <a:rPr lang="en-GB" dirty="0" err="1"/>
              <a:t>getParentFragmentManager</a:t>
            </a:r>
            <a:r>
              <a:rPr lang="en-GB" dirty="0"/>
              <a:t>() in child fragments</a:t>
            </a:r>
          </a:p>
          <a:p>
            <a:pPr marL="457200" lvl="1" indent="0">
              <a:buNone/>
            </a:pPr>
            <a:endParaRPr lang="en-GB" dirty="0"/>
          </a:p>
        </p:txBody>
      </p:sp>
      <p:sp>
        <p:nvSpPr>
          <p:cNvPr id="4" name="Slide Number Placeholder 3">
            <a:extLst>
              <a:ext uri="{FF2B5EF4-FFF2-40B4-BE49-F238E27FC236}">
                <a16:creationId xmlns:a16="http://schemas.microsoft.com/office/drawing/2014/main" id="{C718688F-D560-49C0-B3D8-2DBB9CD5D187}"/>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Tree>
    <p:extLst>
      <p:ext uri="{BB962C8B-B14F-4D97-AF65-F5344CB8AC3E}">
        <p14:creationId xmlns:p14="http://schemas.microsoft.com/office/powerpoint/2010/main" val="2187124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9B3068-BE4D-4C27-B07B-87DE7E4E582E}"/>
              </a:ext>
            </a:extLst>
          </p:cNvPr>
          <p:cNvSpPr>
            <a:spLocks noGrp="1"/>
          </p:cNvSpPr>
          <p:nvPr>
            <p:ph type="title"/>
          </p:nvPr>
        </p:nvSpPr>
        <p:spPr/>
        <p:txBody>
          <a:bodyPr/>
          <a:lstStyle/>
          <a:p>
            <a:r>
              <a:rPr lang="en-GB" dirty="0"/>
              <a:t>Access the </a:t>
            </a:r>
            <a:r>
              <a:rPr lang="en-GB" dirty="0" err="1"/>
              <a:t>FragmentManager</a:t>
            </a:r>
            <a:endParaRPr lang="en-GB" dirty="0"/>
          </a:p>
        </p:txBody>
      </p:sp>
      <p:pic>
        <p:nvPicPr>
          <p:cNvPr id="8" name="Content Placeholder 7">
            <a:extLst>
              <a:ext uri="{FF2B5EF4-FFF2-40B4-BE49-F238E27FC236}">
                <a16:creationId xmlns:a16="http://schemas.microsoft.com/office/drawing/2014/main" id="{68489DDD-0F69-484D-86AD-DBB255E0C472}"/>
              </a:ext>
            </a:extLst>
          </p:cNvPr>
          <p:cNvPicPr>
            <a:picLocks noGrp="1" noChangeAspect="1"/>
          </p:cNvPicPr>
          <p:nvPr>
            <p:ph sz="half" idx="1"/>
          </p:nvPr>
        </p:nvPicPr>
        <p:blipFill>
          <a:blip r:embed="rId2"/>
          <a:stretch>
            <a:fillRect/>
          </a:stretch>
        </p:blipFill>
        <p:spPr>
          <a:xfrm>
            <a:off x="609600" y="2084696"/>
            <a:ext cx="5384800" cy="3556971"/>
          </a:xfrm>
          <a:prstGeom prst="rect">
            <a:avLst/>
          </a:prstGeom>
        </p:spPr>
      </p:pic>
      <p:pic>
        <p:nvPicPr>
          <p:cNvPr id="9" name="Content Placeholder 8">
            <a:extLst>
              <a:ext uri="{FF2B5EF4-FFF2-40B4-BE49-F238E27FC236}">
                <a16:creationId xmlns:a16="http://schemas.microsoft.com/office/drawing/2014/main" id="{40AEEA02-A671-4937-A16E-36E673B45C19}"/>
              </a:ext>
            </a:extLst>
          </p:cNvPr>
          <p:cNvPicPr>
            <a:picLocks noGrp="1" noChangeAspect="1"/>
          </p:cNvPicPr>
          <p:nvPr>
            <p:ph sz="half" idx="2"/>
          </p:nvPr>
        </p:nvPicPr>
        <p:blipFill>
          <a:blip r:embed="rId3"/>
          <a:stretch>
            <a:fillRect/>
          </a:stretch>
        </p:blipFill>
        <p:spPr>
          <a:xfrm>
            <a:off x="6197600" y="2560733"/>
            <a:ext cx="5384800" cy="2604897"/>
          </a:xfrm>
          <a:prstGeom prst="rect">
            <a:avLst/>
          </a:prstGeom>
        </p:spPr>
      </p:pic>
      <p:sp>
        <p:nvSpPr>
          <p:cNvPr id="4" name="Slide Number Placeholder 3">
            <a:extLst>
              <a:ext uri="{FF2B5EF4-FFF2-40B4-BE49-F238E27FC236}">
                <a16:creationId xmlns:a16="http://schemas.microsoft.com/office/drawing/2014/main" id="{AFB96416-87EA-42A2-8473-3D78D1EA117B}"/>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55795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4465A-577E-71D5-8197-39E87AB2F89E}"/>
              </a:ext>
            </a:extLst>
          </p:cNvPr>
          <p:cNvSpPr>
            <a:spLocks noGrp="1"/>
          </p:cNvSpPr>
          <p:nvPr>
            <p:ph type="title"/>
          </p:nvPr>
        </p:nvSpPr>
        <p:spPr/>
        <p:txBody>
          <a:bodyPr/>
          <a:lstStyle/>
          <a:p>
            <a:r>
              <a:rPr lang="en-GB" dirty="0"/>
              <a:t>Using </a:t>
            </a:r>
            <a:r>
              <a:rPr lang="en-GB" dirty="0" err="1"/>
              <a:t>FragmentManager</a:t>
            </a:r>
            <a:endParaRPr lang="en-GB" dirty="0"/>
          </a:p>
        </p:txBody>
      </p:sp>
      <p:sp>
        <p:nvSpPr>
          <p:cNvPr id="3" name="Segnaposto contenuto 2">
            <a:extLst>
              <a:ext uri="{FF2B5EF4-FFF2-40B4-BE49-F238E27FC236}">
                <a16:creationId xmlns:a16="http://schemas.microsoft.com/office/drawing/2014/main" id="{C5403A88-4F97-96FC-DD1C-408703A6D5D1}"/>
              </a:ext>
            </a:extLst>
          </p:cNvPr>
          <p:cNvSpPr>
            <a:spLocks noGrp="1"/>
          </p:cNvSpPr>
          <p:nvPr>
            <p:ph idx="1"/>
          </p:nvPr>
        </p:nvSpPr>
        <p:spPr/>
        <p:txBody>
          <a:bodyPr>
            <a:normAutofit/>
          </a:bodyPr>
          <a:lstStyle/>
          <a:p>
            <a:pPr marL="0" indent="0">
              <a:buNone/>
            </a:pPr>
            <a:r>
              <a:rPr lang="en-GB" dirty="0" err="1"/>
              <a:t>FragmentManager</a:t>
            </a:r>
            <a:r>
              <a:rPr lang="en-GB" dirty="0"/>
              <a:t> methods:</a:t>
            </a:r>
          </a:p>
          <a:p>
            <a:r>
              <a:rPr lang="en-GB" dirty="0"/>
              <a:t>Manage transaction</a:t>
            </a:r>
          </a:p>
          <a:p>
            <a:pPr lvl="1"/>
            <a:r>
              <a:rPr lang="en-GB" dirty="0" err="1"/>
              <a:t>addToBackStack</a:t>
            </a:r>
            <a:r>
              <a:rPr lang="en-GB" dirty="0"/>
              <a:t>()</a:t>
            </a:r>
          </a:p>
          <a:p>
            <a:pPr lvl="1"/>
            <a:r>
              <a:rPr lang="en-GB" dirty="0" err="1"/>
              <a:t>popBackStack</a:t>
            </a:r>
            <a:r>
              <a:rPr lang="en-GB" dirty="0"/>
              <a:t>()</a:t>
            </a:r>
          </a:p>
          <a:p>
            <a:pPr lvl="1"/>
            <a:r>
              <a:rPr lang="en-GB" dirty="0" err="1"/>
              <a:t>beginTransaction</a:t>
            </a:r>
            <a:r>
              <a:rPr lang="en-GB" dirty="0"/>
              <a:t>()</a:t>
            </a:r>
          </a:p>
          <a:p>
            <a:r>
              <a:rPr lang="en-GB" dirty="0"/>
              <a:t>Finding existing fragment</a:t>
            </a:r>
          </a:p>
          <a:p>
            <a:pPr lvl="1"/>
            <a:r>
              <a:rPr lang="en-GB" dirty="0" err="1"/>
              <a:t>findFragmentById</a:t>
            </a:r>
            <a:r>
              <a:rPr lang="en-GB" dirty="0"/>
              <a:t>()</a:t>
            </a:r>
          </a:p>
          <a:p>
            <a:pPr lvl="1"/>
            <a:r>
              <a:rPr lang="en-GB" dirty="0" err="1"/>
              <a:t>findFragmentByTag</a:t>
            </a:r>
            <a:r>
              <a:rPr lang="en-GB" dirty="0"/>
              <a:t>()</a:t>
            </a:r>
          </a:p>
          <a:p>
            <a:endParaRPr lang="en-GB" dirty="0"/>
          </a:p>
        </p:txBody>
      </p:sp>
      <p:sp>
        <p:nvSpPr>
          <p:cNvPr id="5" name="Segnaposto numero diapositiva 4">
            <a:extLst>
              <a:ext uri="{FF2B5EF4-FFF2-40B4-BE49-F238E27FC236}">
                <a16:creationId xmlns:a16="http://schemas.microsoft.com/office/drawing/2014/main" id="{9191A552-D88B-479C-ED54-5A55DE231441}"/>
              </a:ext>
            </a:extLst>
          </p:cNvPr>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1335455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669BAC-EE5B-44BD-5E6A-06EF7274D48A}"/>
              </a:ext>
            </a:extLst>
          </p:cNvPr>
          <p:cNvSpPr>
            <a:spLocks noGrp="1"/>
          </p:cNvSpPr>
          <p:nvPr>
            <p:ph type="title"/>
          </p:nvPr>
        </p:nvSpPr>
        <p:spPr/>
        <p:txBody>
          <a:bodyPr/>
          <a:lstStyle/>
          <a:p>
            <a:r>
              <a:rPr lang="en-GB" dirty="0"/>
              <a:t>Find existing fragments</a:t>
            </a:r>
          </a:p>
        </p:txBody>
      </p:sp>
      <p:sp>
        <p:nvSpPr>
          <p:cNvPr id="3" name="Segnaposto contenuto 2">
            <a:extLst>
              <a:ext uri="{FF2B5EF4-FFF2-40B4-BE49-F238E27FC236}">
                <a16:creationId xmlns:a16="http://schemas.microsoft.com/office/drawing/2014/main" id="{395643DC-1287-3D3A-6CBE-B7042E479E61}"/>
              </a:ext>
            </a:extLst>
          </p:cNvPr>
          <p:cNvSpPr>
            <a:spLocks noGrp="1"/>
          </p:cNvSpPr>
          <p:nvPr>
            <p:ph idx="1"/>
          </p:nvPr>
        </p:nvSpPr>
        <p:spPr/>
        <p:txBody>
          <a:bodyPr/>
          <a:lstStyle/>
          <a:p>
            <a:r>
              <a:rPr lang="en-GB" dirty="0"/>
              <a:t>You can get a reference </a:t>
            </a:r>
            <a:r>
              <a:rPr lang="en-GB"/>
              <a:t>to fragments </a:t>
            </a:r>
            <a:r>
              <a:rPr lang="en-GB" dirty="0"/>
              <a:t>using </a:t>
            </a:r>
            <a:r>
              <a:rPr lang="en-GB" dirty="0" err="1"/>
              <a:t>FragmentManager</a:t>
            </a:r>
            <a:r>
              <a:rPr lang="en-GB" dirty="0"/>
              <a:t> methods:</a:t>
            </a:r>
          </a:p>
          <a:p>
            <a:pPr lvl="1"/>
            <a:r>
              <a:rPr lang="en-GB" dirty="0">
                <a:solidFill>
                  <a:srgbClr val="FF0000"/>
                </a:solidFill>
                <a:latin typeface="Consolas" panose="020B0609020204030204" pitchFamily="49" charset="0"/>
              </a:rPr>
              <a:t>Fragment </a:t>
            </a:r>
            <a:r>
              <a:rPr lang="en-GB" dirty="0" err="1">
                <a:solidFill>
                  <a:srgbClr val="FF0000"/>
                </a:solidFill>
                <a:latin typeface="Consolas" panose="020B0609020204030204" pitchFamily="49" charset="0"/>
              </a:rPr>
              <a:t>findFragmentById</a:t>
            </a:r>
            <a:r>
              <a:rPr lang="en-GB" dirty="0">
                <a:solidFill>
                  <a:srgbClr val="FF0000"/>
                </a:solidFill>
                <a:latin typeface="Consolas" panose="020B0609020204030204" pitchFamily="49" charset="0"/>
              </a:rPr>
              <a:t>(@IdRes int id)</a:t>
            </a:r>
          </a:p>
          <a:p>
            <a:pPr lvl="2"/>
            <a:r>
              <a:rPr lang="en-GB" dirty="0"/>
              <a:t>Finds a fragment that was identified by the given id either when inflated from XML or as the container ID when added in a transaction.</a:t>
            </a:r>
          </a:p>
          <a:p>
            <a:pPr lvl="1"/>
            <a:r>
              <a:rPr lang="en-GB" dirty="0">
                <a:solidFill>
                  <a:srgbClr val="FF0000"/>
                </a:solidFill>
                <a:latin typeface="Consolas" panose="020B0609020204030204" pitchFamily="49" charset="0"/>
              </a:rPr>
              <a:t>Fragment </a:t>
            </a:r>
            <a:r>
              <a:rPr lang="en-GB" dirty="0" err="1">
                <a:solidFill>
                  <a:srgbClr val="FF0000"/>
                </a:solidFill>
                <a:latin typeface="Consolas" panose="020B0609020204030204" pitchFamily="49" charset="0"/>
              </a:rPr>
              <a:t>findFragmentByTag</a:t>
            </a:r>
            <a:r>
              <a:rPr lang="en-GB" dirty="0">
                <a:solidFill>
                  <a:srgbClr val="FF0000"/>
                </a:solidFill>
                <a:latin typeface="Consolas" panose="020B0609020204030204" pitchFamily="49" charset="0"/>
              </a:rPr>
              <a:t>(@Nullable String tag)</a:t>
            </a:r>
          </a:p>
          <a:p>
            <a:pPr lvl="2"/>
            <a:r>
              <a:rPr lang="en-GB" dirty="0"/>
              <a:t>Finds a fragment that was identified by the given tag either when inflated from XML or as supplied when added in a transaction.</a:t>
            </a:r>
          </a:p>
        </p:txBody>
      </p:sp>
      <p:sp>
        <p:nvSpPr>
          <p:cNvPr id="4" name="Segnaposto numero diapositiva 3">
            <a:extLst>
              <a:ext uri="{FF2B5EF4-FFF2-40B4-BE49-F238E27FC236}">
                <a16:creationId xmlns:a16="http://schemas.microsoft.com/office/drawing/2014/main" id="{4B334826-F243-82C5-9A55-2387AF9B5640}"/>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218060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8A19D5-1B5E-40BC-B2B4-E2F30E4CB58C}"/>
              </a:ext>
            </a:extLst>
          </p:cNvPr>
          <p:cNvSpPr>
            <a:spLocks noGrp="1"/>
          </p:cNvSpPr>
          <p:nvPr>
            <p:ph type="title"/>
          </p:nvPr>
        </p:nvSpPr>
        <p:spPr/>
        <p:txBody>
          <a:bodyPr/>
          <a:lstStyle/>
          <a:p>
            <a:r>
              <a:rPr lang="it-IT" dirty="0"/>
              <a:t>Log </a:t>
            </a:r>
            <a:r>
              <a:rPr lang="it-IT" dirty="0" err="1"/>
              <a:t>message</a:t>
            </a:r>
            <a:endParaRPr lang="it-IT" dirty="0"/>
          </a:p>
        </p:txBody>
      </p:sp>
      <p:sp>
        <p:nvSpPr>
          <p:cNvPr id="3" name="Segnaposto contenuto 2">
            <a:extLst>
              <a:ext uri="{FF2B5EF4-FFF2-40B4-BE49-F238E27FC236}">
                <a16:creationId xmlns:a16="http://schemas.microsoft.com/office/drawing/2014/main" id="{767E9E73-F0E8-4D25-B135-AFCC870A0E0B}"/>
              </a:ext>
            </a:extLst>
          </p:cNvPr>
          <p:cNvSpPr>
            <a:spLocks noGrp="1"/>
          </p:cNvSpPr>
          <p:nvPr>
            <p:ph idx="1"/>
          </p:nvPr>
        </p:nvSpPr>
        <p:spPr/>
        <p:txBody>
          <a:bodyPr>
            <a:normAutofit fontScale="85000" lnSpcReduction="20000"/>
          </a:bodyPr>
          <a:lstStyle/>
          <a:p>
            <a:r>
              <a:rPr lang="it-IT" dirty="0"/>
              <a:t>Android </a:t>
            </a:r>
            <a:r>
              <a:rPr lang="it-IT" dirty="0" err="1"/>
              <a:t>provide</a:t>
            </a:r>
            <a:r>
              <a:rPr lang="it-IT" dirty="0"/>
              <a:t> </a:t>
            </a:r>
            <a:r>
              <a:rPr lang="it-IT" dirty="0">
                <a:latin typeface="Consolas" panose="020B0609020204030204" pitchFamily="49" charset="0"/>
              </a:rPr>
              <a:t>Log</a:t>
            </a:r>
            <a:r>
              <a:rPr lang="it-IT" dirty="0"/>
              <a:t> class, </a:t>
            </a:r>
            <a:r>
              <a:rPr lang="it-IT" dirty="0" err="1"/>
              <a:t>which</a:t>
            </a:r>
            <a:r>
              <a:rPr lang="it-IT" dirty="0"/>
              <a:t> </a:t>
            </a:r>
            <a:r>
              <a:rPr lang="it-IT" dirty="0" err="1"/>
              <a:t>allows</a:t>
            </a:r>
            <a:r>
              <a:rPr lang="it-IT" dirty="0"/>
              <a:t> </a:t>
            </a:r>
            <a:r>
              <a:rPr lang="it-IT" dirty="0" err="1"/>
              <a:t>you</a:t>
            </a:r>
            <a:r>
              <a:rPr lang="it-IT" dirty="0"/>
              <a:t> to create log </a:t>
            </a:r>
            <a:r>
              <a:rPr lang="it-IT" dirty="0" err="1"/>
              <a:t>messages</a:t>
            </a:r>
            <a:r>
              <a:rPr lang="it-IT" dirty="0"/>
              <a:t>. </a:t>
            </a:r>
            <a:r>
              <a:rPr lang="it-IT" dirty="0" err="1"/>
              <a:t>Messages</a:t>
            </a:r>
            <a:r>
              <a:rPr lang="it-IT" dirty="0"/>
              <a:t> </a:t>
            </a:r>
            <a:r>
              <a:rPr lang="it-IT" dirty="0" err="1"/>
              <a:t>appear</a:t>
            </a:r>
            <a:r>
              <a:rPr lang="it-IT" dirty="0"/>
              <a:t> in Android </a:t>
            </a:r>
            <a:r>
              <a:rPr lang="it-IT" dirty="0" err="1"/>
              <a:t>Studio's</a:t>
            </a:r>
            <a:r>
              <a:rPr lang="it-IT" dirty="0"/>
              <a:t> </a:t>
            </a:r>
            <a:r>
              <a:rPr lang="it-IT" dirty="0" err="1"/>
              <a:t>Logcat</a:t>
            </a:r>
            <a:r>
              <a:rPr lang="it-IT" dirty="0"/>
              <a:t> </a:t>
            </a:r>
            <a:r>
              <a:rPr lang="it-IT" dirty="0" err="1"/>
              <a:t>during</a:t>
            </a:r>
            <a:r>
              <a:rPr lang="it-IT" dirty="0"/>
              <a:t> app </a:t>
            </a:r>
            <a:r>
              <a:rPr lang="it-IT" dirty="0" err="1"/>
              <a:t>execution</a:t>
            </a:r>
            <a:r>
              <a:rPr lang="it-IT" dirty="0"/>
              <a:t> and make </a:t>
            </a:r>
            <a:r>
              <a:rPr lang="it-IT" dirty="0" err="1"/>
              <a:t>easier</a:t>
            </a:r>
            <a:r>
              <a:rPr lang="it-IT" dirty="0"/>
              <a:t> app debug.</a:t>
            </a:r>
          </a:p>
          <a:p>
            <a:r>
              <a:rPr lang="it-IT" dirty="0" err="1"/>
              <a:t>Exist</a:t>
            </a:r>
            <a:r>
              <a:rPr lang="it-IT" dirty="0"/>
              <a:t> 5 </a:t>
            </a:r>
            <a:r>
              <a:rPr lang="it-IT" dirty="0" err="1"/>
              <a:t>priority</a:t>
            </a:r>
            <a:r>
              <a:rPr lang="it-IT" dirty="0"/>
              <a:t> </a:t>
            </a:r>
            <a:r>
              <a:rPr lang="it-IT" dirty="0" err="1"/>
              <a:t>level</a:t>
            </a:r>
            <a:r>
              <a:rPr lang="it-IT" dirty="0"/>
              <a:t>:</a:t>
            </a:r>
          </a:p>
          <a:p>
            <a:pPr lvl="1"/>
            <a:r>
              <a:rPr lang="it-IT" dirty="0" err="1">
                <a:latin typeface="Consolas" panose="020B0609020204030204" pitchFamily="49" charset="0"/>
              </a:rPr>
              <a:t>Log.e</a:t>
            </a:r>
            <a:r>
              <a:rPr lang="it-IT" dirty="0">
                <a:latin typeface="Consolas" panose="020B0609020204030204" pitchFamily="49" charset="0"/>
              </a:rPr>
              <a:t>(</a:t>
            </a:r>
            <a:r>
              <a:rPr lang="it-IT" dirty="0" err="1">
                <a:latin typeface="Consolas" panose="020B0609020204030204" pitchFamily="49" charset="0"/>
              </a:rPr>
              <a:t>String</a:t>
            </a:r>
            <a:r>
              <a:rPr lang="it-IT" dirty="0">
                <a:latin typeface="Consolas" panose="020B0609020204030204" pitchFamily="49" charset="0"/>
              </a:rPr>
              <a:t> TAG, </a:t>
            </a:r>
            <a:r>
              <a:rPr lang="it-IT" dirty="0" err="1">
                <a:latin typeface="Consolas" panose="020B0609020204030204" pitchFamily="49" charset="0"/>
              </a:rPr>
              <a:t>String</a:t>
            </a:r>
            <a:r>
              <a:rPr lang="it-IT" dirty="0">
                <a:latin typeface="Consolas" panose="020B0609020204030204" pitchFamily="49" charset="0"/>
              </a:rPr>
              <a:t> </a:t>
            </a:r>
            <a:r>
              <a:rPr lang="it-IT" dirty="0" err="1">
                <a:latin typeface="Consolas" panose="020B0609020204030204" pitchFamily="49" charset="0"/>
              </a:rPr>
              <a:t>message</a:t>
            </a:r>
            <a:r>
              <a:rPr lang="it-IT" dirty="0">
                <a:latin typeface="Consolas" panose="020B0609020204030204" pitchFamily="49" charset="0"/>
              </a:rPr>
              <a:t>)	</a:t>
            </a:r>
            <a:r>
              <a:rPr lang="it-IT" dirty="0"/>
              <a:t>	-&gt; </a:t>
            </a:r>
            <a:r>
              <a:rPr lang="it-IT" dirty="0" err="1"/>
              <a:t>error</a:t>
            </a:r>
            <a:endParaRPr lang="it-IT" dirty="0"/>
          </a:p>
          <a:p>
            <a:pPr lvl="1"/>
            <a:r>
              <a:rPr lang="it-IT" dirty="0" err="1">
                <a:latin typeface="Consolas" panose="020B0609020204030204" pitchFamily="49" charset="0"/>
              </a:rPr>
              <a:t>Log.w</a:t>
            </a:r>
            <a:r>
              <a:rPr lang="it-IT" dirty="0">
                <a:latin typeface="Consolas" panose="020B0609020204030204" pitchFamily="49" charset="0"/>
              </a:rPr>
              <a:t>(</a:t>
            </a:r>
            <a:r>
              <a:rPr lang="it-IT" dirty="0" err="1">
                <a:latin typeface="Consolas" panose="020B0609020204030204" pitchFamily="49" charset="0"/>
              </a:rPr>
              <a:t>String</a:t>
            </a:r>
            <a:r>
              <a:rPr lang="it-IT" dirty="0">
                <a:latin typeface="Consolas" panose="020B0609020204030204" pitchFamily="49" charset="0"/>
              </a:rPr>
              <a:t> TAG, </a:t>
            </a:r>
            <a:r>
              <a:rPr lang="it-IT" dirty="0" err="1">
                <a:latin typeface="Consolas" panose="020B0609020204030204" pitchFamily="49" charset="0"/>
              </a:rPr>
              <a:t>String</a:t>
            </a:r>
            <a:r>
              <a:rPr lang="it-IT" dirty="0">
                <a:latin typeface="Consolas" panose="020B0609020204030204" pitchFamily="49" charset="0"/>
              </a:rPr>
              <a:t> </a:t>
            </a:r>
            <a:r>
              <a:rPr lang="it-IT" dirty="0" err="1">
                <a:latin typeface="Consolas" panose="020B0609020204030204" pitchFamily="49" charset="0"/>
              </a:rPr>
              <a:t>message</a:t>
            </a:r>
            <a:r>
              <a:rPr lang="it-IT" dirty="0">
                <a:latin typeface="Consolas" panose="020B0609020204030204" pitchFamily="49" charset="0"/>
              </a:rPr>
              <a:t>)	</a:t>
            </a:r>
            <a:r>
              <a:rPr lang="it-IT" dirty="0"/>
              <a:t>	-&gt; warning</a:t>
            </a:r>
          </a:p>
          <a:p>
            <a:pPr lvl="1"/>
            <a:r>
              <a:rPr lang="it-IT" dirty="0" err="1">
                <a:latin typeface="Consolas" panose="020B0609020204030204" pitchFamily="49" charset="0"/>
              </a:rPr>
              <a:t>Log.i</a:t>
            </a:r>
            <a:r>
              <a:rPr lang="it-IT" dirty="0">
                <a:latin typeface="Consolas" panose="020B0609020204030204" pitchFamily="49" charset="0"/>
              </a:rPr>
              <a:t>(</a:t>
            </a:r>
            <a:r>
              <a:rPr lang="it-IT" dirty="0" err="1">
                <a:latin typeface="Consolas" panose="020B0609020204030204" pitchFamily="49" charset="0"/>
              </a:rPr>
              <a:t>String</a:t>
            </a:r>
            <a:r>
              <a:rPr lang="it-IT" dirty="0">
                <a:latin typeface="Consolas" panose="020B0609020204030204" pitchFamily="49" charset="0"/>
              </a:rPr>
              <a:t> TAG, </a:t>
            </a:r>
            <a:r>
              <a:rPr lang="it-IT" dirty="0" err="1">
                <a:latin typeface="Consolas" panose="020B0609020204030204" pitchFamily="49" charset="0"/>
              </a:rPr>
              <a:t>String</a:t>
            </a:r>
            <a:r>
              <a:rPr lang="it-IT" dirty="0">
                <a:latin typeface="Consolas" panose="020B0609020204030204" pitchFamily="49" charset="0"/>
              </a:rPr>
              <a:t> </a:t>
            </a:r>
            <a:r>
              <a:rPr lang="it-IT" dirty="0" err="1">
                <a:latin typeface="Consolas" panose="020B0609020204030204" pitchFamily="49" charset="0"/>
              </a:rPr>
              <a:t>message</a:t>
            </a:r>
            <a:r>
              <a:rPr lang="it-IT" dirty="0">
                <a:latin typeface="Consolas" panose="020B0609020204030204" pitchFamily="49" charset="0"/>
              </a:rPr>
              <a:t>)</a:t>
            </a:r>
            <a:r>
              <a:rPr lang="it-IT" dirty="0"/>
              <a:t>		-&gt; information</a:t>
            </a:r>
          </a:p>
          <a:p>
            <a:pPr lvl="1"/>
            <a:r>
              <a:rPr lang="it-IT" dirty="0" err="1">
                <a:latin typeface="Consolas" panose="020B0609020204030204" pitchFamily="49" charset="0"/>
              </a:rPr>
              <a:t>Log.d</a:t>
            </a:r>
            <a:r>
              <a:rPr lang="it-IT" dirty="0">
                <a:latin typeface="Consolas" panose="020B0609020204030204" pitchFamily="49" charset="0"/>
              </a:rPr>
              <a:t>(</a:t>
            </a:r>
            <a:r>
              <a:rPr lang="it-IT" dirty="0" err="1">
                <a:latin typeface="Consolas" panose="020B0609020204030204" pitchFamily="49" charset="0"/>
              </a:rPr>
              <a:t>String</a:t>
            </a:r>
            <a:r>
              <a:rPr lang="it-IT" dirty="0">
                <a:latin typeface="Consolas" panose="020B0609020204030204" pitchFamily="49" charset="0"/>
              </a:rPr>
              <a:t> TAG, </a:t>
            </a:r>
            <a:r>
              <a:rPr lang="it-IT" dirty="0" err="1">
                <a:latin typeface="Consolas" panose="020B0609020204030204" pitchFamily="49" charset="0"/>
              </a:rPr>
              <a:t>String</a:t>
            </a:r>
            <a:r>
              <a:rPr lang="it-IT" dirty="0">
                <a:latin typeface="Consolas" panose="020B0609020204030204" pitchFamily="49" charset="0"/>
              </a:rPr>
              <a:t> </a:t>
            </a:r>
            <a:r>
              <a:rPr lang="it-IT" dirty="0" err="1">
                <a:latin typeface="Consolas" panose="020B0609020204030204" pitchFamily="49" charset="0"/>
              </a:rPr>
              <a:t>message</a:t>
            </a:r>
            <a:r>
              <a:rPr lang="it-IT" dirty="0">
                <a:latin typeface="Consolas" panose="020B0609020204030204" pitchFamily="49" charset="0"/>
              </a:rPr>
              <a:t>)	</a:t>
            </a:r>
            <a:r>
              <a:rPr lang="it-IT" dirty="0"/>
              <a:t>	-&gt; debug</a:t>
            </a:r>
          </a:p>
          <a:p>
            <a:pPr lvl="1"/>
            <a:r>
              <a:rPr lang="it-IT" dirty="0" err="1">
                <a:latin typeface="Consolas" panose="020B0609020204030204" pitchFamily="49" charset="0"/>
              </a:rPr>
              <a:t>Log.v</a:t>
            </a:r>
            <a:r>
              <a:rPr lang="it-IT" dirty="0">
                <a:latin typeface="Consolas" panose="020B0609020204030204" pitchFamily="49" charset="0"/>
              </a:rPr>
              <a:t>(</a:t>
            </a:r>
            <a:r>
              <a:rPr lang="it-IT" dirty="0" err="1">
                <a:latin typeface="Consolas" panose="020B0609020204030204" pitchFamily="49" charset="0"/>
              </a:rPr>
              <a:t>String</a:t>
            </a:r>
            <a:r>
              <a:rPr lang="it-IT" dirty="0">
                <a:latin typeface="Consolas" panose="020B0609020204030204" pitchFamily="49" charset="0"/>
              </a:rPr>
              <a:t> TAG, </a:t>
            </a:r>
            <a:r>
              <a:rPr lang="it-IT" dirty="0" err="1">
                <a:latin typeface="Consolas" panose="020B0609020204030204" pitchFamily="49" charset="0"/>
              </a:rPr>
              <a:t>String</a:t>
            </a:r>
            <a:r>
              <a:rPr lang="it-IT" dirty="0">
                <a:latin typeface="Consolas" panose="020B0609020204030204" pitchFamily="49" charset="0"/>
              </a:rPr>
              <a:t> </a:t>
            </a:r>
            <a:r>
              <a:rPr lang="it-IT" dirty="0" err="1">
                <a:latin typeface="Consolas" panose="020B0609020204030204" pitchFamily="49" charset="0"/>
              </a:rPr>
              <a:t>message</a:t>
            </a:r>
            <a:r>
              <a:rPr lang="it-IT" dirty="0">
                <a:latin typeface="Consolas" panose="020B0609020204030204" pitchFamily="49" charset="0"/>
              </a:rPr>
              <a:t>)</a:t>
            </a:r>
            <a:r>
              <a:rPr lang="it-IT" dirty="0"/>
              <a:t>		-&gt; verbose</a:t>
            </a:r>
          </a:p>
          <a:p>
            <a:r>
              <a:rPr lang="it-IT" dirty="0"/>
              <a:t>In </a:t>
            </a:r>
            <a:r>
              <a:rPr lang="it-IT" dirty="0" err="1"/>
              <a:t>Logcat</a:t>
            </a:r>
            <a:r>
              <a:rPr lang="it-IT" dirty="0"/>
              <a:t> </a:t>
            </a:r>
            <a:r>
              <a:rPr lang="it-IT" dirty="0" err="1"/>
              <a:t>appear</a:t>
            </a:r>
            <a:r>
              <a:rPr lang="it-IT" dirty="0"/>
              <a:t> massage like:</a:t>
            </a:r>
          </a:p>
          <a:p>
            <a:pPr lvl="1"/>
            <a:r>
              <a:rPr kumimoji="0" lang="en-US" altLang="en-US" sz="2800" i="1" u="none" strike="noStrike" cap="none" normalizeH="0" baseline="0" dirty="0">
                <a:ln>
                  <a:noFill/>
                </a:ln>
                <a:solidFill>
                  <a:schemeClr val="tx1"/>
                </a:solidFill>
                <a:effectLst/>
                <a:latin typeface="Consolas" panose="020B0609020204030204" pitchFamily="49" charset="0"/>
              </a:rPr>
              <a:t>date time PID-TID/package priority/tag: message</a:t>
            </a:r>
            <a:r>
              <a:rPr kumimoji="0" lang="en-US" altLang="en-US" sz="2000" i="0" u="none" strike="noStrike" cap="none" normalizeH="0" baseline="0" dirty="0">
                <a:ln>
                  <a:noFill/>
                </a:ln>
                <a:solidFill>
                  <a:schemeClr val="tx1"/>
                </a:solidFill>
                <a:effectLst/>
                <a:latin typeface="Consolas" panose="020B0609020204030204" pitchFamily="49" charset="0"/>
              </a:rPr>
              <a:t> </a:t>
            </a:r>
          </a:p>
          <a:p>
            <a:pPr marL="0" indent="0">
              <a:buNone/>
            </a:pPr>
            <a:r>
              <a:rPr kumimoji="0" lang="en-US" altLang="en-US" sz="2800" i="0" u="none" strike="noStrike" cap="none" normalizeH="0" baseline="0" dirty="0">
                <a:ln>
                  <a:noFill/>
                </a:ln>
                <a:solidFill>
                  <a:schemeClr val="tx1"/>
                </a:solidFill>
                <a:effectLst/>
                <a:latin typeface="Consolas" panose="020B0609020204030204" pitchFamily="49" charset="0"/>
                <a:hlinkClick r:id="rId2"/>
              </a:rPr>
              <a:t>https://developer.android.com/studio/debug/am-logcat</a:t>
            </a:r>
            <a:endParaRPr kumimoji="0" lang="en-US" altLang="en-US" sz="2800" i="0" u="none" strike="noStrike" cap="none" normalizeH="0" baseline="0" dirty="0">
              <a:ln>
                <a:noFill/>
              </a:ln>
              <a:solidFill>
                <a:schemeClr val="tx1"/>
              </a:solidFill>
              <a:effectLst/>
              <a:latin typeface="Consolas" panose="020B0609020204030204" pitchFamily="49" charset="0"/>
            </a:endParaRPr>
          </a:p>
          <a:p>
            <a:pPr lvl="1"/>
            <a:endParaRPr lang="it-IT" dirty="0"/>
          </a:p>
          <a:p>
            <a:pPr lvl="1"/>
            <a:endParaRPr lang="it-IT" dirty="0"/>
          </a:p>
          <a:p>
            <a:pPr lvl="1"/>
            <a:endParaRPr lang="it-IT" dirty="0">
              <a:latin typeface="Consolas" panose="020B0609020204030204" pitchFamily="49" charset="0"/>
            </a:endParaRPr>
          </a:p>
          <a:p>
            <a:pPr marL="0" indent="0">
              <a:buNone/>
            </a:pPr>
            <a:endParaRPr lang="it-IT" dirty="0"/>
          </a:p>
          <a:p>
            <a:endParaRPr lang="it-IT" dirty="0"/>
          </a:p>
        </p:txBody>
      </p:sp>
      <p:sp>
        <p:nvSpPr>
          <p:cNvPr id="4" name="Segnaposto numero diapositiva 3">
            <a:extLst>
              <a:ext uri="{FF2B5EF4-FFF2-40B4-BE49-F238E27FC236}">
                <a16:creationId xmlns:a16="http://schemas.microsoft.com/office/drawing/2014/main" id="{BA985ED7-1322-4DBC-98A4-08E98CE2D7C8}"/>
              </a:ext>
            </a:extLst>
          </p:cNvPr>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142489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856E05-421C-4CD7-8EB8-3D6EC8D39E36}"/>
              </a:ext>
            </a:extLst>
          </p:cNvPr>
          <p:cNvSpPr>
            <a:spLocks noGrp="1"/>
          </p:cNvSpPr>
          <p:nvPr>
            <p:ph type="title"/>
          </p:nvPr>
        </p:nvSpPr>
        <p:spPr/>
        <p:txBody>
          <a:bodyPr/>
          <a:lstStyle/>
          <a:p>
            <a:r>
              <a:rPr lang="en-GB" dirty="0" err="1"/>
              <a:t>FragmentTransaction</a:t>
            </a:r>
            <a:endParaRPr lang="en-GB" dirty="0"/>
          </a:p>
        </p:txBody>
      </p:sp>
      <p:sp>
        <p:nvSpPr>
          <p:cNvPr id="3" name="Segnaposto contenuto 2">
            <a:extLst>
              <a:ext uri="{FF2B5EF4-FFF2-40B4-BE49-F238E27FC236}">
                <a16:creationId xmlns:a16="http://schemas.microsoft.com/office/drawing/2014/main" id="{A7AE7FB3-8046-CDD7-80A6-BE3C64FFFF37}"/>
              </a:ext>
            </a:extLst>
          </p:cNvPr>
          <p:cNvSpPr>
            <a:spLocks noGrp="1"/>
          </p:cNvSpPr>
          <p:nvPr>
            <p:ph sz="half" idx="1"/>
          </p:nvPr>
        </p:nvSpPr>
        <p:spPr/>
        <p:txBody>
          <a:bodyPr>
            <a:normAutofit fontScale="92500" lnSpcReduction="10000"/>
          </a:bodyPr>
          <a:lstStyle/>
          <a:p>
            <a:r>
              <a:rPr lang="en-GB" b="1" dirty="0"/>
              <a:t>Transactions are each set of fragment changes(e.g.: add, remove, replace operations) that you committed</a:t>
            </a:r>
          </a:p>
          <a:p>
            <a:r>
              <a:rPr lang="en-GB" dirty="0"/>
              <a:t>Android provide the </a:t>
            </a:r>
            <a:r>
              <a:rPr lang="en-GB" dirty="0" err="1"/>
              <a:t>FragmentTrasation</a:t>
            </a:r>
            <a:r>
              <a:rPr lang="en-GB" dirty="0"/>
              <a:t> class.</a:t>
            </a:r>
          </a:p>
          <a:p>
            <a:r>
              <a:rPr lang="en-GB" b="1" dirty="0" err="1"/>
              <a:t>FragmentTransaction</a:t>
            </a:r>
            <a:r>
              <a:rPr lang="en-GB" b="1" dirty="0"/>
              <a:t> is treated as a single atomic set of operations</a:t>
            </a:r>
          </a:p>
          <a:p>
            <a:r>
              <a:rPr lang="en-GB" dirty="0"/>
              <a:t>Each transaction is sei in the Fragment back stack of </a:t>
            </a:r>
            <a:r>
              <a:rPr lang="en-GB" dirty="0" err="1"/>
              <a:t>FragmentManager</a:t>
            </a:r>
            <a:endParaRPr lang="en-GB" dirty="0"/>
          </a:p>
          <a:p>
            <a:pPr marL="0" indent="0">
              <a:buNone/>
            </a:pPr>
            <a:endParaRPr lang="en-GB" dirty="0"/>
          </a:p>
        </p:txBody>
      </p:sp>
      <p:sp>
        <p:nvSpPr>
          <p:cNvPr id="4" name="Segnaposto contenuto 3">
            <a:extLst>
              <a:ext uri="{FF2B5EF4-FFF2-40B4-BE49-F238E27FC236}">
                <a16:creationId xmlns:a16="http://schemas.microsoft.com/office/drawing/2014/main" id="{1E719A6C-2339-6858-AD4A-55DD8F2D6761}"/>
              </a:ext>
            </a:extLst>
          </p:cNvPr>
          <p:cNvSpPr>
            <a:spLocks noGrp="1"/>
          </p:cNvSpPr>
          <p:nvPr>
            <p:ph sz="half" idx="2"/>
          </p:nvPr>
        </p:nvSpPr>
        <p:spPr>
          <a:xfrm>
            <a:off x="6197602" y="1600200"/>
            <a:ext cx="5384800" cy="4525963"/>
          </a:xfrm>
        </p:spPr>
        <p:txBody>
          <a:bodyPr>
            <a:normAutofit fontScale="92500" lnSpcReduction="10000"/>
          </a:bodyPr>
          <a:lstStyle/>
          <a:p>
            <a:r>
              <a:rPr lang="en-GB" b="1" dirty="0"/>
              <a:t>HOW TO USE TRANSACTIOJN?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onsolas" panose="020B0609020204030204" pitchFamily="49" charset="0"/>
              </a:rPr>
              <a:t>//create fragment transaction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onsolas" panose="020B0609020204030204" pitchFamily="49" charset="0"/>
              </a:rPr>
              <a:t>FragmentManager</a:t>
            </a:r>
            <a:r>
              <a:rPr kumimoji="0" lang="en-US" altLang="en-US" sz="1800" b="0" i="0" u="none" strike="noStrike" cap="none" normalizeH="0" baseline="0" dirty="0">
                <a:ln>
                  <a:noFill/>
                </a:ln>
                <a:solidFill>
                  <a:schemeClr val="tx1"/>
                </a:solidFill>
                <a:effectLst/>
                <a:latin typeface="Consolas" panose="020B0609020204030204" pitchFamily="49" charset="0"/>
              </a:rPr>
              <a:t> </a:t>
            </a:r>
            <a:r>
              <a:rPr kumimoji="0" lang="en-US" altLang="en-US" sz="1800" b="0" i="0" u="none" strike="noStrike" cap="none" normalizeH="0" baseline="0" dirty="0" err="1">
                <a:ln>
                  <a:noFill/>
                </a:ln>
                <a:solidFill>
                  <a:schemeClr val="tx1"/>
                </a:solidFill>
                <a:effectLst/>
                <a:latin typeface="Consolas" panose="020B0609020204030204" pitchFamily="49" charset="0"/>
              </a:rPr>
              <a:t>fragmentManager</a:t>
            </a:r>
            <a:r>
              <a:rPr kumimoji="0" lang="en-US" altLang="en-US" sz="1800" b="0" i="0" u="none" strike="noStrike" cap="none" normalizeH="0" baseline="0" dirty="0">
                <a:ln>
                  <a:noFill/>
                </a:ln>
                <a:solidFill>
                  <a:schemeClr val="tx1"/>
                </a:solidFill>
                <a:effectLst/>
                <a:latin typeface="Consolas" panose="020B0609020204030204" pitchFamily="49" charset="0"/>
              </a:rPr>
              <a:t> =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FragmentTransaction</a:t>
            </a:r>
            <a:r>
              <a:rPr kumimoji="0" lang="en-US" altLang="en-US" sz="1800" b="0" i="0" u="none" strike="noStrike" cap="none" normalizeH="0" baseline="0" dirty="0">
                <a:ln>
                  <a:noFill/>
                </a:ln>
                <a:solidFill>
                  <a:schemeClr val="tx1"/>
                </a:solidFill>
                <a:effectLst/>
                <a:latin typeface="Consolas" panose="020B0609020204030204" pitchFamily="49" charset="0"/>
              </a:rPr>
              <a:t> transaction = </a:t>
            </a:r>
            <a:r>
              <a:rPr kumimoji="0" lang="en-US" altLang="en-US" sz="1800" b="0" i="0" u="none" strike="noStrike" cap="none" normalizeH="0" baseline="0" dirty="0" err="1">
                <a:ln>
                  <a:noFill/>
                </a:ln>
                <a:solidFill>
                  <a:schemeClr val="tx1"/>
                </a:solidFill>
                <a:effectLst/>
                <a:latin typeface="Consolas" panose="020B0609020204030204" pitchFamily="49" charset="0"/>
              </a:rPr>
              <a:t>fragmentManager.beginTransaction</a:t>
            </a:r>
            <a:r>
              <a:rPr kumimoji="0" lang="en-US" altLang="en-US" sz="1800" b="0" i="0" u="none" strike="noStrike" cap="none" normalizeH="0" baseline="0" dirty="0">
                <a:ln>
                  <a:noFill/>
                </a:ln>
                <a:solidFill>
                  <a:schemeClr val="tx1"/>
                </a:solidFill>
                <a:effectLst/>
                <a:latin typeface="Consolas" panose="020B0609020204030204" pitchFamily="49" charset="0"/>
              </a:rPr>
              <a:t>();</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transaction.setReorderingAllowed</a:t>
            </a:r>
            <a:r>
              <a:rPr kumimoji="0" lang="en-US" altLang="en-US" sz="1800" b="0" i="0" u="none" strike="noStrike" cap="none" normalizeH="0" baseline="0" dirty="0">
                <a:ln>
                  <a:noFill/>
                </a:ln>
                <a:solidFill>
                  <a:schemeClr val="tx1"/>
                </a:solidFill>
                <a:effectLst/>
                <a:latin typeface="Consolas" panose="020B0609020204030204" pitchFamily="49" charset="0"/>
              </a:rPr>
              <a:t>(true);</a:t>
            </a:r>
            <a:r>
              <a:rPr kumimoji="0" lang="en-US" altLang="en-US" sz="14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//perform operation (add, replace, remove,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//specify animations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onsolas" panose="020B0609020204030204" pitchFamily="49" charset="0"/>
              </a:rPr>
              <a:t>// add to back stack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onsolas" panose="020B0609020204030204" pitchFamily="49" charset="0"/>
              </a:rPr>
              <a:t>//commit the transaction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latin typeface="Consolas" panose="020B0609020204030204" pitchFamily="49" charset="0"/>
              </a:rPr>
              <a:t>transaction.commit</a:t>
            </a:r>
            <a:r>
              <a:rPr lang="en-US" altLang="en-US" sz="1400" dirty="0">
                <a:latin typeface="Consolas" panose="020B0609020204030204" pitchFamily="49" charset="0"/>
              </a:rPr>
              <a:t>();</a:t>
            </a:r>
            <a:endParaRPr kumimoji="0" lang="en-US" altLang="en-US" sz="1400" b="0" i="0" u="none" strike="noStrike" cap="none" normalizeH="0" baseline="0" dirty="0">
              <a:ln>
                <a:noFill/>
              </a:ln>
              <a:solidFill>
                <a:schemeClr val="tx1"/>
              </a:solidFill>
              <a:effectLst/>
              <a:latin typeface="Consolas" panose="020B0609020204030204" pitchFamily="49" charset="0"/>
            </a:endParaRPr>
          </a:p>
        </p:txBody>
      </p:sp>
      <p:sp>
        <p:nvSpPr>
          <p:cNvPr id="5" name="Segnaposto numero diapositiva 4">
            <a:extLst>
              <a:ext uri="{FF2B5EF4-FFF2-40B4-BE49-F238E27FC236}">
                <a16:creationId xmlns:a16="http://schemas.microsoft.com/office/drawing/2014/main" id="{6B9FC3EC-65D3-D1E8-0B26-4A4CE7C65ADD}"/>
              </a:ext>
            </a:extLst>
          </p:cNvPr>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56965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74C004-51E4-D0D3-6E05-D11A855FEEBA}"/>
              </a:ext>
            </a:extLst>
          </p:cNvPr>
          <p:cNvSpPr>
            <a:spLocks noGrp="1"/>
          </p:cNvSpPr>
          <p:nvPr>
            <p:ph type="title"/>
          </p:nvPr>
        </p:nvSpPr>
        <p:spPr/>
        <p:txBody>
          <a:bodyPr/>
          <a:lstStyle/>
          <a:p>
            <a:r>
              <a:rPr lang="en-GB" dirty="0" err="1"/>
              <a:t>FragmentTransaction</a:t>
            </a:r>
            <a:r>
              <a:rPr lang="en-GB" dirty="0"/>
              <a:t> methods</a:t>
            </a:r>
          </a:p>
        </p:txBody>
      </p:sp>
      <p:sp>
        <p:nvSpPr>
          <p:cNvPr id="6" name="Segnaposto contenuto 5">
            <a:extLst>
              <a:ext uri="{FF2B5EF4-FFF2-40B4-BE49-F238E27FC236}">
                <a16:creationId xmlns:a16="http://schemas.microsoft.com/office/drawing/2014/main" id="{2B803E78-FDF4-E77E-7A76-7EEBD7C52C6B}"/>
              </a:ext>
            </a:extLst>
          </p:cNvPr>
          <p:cNvSpPr>
            <a:spLocks noGrp="1"/>
          </p:cNvSpPr>
          <p:nvPr>
            <p:ph idx="1"/>
          </p:nvPr>
        </p:nvSpPr>
        <p:spPr/>
        <p:txBody>
          <a:bodyPr>
            <a:normAutofit fontScale="92500" lnSpcReduction="20000"/>
          </a:bodyPr>
          <a:lstStyle/>
          <a:p>
            <a:r>
              <a:rPr lang="en-GB" dirty="0"/>
              <a:t>Each of following methods return the same </a:t>
            </a:r>
            <a:r>
              <a:rPr lang="en-GB" dirty="0" err="1"/>
              <a:t>FragmentTransactions</a:t>
            </a:r>
            <a:r>
              <a:rPr lang="en-GB" dirty="0"/>
              <a:t>  instance, which has called the method.</a:t>
            </a:r>
          </a:p>
          <a:p>
            <a:pPr lvl="1"/>
            <a:r>
              <a:rPr lang="en-GB" dirty="0" err="1">
                <a:latin typeface="Consolas" panose="020B0609020204030204" pitchFamily="49" charset="0"/>
              </a:rPr>
              <a:t>commitNow</a:t>
            </a:r>
            <a:r>
              <a:rPr lang="en-GB" dirty="0">
                <a:latin typeface="Consolas" panose="020B0609020204030204" pitchFamily="49" charset="0"/>
              </a:rPr>
              <a:t>()</a:t>
            </a:r>
          </a:p>
          <a:p>
            <a:pPr lvl="1"/>
            <a:r>
              <a:rPr lang="en-GB" dirty="0">
                <a:latin typeface="Consolas" panose="020B0609020204030204" pitchFamily="49" charset="0"/>
              </a:rPr>
              <a:t>commit()</a:t>
            </a:r>
          </a:p>
          <a:p>
            <a:pPr lvl="1"/>
            <a:r>
              <a:rPr lang="en-GB" dirty="0">
                <a:latin typeface="Consolas" panose="020B0609020204030204" pitchFamily="49" charset="0"/>
              </a:rPr>
              <a:t>add()</a:t>
            </a:r>
          </a:p>
          <a:p>
            <a:pPr lvl="1"/>
            <a:r>
              <a:rPr lang="en-GB" dirty="0">
                <a:latin typeface="Consolas" panose="020B0609020204030204" pitchFamily="49" charset="0"/>
              </a:rPr>
              <a:t>replace()</a:t>
            </a:r>
          </a:p>
          <a:p>
            <a:pPr lvl="1"/>
            <a:r>
              <a:rPr lang="en-GB" dirty="0">
                <a:latin typeface="Consolas" panose="020B0609020204030204" pitchFamily="49" charset="0"/>
              </a:rPr>
              <a:t>remove()</a:t>
            </a:r>
          </a:p>
          <a:p>
            <a:pPr lvl="1"/>
            <a:r>
              <a:rPr lang="en-GB" dirty="0">
                <a:latin typeface="Consolas" panose="020B0609020204030204" pitchFamily="49" charset="0"/>
              </a:rPr>
              <a:t>hide()</a:t>
            </a:r>
          </a:p>
          <a:p>
            <a:pPr lvl="1"/>
            <a:r>
              <a:rPr lang="en-GB" dirty="0">
                <a:latin typeface="Consolas" panose="020B0609020204030204" pitchFamily="49" charset="0"/>
              </a:rPr>
              <a:t>show()</a:t>
            </a:r>
          </a:p>
          <a:p>
            <a:pPr lvl="1"/>
            <a:r>
              <a:rPr lang="en-GB" dirty="0">
                <a:latin typeface="Consolas" panose="020B0609020204030204" pitchFamily="49" charset="0"/>
              </a:rPr>
              <a:t>attach()</a:t>
            </a:r>
          </a:p>
          <a:p>
            <a:pPr lvl="1"/>
            <a:r>
              <a:rPr lang="en-GB" dirty="0">
                <a:latin typeface="Consolas" panose="020B0609020204030204" pitchFamily="49" charset="0"/>
              </a:rPr>
              <a:t>detach()</a:t>
            </a:r>
          </a:p>
        </p:txBody>
      </p:sp>
      <p:sp>
        <p:nvSpPr>
          <p:cNvPr id="5" name="Segnaposto numero diapositiva 4">
            <a:extLst>
              <a:ext uri="{FF2B5EF4-FFF2-40B4-BE49-F238E27FC236}">
                <a16:creationId xmlns:a16="http://schemas.microsoft.com/office/drawing/2014/main" id="{DFE8DDA3-EC84-DEBA-073A-3DE859BF3779}"/>
              </a:ext>
            </a:extLst>
          </p:cNvPr>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47261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83230-2029-3A42-3F17-0B2F58863E04}"/>
              </a:ext>
            </a:extLst>
          </p:cNvPr>
          <p:cNvSpPr>
            <a:spLocks noGrp="1"/>
          </p:cNvSpPr>
          <p:nvPr>
            <p:ph type="title"/>
          </p:nvPr>
        </p:nvSpPr>
        <p:spPr/>
        <p:txBody>
          <a:bodyPr/>
          <a:lstStyle/>
          <a:p>
            <a:r>
              <a:rPr lang="en-GB" dirty="0"/>
              <a:t>Adding fragments</a:t>
            </a:r>
          </a:p>
        </p:txBody>
      </p:sp>
      <p:sp>
        <p:nvSpPr>
          <p:cNvPr id="6" name="Segnaposto contenuto 5">
            <a:extLst>
              <a:ext uri="{FF2B5EF4-FFF2-40B4-BE49-F238E27FC236}">
                <a16:creationId xmlns:a16="http://schemas.microsoft.com/office/drawing/2014/main" id="{FA31E6E3-4B14-0A85-7C65-356E4363D2FB}"/>
              </a:ext>
            </a:extLst>
          </p:cNvPr>
          <p:cNvSpPr>
            <a:spLocks noGrp="1"/>
          </p:cNvSpPr>
          <p:nvPr>
            <p:ph idx="1"/>
          </p:nvPr>
        </p:nvSpPr>
        <p:spPr/>
        <p:txBody>
          <a:bodyPr>
            <a:normAutofit/>
          </a:bodyPr>
          <a:lstStyle/>
          <a:p>
            <a:r>
              <a:rPr lang="en-GB" dirty="0">
                <a:solidFill>
                  <a:srgbClr val="FF0000"/>
                </a:solidFill>
                <a:latin typeface="Consolas" panose="020B0609020204030204" pitchFamily="49" charset="0"/>
              </a:rPr>
              <a:t>add()</a:t>
            </a:r>
            <a:endParaRPr lang="en-GB" dirty="0">
              <a:latin typeface="Consolas" panose="020B0609020204030204" pitchFamily="49" charset="0"/>
            </a:endParaRPr>
          </a:p>
          <a:p>
            <a:pPr lvl="1"/>
            <a:r>
              <a:rPr lang="en-GB" dirty="0"/>
              <a:t>used to add a fragment to a </a:t>
            </a:r>
            <a:r>
              <a:rPr lang="en-GB" dirty="0" err="1"/>
              <a:t>FragmentManager</a:t>
            </a:r>
            <a:r>
              <a:rPr lang="en-GB" dirty="0"/>
              <a:t>. add() method has been overloaded but all the signature has following common params: </a:t>
            </a:r>
          </a:p>
          <a:p>
            <a:pPr lvl="2"/>
            <a:r>
              <a:rPr lang="en-GB" dirty="0"/>
              <a:t>@IdRes int </a:t>
            </a:r>
            <a:r>
              <a:rPr lang="en-GB" dirty="0" err="1"/>
              <a:t>containerViewId</a:t>
            </a:r>
            <a:endParaRPr lang="en-GB" dirty="0"/>
          </a:p>
          <a:p>
            <a:pPr lvl="2"/>
            <a:r>
              <a:rPr lang="en-GB" dirty="0"/>
              <a:t>Class&lt;Fragment&gt; </a:t>
            </a:r>
            <a:r>
              <a:rPr lang="en-GB" dirty="0" err="1"/>
              <a:t>FragmentClass</a:t>
            </a:r>
            <a:endParaRPr lang="en-GB" dirty="0"/>
          </a:p>
          <a:p>
            <a:pPr lvl="1"/>
            <a:r>
              <a:rPr kumimoji="0" lang="en-GB" altLang="en-US" b="0" i="0" u="none" strike="noStrike" cap="none" normalizeH="0" baseline="0" dirty="0">
                <a:ln>
                  <a:noFill/>
                </a:ln>
                <a:solidFill>
                  <a:schemeClr val="tx1"/>
                </a:solidFill>
                <a:effectLst/>
              </a:rPr>
              <a:t>example [add(int id, Class&lt;Fragment&gt; </a:t>
            </a:r>
            <a:r>
              <a:rPr kumimoji="0" lang="en-GB" altLang="en-US" b="0" i="0" u="none" strike="noStrike" cap="none" normalizeH="0" baseline="0" dirty="0" err="1">
                <a:ln>
                  <a:noFill/>
                </a:ln>
                <a:solidFill>
                  <a:schemeClr val="tx1"/>
                </a:solidFill>
                <a:effectLst/>
              </a:rPr>
              <a:t>fragmentClass</a:t>
            </a:r>
            <a:r>
              <a:rPr kumimoji="0" lang="en-GB" altLang="en-US" b="0" i="0" u="none" strike="noStrike" cap="none" normalizeH="0" baseline="0" dirty="0">
                <a:ln>
                  <a:noFill/>
                </a:ln>
                <a:solidFill>
                  <a:schemeClr val="tx1"/>
                </a:solidFill>
                <a:effectLst/>
              </a:rPr>
              <a:t>, String tag)]</a:t>
            </a:r>
            <a:endParaRPr kumimoji="0" lang="en-US" altLang="en-US" b="0" i="0" u="none" strike="noStrike" cap="none" normalizeH="0" baseline="0" dirty="0">
              <a:ln>
                <a:noFill/>
              </a:ln>
              <a:solidFill>
                <a:schemeClr val="tx1"/>
              </a:solidFill>
              <a:effectLst/>
            </a:endParaRPr>
          </a:p>
          <a:p>
            <a:pPr marL="914400" lvl="2" indent="0">
              <a:buNone/>
            </a:pPr>
            <a:r>
              <a:rPr kumimoji="0" lang="en-US" altLang="en-US" b="0" i="0" u="none" strike="noStrike" cap="none" normalizeH="0" baseline="0" dirty="0">
                <a:ln>
                  <a:noFill/>
                </a:ln>
                <a:solidFill>
                  <a:schemeClr val="tx1"/>
                </a:solidFill>
                <a:effectLst/>
                <a:latin typeface="Consolas" panose="020B0609020204030204" pitchFamily="49" charset="0"/>
              </a:rPr>
              <a:t>	</a:t>
            </a:r>
            <a:r>
              <a:rPr kumimoji="0" lang="en-US" altLang="en-US" b="0" i="0" u="none" strike="noStrike" cap="none" normalizeH="0" baseline="0" dirty="0" err="1">
                <a:ln>
                  <a:noFill/>
                </a:ln>
                <a:solidFill>
                  <a:schemeClr val="tx1"/>
                </a:solidFill>
                <a:effectLst/>
                <a:latin typeface="Consolas" panose="020B0609020204030204" pitchFamily="49" charset="0"/>
              </a:rPr>
              <a:t>transaction.add</a:t>
            </a:r>
            <a:r>
              <a:rPr kumimoji="0" lang="en-US" altLang="en-US"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err="1">
                <a:ln>
                  <a:noFill/>
                </a:ln>
                <a:solidFill>
                  <a:schemeClr val="tx1"/>
                </a:solidFill>
                <a:effectLst/>
                <a:latin typeface="Consolas" panose="020B0609020204030204" pitchFamily="49" charset="0"/>
              </a:rPr>
              <a:t>R.id.fragment_container</a:t>
            </a:r>
            <a:r>
              <a:rPr kumimoji="0" lang="en-US" altLang="en-US" b="0" i="0" u="none" strike="noStrike" cap="none" normalizeH="0" baseline="0" dirty="0">
                <a:ln>
                  <a:noFill/>
                </a:ln>
                <a:solidFill>
                  <a:schemeClr val="tx1"/>
                </a:solidFill>
                <a:effectLst/>
                <a:latin typeface="Consolas" panose="020B0609020204030204" pitchFamily="49" charset="0"/>
              </a:rPr>
              <a:t>,</a:t>
            </a:r>
          </a:p>
          <a:p>
            <a:pPr marL="914400" lvl="2" indent="0">
              <a:buNone/>
            </a:pPr>
            <a:r>
              <a:rPr lang="en-US" altLang="en-US" dirty="0">
                <a:latin typeface="Consolas" panose="020B0609020204030204" pitchFamily="49" charset="0"/>
              </a:rPr>
              <a:t>		</a:t>
            </a:r>
            <a:r>
              <a:rPr kumimoji="0" lang="en-US" altLang="en-US" b="0" i="0" u="none" strike="noStrike" cap="none" normalizeH="0" baseline="0" dirty="0" err="1">
                <a:ln>
                  <a:noFill/>
                </a:ln>
                <a:solidFill>
                  <a:schemeClr val="tx1"/>
                </a:solidFill>
                <a:effectLst/>
                <a:latin typeface="Consolas" panose="020B0609020204030204" pitchFamily="49" charset="0"/>
              </a:rPr>
              <a:t>ExampleFragment.class</a:t>
            </a:r>
            <a:r>
              <a:rPr kumimoji="0" lang="en-US" altLang="en-US" b="0" i="0" u="none" strike="noStrike" cap="none" normalizeH="0" baseline="0" dirty="0">
                <a:ln>
                  <a:noFill/>
                </a:ln>
                <a:solidFill>
                  <a:schemeClr val="tx1"/>
                </a:solidFill>
                <a:effectLst/>
                <a:latin typeface="Consolas" panose="020B0609020204030204" pitchFamily="49" charset="0"/>
              </a:rPr>
              <a:t>, </a:t>
            </a:r>
          </a:p>
          <a:p>
            <a:pPr marL="914400" lvl="2" indent="0">
              <a:buNone/>
            </a:pPr>
            <a:r>
              <a:rPr kumimoji="0" lang="en-US" altLang="en-US" b="0" i="0" u="none" strike="noStrike" cap="none" normalizeH="0" baseline="0" dirty="0">
                <a:ln>
                  <a:noFill/>
                </a:ln>
                <a:solidFill>
                  <a:schemeClr val="tx1"/>
                </a:solidFill>
                <a:effectLst/>
                <a:latin typeface="Consolas" panose="020B0609020204030204" pitchFamily="49" charset="0"/>
              </a:rPr>
              <a:t>		MY_FRAGMENT_TAG);</a:t>
            </a:r>
            <a:r>
              <a:rPr kumimoji="0" lang="en-US" altLang="en-US" sz="2000" b="0" i="0" u="none" strike="noStrike" cap="none" normalizeH="0" baseline="0" dirty="0">
                <a:ln>
                  <a:noFill/>
                </a:ln>
                <a:solidFill>
                  <a:schemeClr val="tx1"/>
                </a:solidFill>
                <a:effectLst/>
                <a:latin typeface="Consolas" panose="020B0609020204030204" pitchFamily="49" charset="0"/>
              </a:rPr>
              <a:t> </a:t>
            </a:r>
            <a:endParaRPr kumimoji="0" lang="en-US" altLang="en-US" sz="4800" b="0" i="0" u="none" strike="noStrike" cap="none" normalizeH="0" baseline="0" dirty="0">
              <a:ln>
                <a:noFill/>
              </a:ln>
              <a:solidFill>
                <a:schemeClr val="tx1"/>
              </a:solidFill>
              <a:effectLst/>
              <a:latin typeface="Consolas" panose="020B0609020204030204" pitchFamily="49" charset="0"/>
            </a:endParaRPr>
          </a:p>
          <a:p>
            <a:pPr marL="1371600" lvl="3" indent="0">
              <a:buNone/>
            </a:pPr>
            <a:endParaRPr lang="en-GB" dirty="0"/>
          </a:p>
        </p:txBody>
      </p:sp>
      <p:sp>
        <p:nvSpPr>
          <p:cNvPr id="5" name="Segnaposto numero diapositiva 4">
            <a:extLst>
              <a:ext uri="{FF2B5EF4-FFF2-40B4-BE49-F238E27FC236}">
                <a16:creationId xmlns:a16="http://schemas.microsoft.com/office/drawing/2014/main" id="{5CFB6C62-DF60-CAF1-B977-E959AD5A117D}"/>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243135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2CF251-A9CA-D075-171B-99EE9BBCB1F6}"/>
              </a:ext>
            </a:extLst>
          </p:cNvPr>
          <p:cNvSpPr>
            <a:spLocks noGrp="1"/>
          </p:cNvSpPr>
          <p:nvPr>
            <p:ph type="title"/>
          </p:nvPr>
        </p:nvSpPr>
        <p:spPr/>
        <p:txBody>
          <a:bodyPr/>
          <a:lstStyle/>
          <a:p>
            <a:r>
              <a:rPr lang="en-GB" dirty="0"/>
              <a:t>Removing fragments</a:t>
            </a:r>
          </a:p>
        </p:txBody>
      </p:sp>
      <p:sp>
        <p:nvSpPr>
          <p:cNvPr id="3" name="Segnaposto contenuto 2">
            <a:extLst>
              <a:ext uri="{FF2B5EF4-FFF2-40B4-BE49-F238E27FC236}">
                <a16:creationId xmlns:a16="http://schemas.microsoft.com/office/drawing/2014/main" id="{EEA9FE3D-E2D7-55FA-6867-6B5B257CB6AD}"/>
              </a:ext>
            </a:extLst>
          </p:cNvPr>
          <p:cNvSpPr>
            <a:spLocks noGrp="1"/>
          </p:cNvSpPr>
          <p:nvPr>
            <p:ph idx="1"/>
          </p:nvPr>
        </p:nvSpPr>
        <p:spPr/>
        <p:txBody>
          <a:bodyPr/>
          <a:lstStyle/>
          <a:p>
            <a:r>
              <a:rPr lang="en-GB" dirty="0">
                <a:solidFill>
                  <a:srgbClr val="FF0000"/>
                </a:solidFill>
              </a:rPr>
              <a:t>remove()</a:t>
            </a:r>
          </a:p>
          <a:p>
            <a:pPr lvl="1"/>
            <a:r>
              <a:rPr lang="en-GB" dirty="0"/>
              <a:t>used to remove a specific fragment to a </a:t>
            </a:r>
            <a:r>
              <a:rPr lang="en-GB" dirty="0" err="1"/>
              <a:t>FragmentManager</a:t>
            </a:r>
            <a:endParaRPr lang="en-GB" dirty="0"/>
          </a:p>
          <a:p>
            <a:pPr lvl="1"/>
            <a:r>
              <a:rPr lang="en-GB" dirty="0"/>
              <a:t>example [remove(Fragment fragment)]</a:t>
            </a:r>
          </a:p>
          <a:p>
            <a:pPr marL="914400" lvl="2" indent="0">
              <a:buNone/>
            </a:pPr>
            <a:r>
              <a:rPr lang="en-GB" dirty="0">
                <a:latin typeface="Consolas" panose="020B0609020204030204" pitchFamily="49" charset="0"/>
              </a:rPr>
              <a:t>//find a reference to a specify Fragment</a:t>
            </a:r>
          </a:p>
          <a:p>
            <a:pPr marL="914400" lvl="2" indent="0">
              <a:buNone/>
            </a:pPr>
            <a:r>
              <a:rPr lang="en-GB" dirty="0">
                <a:latin typeface="Consolas" panose="020B0609020204030204" pitchFamily="49" charset="0"/>
              </a:rPr>
              <a:t>Fragment frag = </a:t>
            </a:r>
            <a:r>
              <a:rPr lang="en-GB" dirty="0" err="1">
                <a:latin typeface="Consolas" panose="020B0609020204030204" pitchFamily="49" charset="0"/>
              </a:rPr>
              <a:t>fragmentManager.findFragmentByTag</a:t>
            </a:r>
            <a:r>
              <a:rPr lang="en-GB" dirty="0">
                <a:latin typeface="Consolas" panose="020B0609020204030204" pitchFamily="49" charset="0"/>
              </a:rPr>
              <a:t>(MY_FRAGMENT_TAG);</a:t>
            </a:r>
          </a:p>
          <a:p>
            <a:pPr marL="914400" lvl="2" indent="0">
              <a:buNone/>
            </a:pPr>
            <a:r>
              <a:rPr lang="en-GB" dirty="0">
                <a:latin typeface="Consolas" panose="020B0609020204030204" pitchFamily="49" charset="0"/>
              </a:rPr>
              <a:t>//remove fragment</a:t>
            </a:r>
          </a:p>
          <a:p>
            <a:pPr marL="914400" lvl="2" indent="0">
              <a:buNone/>
            </a:pPr>
            <a:r>
              <a:rPr lang="en-GB" dirty="0" err="1">
                <a:latin typeface="Consolas" panose="020B0609020204030204" pitchFamily="49" charset="0"/>
              </a:rPr>
              <a:t>fragmentTransiction.remove</a:t>
            </a:r>
            <a:r>
              <a:rPr lang="en-GB" dirty="0">
                <a:latin typeface="Consolas" panose="020B0609020204030204" pitchFamily="49" charset="0"/>
              </a:rPr>
              <a:t>(frag);</a:t>
            </a:r>
          </a:p>
          <a:p>
            <a:pPr marL="914400" lvl="2" indent="0">
              <a:buNone/>
            </a:pPr>
            <a:endParaRPr lang="en-GB" dirty="0"/>
          </a:p>
        </p:txBody>
      </p:sp>
      <p:sp>
        <p:nvSpPr>
          <p:cNvPr id="4" name="Segnaposto numero diapositiva 3">
            <a:extLst>
              <a:ext uri="{FF2B5EF4-FFF2-40B4-BE49-F238E27FC236}">
                <a16:creationId xmlns:a16="http://schemas.microsoft.com/office/drawing/2014/main" id="{C76197E4-A0BC-8CF0-E502-1A0C39FA7D49}"/>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1636926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C08B24-E2B5-BCCA-ECEC-EC4E5F7FBDC9}"/>
              </a:ext>
            </a:extLst>
          </p:cNvPr>
          <p:cNvSpPr>
            <a:spLocks noGrp="1"/>
          </p:cNvSpPr>
          <p:nvPr>
            <p:ph type="title"/>
          </p:nvPr>
        </p:nvSpPr>
        <p:spPr/>
        <p:txBody>
          <a:bodyPr/>
          <a:lstStyle/>
          <a:p>
            <a:r>
              <a:rPr lang="en-GB" dirty="0"/>
              <a:t>Replacing fragments</a:t>
            </a:r>
          </a:p>
        </p:txBody>
      </p:sp>
      <p:sp>
        <p:nvSpPr>
          <p:cNvPr id="3" name="Segnaposto contenuto 2">
            <a:extLst>
              <a:ext uri="{FF2B5EF4-FFF2-40B4-BE49-F238E27FC236}">
                <a16:creationId xmlns:a16="http://schemas.microsoft.com/office/drawing/2014/main" id="{516EE195-6DD9-69F3-7FCC-06F026230087}"/>
              </a:ext>
            </a:extLst>
          </p:cNvPr>
          <p:cNvSpPr>
            <a:spLocks noGrp="1"/>
          </p:cNvSpPr>
          <p:nvPr>
            <p:ph idx="1"/>
          </p:nvPr>
        </p:nvSpPr>
        <p:spPr/>
        <p:txBody>
          <a:bodyPr/>
          <a:lstStyle/>
          <a:p>
            <a:r>
              <a:rPr lang="en-GB" dirty="0">
                <a:solidFill>
                  <a:srgbClr val="FF0000"/>
                </a:solidFill>
              </a:rPr>
              <a:t>replace()</a:t>
            </a:r>
          </a:p>
          <a:p>
            <a:pPr lvl="1"/>
            <a:r>
              <a:rPr lang="en-GB" dirty="0"/>
              <a:t>used to replace a specific fragment with another one</a:t>
            </a:r>
          </a:p>
          <a:p>
            <a:pPr lvl="1"/>
            <a:r>
              <a:rPr lang="en-GB" dirty="0"/>
              <a:t>example [replace(int id, Fragment frag, String tag)]</a:t>
            </a:r>
          </a:p>
          <a:p>
            <a:pPr marL="914400" lvl="2" indent="0">
              <a:buNone/>
            </a:pPr>
            <a:r>
              <a:rPr lang="en-GB" dirty="0">
                <a:latin typeface="Consolas" panose="020B0609020204030204" pitchFamily="49" charset="0"/>
              </a:rPr>
              <a:t>	</a:t>
            </a:r>
            <a:r>
              <a:rPr lang="en-GB" dirty="0" err="1">
                <a:latin typeface="Consolas" panose="020B0609020204030204" pitchFamily="49" charset="0"/>
              </a:rPr>
              <a:t>fragmentTransaction.replace</a:t>
            </a:r>
            <a:r>
              <a:rPr lang="en-GB" dirty="0">
                <a:latin typeface="Consolas" panose="020B0609020204030204" pitchFamily="49" charset="0"/>
              </a:rPr>
              <a:t>(</a:t>
            </a:r>
            <a:r>
              <a:rPr kumimoji="0" lang="en-US" altLang="en-US" b="0" i="0" u="none" strike="noStrike" cap="none" normalizeH="0" baseline="0" dirty="0" err="1">
                <a:ln>
                  <a:noFill/>
                </a:ln>
                <a:solidFill>
                  <a:schemeClr val="tx1"/>
                </a:solidFill>
                <a:effectLst/>
                <a:latin typeface="Consolas" panose="020B0609020204030204" pitchFamily="49" charset="0"/>
              </a:rPr>
              <a:t>R.id.fragment_container</a:t>
            </a:r>
            <a:r>
              <a:rPr kumimoji="0" lang="en-US" altLang="en-US" b="0" i="0" u="none" strike="noStrike" cap="none" normalizeH="0" baseline="0" dirty="0">
                <a:ln>
                  <a:noFill/>
                </a:ln>
                <a:solidFill>
                  <a:schemeClr val="tx1"/>
                </a:solidFill>
                <a:effectLst/>
                <a:latin typeface="Consolas" panose="020B0609020204030204" pitchFamily="49" charset="0"/>
              </a:rPr>
              <a:t>, </a:t>
            </a:r>
          </a:p>
          <a:p>
            <a:pPr marL="914400" lvl="2" indent="0">
              <a:buNone/>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new </a:t>
            </a:r>
            <a:r>
              <a:rPr kumimoji="0" lang="en-US" altLang="en-US" b="0" i="0" u="none" strike="noStrike" cap="none" normalizeH="0" baseline="0" dirty="0" err="1">
                <a:ln>
                  <a:noFill/>
                </a:ln>
                <a:solidFill>
                  <a:schemeClr val="tx1"/>
                </a:solidFill>
                <a:effectLst/>
                <a:latin typeface="Consolas" panose="020B0609020204030204" pitchFamily="49" charset="0"/>
              </a:rPr>
              <a:t>MyFragment</a:t>
            </a:r>
            <a:r>
              <a:rPr kumimoji="0" lang="en-US" altLang="en-US" b="0" i="0" u="none" strike="noStrike" cap="none" normalizeH="0" baseline="0" dirty="0">
                <a:ln>
                  <a:noFill/>
                </a:ln>
                <a:solidFill>
                  <a:schemeClr val="tx1"/>
                </a:solidFill>
                <a:effectLst/>
                <a:latin typeface="Consolas" panose="020B0609020204030204" pitchFamily="49" charset="0"/>
              </a:rPr>
              <a:t>(),</a:t>
            </a:r>
          </a:p>
          <a:p>
            <a:pPr marL="914400" lvl="2" indent="0">
              <a:buNone/>
            </a:pPr>
            <a:r>
              <a:rPr lang="en-US" altLang="en-US" dirty="0">
                <a:latin typeface="Consolas" panose="020B0609020204030204" pitchFamily="49" charset="0"/>
              </a:rPr>
              <a:t>		</a:t>
            </a:r>
            <a:r>
              <a:rPr kumimoji="0" lang="en-US" altLang="en-US" b="0" i="0" u="none" strike="noStrike" cap="none" normalizeH="0" baseline="0" dirty="0">
                <a:ln>
                  <a:noFill/>
                </a:ln>
                <a:solidFill>
                  <a:schemeClr val="tx1"/>
                </a:solidFill>
                <a:effectLst/>
                <a:latin typeface="Consolas" panose="020B0609020204030204" pitchFamily="49" charset="0"/>
              </a:rPr>
              <a:t>MY_FRAGMENT_TAG);</a:t>
            </a:r>
            <a:endParaRPr lang="en-GB" dirty="0">
              <a:latin typeface="Consolas" panose="020B0609020204030204" pitchFamily="49" charset="0"/>
            </a:endParaRPr>
          </a:p>
        </p:txBody>
      </p:sp>
      <p:sp>
        <p:nvSpPr>
          <p:cNvPr id="4" name="Segnaposto numero diapositiva 3">
            <a:extLst>
              <a:ext uri="{FF2B5EF4-FFF2-40B4-BE49-F238E27FC236}">
                <a16:creationId xmlns:a16="http://schemas.microsoft.com/office/drawing/2014/main" id="{2E7D80BB-5C1D-616D-284A-00842094F00F}"/>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4253809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6DD62B-EE20-D48D-2B38-16087423324D}"/>
              </a:ext>
            </a:extLst>
          </p:cNvPr>
          <p:cNvSpPr>
            <a:spLocks noGrp="1"/>
          </p:cNvSpPr>
          <p:nvPr>
            <p:ph type="title"/>
          </p:nvPr>
        </p:nvSpPr>
        <p:spPr/>
        <p:txBody>
          <a:bodyPr/>
          <a:lstStyle/>
          <a:p>
            <a:r>
              <a:rPr lang="en-GB" dirty="0"/>
              <a:t>Hide and show fragments</a:t>
            </a:r>
          </a:p>
        </p:txBody>
      </p:sp>
      <p:sp>
        <p:nvSpPr>
          <p:cNvPr id="3" name="Segnaposto contenuto 2">
            <a:extLst>
              <a:ext uri="{FF2B5EF4-FFF2-40B4-BE49-F238E27FC236}">
                <a16:creationId xmlns:a16="http://schemas.microsoft.com/office/drawing/2014/main" id="{2D72E2DD-74D9-C406-4B6A-43050DB7AA1C}"/>
              </a:ext>
            </a:extLst>
          </p:cNvPr>
          <p:cNvSpPr>
            <a:spLocks noGrp="1"/>
          </p:cNvSpPr>
          <p:nvPr>
            <p:ph idx="1"/>
          </p:nvPr>
        </p:nvSpPr>
        <p:spPr/>
        <p:txBody>
          <a:bodyPr>
            <a:normAutofit fontScale="92500" lnSpcReduction="10000"/>
          </a:bodyPr>
          <a:lstStyle/>
          <a:p>
            <a:r>
              <a:rPr lang="en-GB" dirty="0">
                <a:solidFill>
                  <a:srgbClr val="FF0000"/>
                </a:solidFill>
              </a:rPr>
              <a:t>hide()</a:t>
            </a:r>
          </a:p>
          <a:p>
            <a:pPr lvl="1"/>
            <a:r>
              <a:rPr lang="en-GB" dirty="0"/>
              <a:t>used to hide the view of fragments that have been added to a container</a:t>
            </a:r>
          </a:p>
          <a:p>
            <a:pPr lvl="1"/>
            <a:r>
              <a:rPr lang="en-GB" dirty="0"/>
              <a:t>example [hide(@NonNull Fragment fragment)]</a:t>
            </a:r>
          </a:p>
          <a:p>
            <a:pPr marL="914400" lvl="2" indent="0">
              <a:buNone/>
            </a:pPr>
            <a:r>
              <a:rPr lang="en-GB" dirty="0"/>
              <a:t>	</a:t>
            </a:r>
            <a:r>
              <a:rPr lang="en-GB" dirty="0" err="1"/>
              <a:t>fragmentTransition.hide</a:t>
            </a:r>
            <a:r>
              <a:rPr lang="en-GB" dirty="0"/>
              <a:t>(frag)</a:t>
            </a:r>
          </a:p>
          <a:p>
            <a:r>
              <a:rPr lang="en-GB" dirty="0">
                <a:solidFill>
                  <a:srgbClr val="FF0000"/>
                </a:solidFill>
              </a:rPr>
              <a:t>show()</a:t>
            </a:r>
          </a:p>
          <a:p>
            <a:pPr lvl="1"/>
            <a:r>
              <a:rPr lang="en-GB" dirty="0"/>
              <a:t>Shows a previously hidden fragment. This is only relevant for fragments whose views have been added to a container, as this will cause the view to be shown.</a:t>
            </a:r>
          </a:p>
          <a:p>
            <a:pPr lvl="1"/>
            <a:r>
              <a:rPr lang="en-GB" dirty="0"/>
              <a:t>example [show(@NonNull Fragment fragment)]</a:t>
            </a:r>
          </a:p>
          <a:p>
            <a:pPr marL="914400" lvl="2" indent="0">
              <a:buNone/>
            </a:pPr>
            <a:r>
              <a:rPr lang="en-GB" dirty="0"/>
              <a:t>	</a:t>
            </a:r>
            <a:r>
              <a:rPr lang="en-GB" dirty="0" err="1"/>
              <a:t>fragmentTransaction.show</a:t>
            </a:r>
            <a:r>
              <a:rPr lang="en-GB" dirty="0"/>
              <a:t>(frag);</a:t>
            </a:r>
          </a:p>
        </p:txBody>
      </p:sp>
      <p:sp>
        <p:nvSpPr>
          <p:cNvPr id="4" name="Segnaposto numero diapositiva 3">
            <a:extLst>
              <a:ext uri="{FF2B5EF4-FFF2-40B4-BE49-F238E27FC236}">
                <a16:creationId xmlns:a16="http://schemas.microsoft.com/office/drawing/2014/main" id="{295C0D27-AB9A-32C9-F90B-D355E781D15B}"/>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90906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6F69F8-2A2C-067A-660D-B489572EA486}"/>
              </a:ext>
            </a:extLst>
          </p:cNvPr>
          <p:cNvSpPr>
            <a:spLocks noGrp="1"/>
          </p:cNvSpPr>
          <p:nvPr>
            <p:ph type="title"/>
          </p:nvPr>
        </p:nvSpPr>
        <p:spPr/>
        <p:txBody>
          <a:bodyPr/>
          <a:lstStyle/>
          <a:p>
            <a:r>
              <a:rPr lang="en-GB" dirty="0"/>
              <a:t>Attach and detach fragments</a:t>
            </a:r>
          </a:p>
        </p:txBody>
      </p:sp>
      <p:sp>
        <p:nvSpPr>
          <p:cNvPr id="3" name="Segnaposto contenuto 2">
            <a:extLst>
              <a:ext uri="{FF2B5EF4-FFF2-40B4-BE49-F238E27FC236}">
                <a16:creationId xmlns:a16="http://schemas.microsoft.com/office/drawing/2014/main" id="{394DEC2E-89F6-89ED-AD59-418A32426700}"/>
              </a:ext>
            </a:extLst>
          </p:cNvPr>
          <p:cNvSpPr>
            <a:spLocks noGrp="1"/>
          </p:cNvSpPr>
          <p:nvPr>
            <p:ph idx="1"/>
          </p:nvPr>
        </p:nvSpPr>
        <p:spPr/>
        <p:txBody>
          <a:bodyPr/>
          <a:lstStyle/>
          <a:p>
            <a:r>
              <a:rPr lang="en-GB" dirty="0">
                <a:solidFill>
                  <a:srgbClr val="FF0000"/>
                </a:solidFill>
              </a:rPr>
              <a:t>detach()</a:t>
            </a:r>
          </a:p>
          <a:p>
            <a:pPr lvl="1"/>
            <a:r>
              <a:rPr lang="en-GB" dirty="0"/>
              <a:t>used to detach fragment from the UI, it also </a:t>
            </a:r>
            <a:r>
              <a:rPr lang="en-GB" dirty="0" err="1"/>
              <a:t>detroyes</a:t>
            </a:r>
            <a:r>
              <a:rPr lang="en-GB" dirty="0"/>
              <a:t> fragment's vie hierarchy. The fragment remains in STOPPED state as when it is put on the back stack. This means that the fragment was removed from the UI but is still managed by the fragment manager.</a:t>
            </a:r>
          </a:p>
          <a:p>
            <a:r>
              <a:rPr lang="en-GB" dirty="0">
                <a:solidFill>
                  <a:srgbClr val="FF0000"/>
                </a:solidFill>
              </a:rPr>
              <a:t>attach()</a:t>
            </a:r>
          </a:p>
          <a:p>
            <a:pPr lvl="1"/>
            <a:r>
              <a:rPr lang="en-GB" dirty="0"/>
              <a:t>used to reattach a fragment. This causes its view hierarchy to be recreated, attached to the UI, and displayed.</a:t>
            </a:r>
          </a:p>
        </p:txBody>
      </p:sp>
      <p:sp>
        <p:nvSpPr>
          <p:cNvPr id="4" name="Segnaposto numero diapositiva 3">
            <a:extLst>
              <a:ext uri="{FF2B5EF4-FFF2-40B4-BE49-F238E27FC236}">
                <a16:creationId xmlns:a16="http://schemas.microsoft.com/office/drawing/2014/main" id="{748952CD-19EF-9256-27E3-569F1B01F91E}"/>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621326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677533-D7AF-F93C-91BE-CD9EF197DE8C}"/>
              </a:ext>
            </a:extLst>
          </p:cNvPr>
          <p:cNvSpPr>
            <a:spLocks noGrp="1"/>
          </p:cNvSpPr>
          <p:nvPr>
            <p:ph type="title"/>
          </p:nvPr>
        </p:nvSpPr>
        <p:spPr/>
        <p:txBody>
          <a:bodyPr/>
          <a:lstStyle/>
          <a:p>
            <a:r>
              <a:rPr lang="en-GB" dirty="0"/>
              <a:t>Resume</a:t>
            </a:r>
          </a:p>
        </p:txBody>
      </p:sp>
      <p:sp>
        <p:nvSpPr>
          <p:cNvPr id="3" name="Segnaposto contenuto 2">
            <a:extLst>
              <a:ext uri="{FF2B5EF4-FFF2-40B4-BE49-F238E27FC236}">
                <a16:creationId xmlns:a16="http://schemas.microsoft.com/office/drawing/2014/main" id="{DAFB780E-F219-A537-7969-7E209FB57E5C}"/>
              </a:ext>
            </a:extLst>
          </p:cNvPr>
          <p:cNvSpPr>
            <a:spLocks noGrp="1"/>
          </p:cNvSpPr>
          <p:nvPr>
            <p:ph idx="1"/>
          </p:nvPr>
        </p:nvSpPr>
        <p:spPr/>
        <p:txBody>
          <a:bodyPr/>
          <a:lstStyle/>
          <a:p>
            <a:r>
              <a:rPr lang="en-GB" dirty="0"/>
              <a:t>Add </a:t>
            </a:r>
            <a:r>
              <a:rPr lang="en-GB" dirty="0" err="1"/>
              <a:t>FragmentContainerView</a:t>
            </a:r>
            <a:r>
              <a:rPr lang="en-GB" dirty="0"/>
              <a:t> to Activity's Layout xml file</a:t>
            </a:r>
          </a:p>
          <a:p>
            <a:r>
              <a:rPr lang="en-GB" dirty="0"/>
              <a:t>Create your custom Fragment</a:t>
            </a:r>
          </a:p>
          <a:p>
            <a:r>
              <a:rPr lang="en-GB" dirty="0"/>
              <a:t>Bind your fragment with a layout resource</a:t>
            </a:r>
          </a:p>
          <a:p>
            <a:r>
              <a:rPr lang="en-GB" dirty="0"/>
              <a:t>Manage fragments with </a:t>
            </a:r>
            <a:r>
              <a:rPr lang="en-GB" dirty="0" err="1"/>
              <a:t>FragmentManager</a:t>
            </a:r>
            <a:r>
              <a:rPr lang="en-GB" dirty="0"/>
              <a:t> and </a:t>
            </a:r>
            <a:r>
              <a:rPr lang="en-GB" dirty="0" err="1"/>
              <a:t>FragmetTransaction</a:t>
            </a:r>
            <a:endParaRPr lang="en-GB" dirty="0"/>
          </a:p>
          <a:p>
            <a:pPr lvl="1"/>
            <a:r>
              <a:rPr lang="en-GB" dirty="0"/>
              <a:t>use </a:t>
            </a:r>
            <a:r>
              <a:rPr lang="en-GB" dirty="0" err="1"/>
              <a:t>FragmentManager</a:t>
            </a:r>
            <a:r>
              <a:rPr lang="en-GB" dirty="0"/>
              <a:t> to find fragments and manage back stack</a:t>
            </a:r>
          </a:p>
          <a:p>
            <a:pPr lvl="1"/>
            <a:r>
              <a:rPr lang="en-GB" dirty="0"/>
              <a:t>use </a:t>
            </a:r>
            <a:r>
              <a:rPr lang="en-GB" dirty="0" err="1"/>
              <a:t>FragmentTransaction</a:t>
            </a:r>
            <a:r>
              <a:rPr lang="en-GB" dirty="0"/>
              <a:t> to </a:t>
            </a:r>
          </a:p>
        </p:txBody>
      </p:sp>
      <p:sp>
        <p:nvSpPr>
          <p:cNvPr id="4" name="Segnaposto numero diapositiva 3">
            <a:extLst>
              <a:ext uri="{FF2B5EF4-FFF2-40B4-BE49-F238E27FC236}">
                <a16:creationId xmlns:a16="http://schemas.microsoft.com/office/drawing/2014/main" id="{6AFB33DF-C252-9F72-ACDB-C5CE092D8B8C}"/>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4471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5DAE12-E7C3-68BD-D996-234E54EB4D25}"/>
              </a:ext>
            </a:extLst>
          </p:cNvPr>
          <p:cNvSpPr>
            <a:spLocks noGrp="1"/>
          </p:cNvSpPr>
          <p:nvPr>
            <p:ph type="title"/>
          </p:nvPr>
        </p:nvSpPr>
        <p:spPr/>
        <p:txBody>
          <a:bodyPr/>
          <a:lstStyle/>
          <a:p>
            <a:r>
              <a:rPr lang="en-GB" dirty="0"/>
              <a:t>Example</a:t>
            </a:r>
          </a:p>
        </p:txBody>
      </p:sp>
      <p:sp>
        <p:nvSpPr>
          <p:cNvPr id="3" name="Segnaposto contenuto 2">
            <a:extLst>
              <a:ext uri="{FF2B5EF4-FFF2-40B4-BE49-F238E27FC236}">
                <a16:creationId xmlns:a16="http://schemas.microsoft.com/office/drawing/2014/main" id="{4D43D217-7E01-45F8-BC43-9140805F302E}"/>
              </a:ext>
            </a:extLst>
          </p:cNvPr>
          <p:cNvSpPr>
            <a:spLocks noGrp="1"/>
          </p:cNvSpPr>
          <p:nvPr>
            <p:ph idx="1"/>
          </p:nvPr>
        </p:nvSpPr>
        <p:spPr/>
        <p:txBody>
          <a:bodyPr/>
          <a:lstStyle/>
          <a:p>
            <a:endParaRPr lang="en-GB"/>
          </a:p>
        </p:txBody>
      </p:sp>
      <p:sp>
        <p:nvSpPr>
          <p:cNvPr id="4" name="Segnaposto numero diapositiva 3">
            <a:extLst>
              <a:ext uri="{FF2B5EF4-FFF2-40B4-BE49-F238E27FC236}">
                <a16:creationId xmlns:a16="http://schemas.microsoft.com/office/drawing/2014/main" id="{CA98B930-9E55-CDBC-BEAE-91A03727938C}"/>
              </a:ext>
            </a:extLst>
          </p:cNvPr>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67144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DCD4-8981-4471-BB06-B2871A30FDB1}"/>
              </a:ext>
            </a:extLst>
          </p:cNvPr>
          <p:cNvSpPr>
            <a:spLocks noGrp="1"/>
          </p:cNvSpPr>
          <p:nvPr>
            <p:ph type="title"/>
          </p:nvPr>
        </p:nvSpPr>
        <p:spPr/>
        <p:txBody>
          <a:bodyPr/>
          <a:lstStyle/>
          <a:p>
            <a:r>
              <a:rPr lang="en-GB" dirty="0"/>
              <a:t>Communicate with fragment</a:t>
            </a:r>
          </a:p>
        </p:txBody>
      </p:sp>
      <p:sp>
        <p:nvSpPr>
          <p:cNvPr id="3" name="Content Placeholder 2">
            <a:extLst>
              <a:ext uri="{FF2B5EF4-FFF2-40B4-BE49-F238E27FC236}">
                <a16:creationId xmlns:a16="http://schemas.microsoft.com/office/drawing/2014/main" id="{B156B7B8-2148-4954-8914-B0DCB6655AC1}"/>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37E50CF4-1330-477C-B21C-D933CA085D57}"/>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401926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C91A342-6B85-945F-164D-BF45F8442DC4}"/>
              </a:ext>
            </a:extLst>
          </p:cNvPr>
          <p:cNvSpPr>
            <a:spLocks noGrp="1"/>
          </p:cNvSpPr>
          <p:nvPr>
            <p:ph type="title"/>
          </p:nvPr>
        </p:nvSpPr>
        <p:spPr/>
        <p:txBody>
          <a:bodyPr/>
          <a:lstStyle/>
          <a:p>
            <a:r>
              <a:rPr lang="en-GB" dirty="0"/>
              <a:t>fragment</a:t>
            </a:r>
          </a:p>
        </p:txBody>
      </p:sp>
      <p:sp>
        <p:nvSpPr>
          <p:cNvPr id="6" name="Segnaposto testo 5">
            <a:extLst>
              <a:ext uri="{FF2B5EF4-FFF2-40B4-BE49-F238E27FC236}">
                <a16:creationId xmlns:a16="http://schemas.microsoft.com/office/drawing/2014/main" id="{6A594376-D5D9-69C4-4572-1152AE90E8F5}"/>
              </a:ext>
            </a:extLst>
          </p:cNvPr>
          <p:cNvSpPr>
            <a:spLocks noGrp="1"/>
          </p:cNvSpPr>
          <p:nvPr>
            <p:ph type="body" idx="1"/>
          </p:nvPr>
        </p:nvSpPr>
        <p:spPr/>
        <p:txBody>
          <a:bodyPr/>
          <a:lstStyle/>
          <a:p>
            <a:endParaRPr lang="en-GB"/>
          </a:p>
        </p:txBody>
      </p:sp>
      <p:sp>
        <p:nvSpPr>
          <p:cNvPr id="4" name="Segnaposto numero diapositiva 3">
            <a:extLst>
              <a:ext uri="{FF2B5EF4-FFF2-40B4-BE49-F238E27FC236}">
                <a16:creationId xmlns:a16="http://schemas.microsoft.com/office/drawing/2014/main" id="{F7140305-1213-11AE-7DD5-5B062E7326BF}"/>
              </a:ext>
            </a:extLst>
          </p:cNvPr>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1758682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A57F-D954-42EF-A2BE-D92097A2A134}"/>
              </a:ext>
            </a:extLst>
          </p:cNvPr>
          <p:cNvSpPr>
            <a:spLocks noGrp="1"/>
          </p:cNvSpPr>
          <p:nvPr>
            <p:ph type="title"/>
          </p:nvPr>
        </p:nvSpPr>
        <p:spPr/>
        <p:txBody>
          <a:bodyPr/>
          <a:lstStyle/>
          <a:p>
            <a:r>
              <a:rPr lang="en-GB" dirty="0" err="1"/>
              <a:t>FrameLayout</a:t>
            </a:r>
            <a:endParaRPr lang="en-GB" dirty="0"/>
          </a:p>
        </p:txBody>
      </p:sp>
      <p:sp>
        <p:nvSpPr>
          <p:cNvPr id="14" name="Content Placeholder 13">
            <a:extLst>
              <a:ext uri="{FF2B5EF4-FFF2-40B4-BE49-F238E27FC236}">
                <a16:creationId xmlns:a16="http://schemas.microsoft.com/office/drawing/2014/main" id="{E983D276-DBB1-4C75-B512-8920B5A569C2}"/>
              </a:ext>
            </a:extLst>
          </p:cNvPr>
          <p:cNvSpPr>
            <a:spLocks noGrp="1"/>
          </p:cNvSpPr>
          <p:nvPr>
            <p:ph sz="half" idx="1"/>
          </p:nvPr>
        </p:nvSpPr>
        <p:spPr/>
        <p:txBody>
          <a:bodyPr>
            <a:normAutofit lnSpcReduction="10000"/>
          </a:bodyPr>
          <a:lstStyle/>
          <a:p>
            <a:r>
              <a:rPr lang="en-GB" dirty="0" err="1"/>
              <a:t>FrameLayout</a:t>
            </a:r>
            <a:r>
              <a:rPr lang="en-GB" dirty="0"/>
              <a:t> is designed to block out an area on the screen to display a single item.</a:t>
            </a:r>
          </a:p>
          <a:p>
            <a:r>
              <a:rPr lang="en-GB" dirty="0"/>
              <a:t>Child views are drawn in a stack, with the most recently added child on top.</a:t>
            </a:r>
          </a:p>
          <a:p>
            <a:r>
              <a:rPr lang="en-GB" b="1" dirty="0"/>
              <a:t>BEST PRACTISE: </a:t>
            </a:r>
            <a:r>
              <a:rPr lang="en-GB" dirty="0"/>
              <a:t>should be used to hold a single child view, because it can be difficult to organize views without overlapping.</a:t>
            </a:r>
          </a:p>
        </p:txBody>
      </p:sp>
      <p:pic>
        <p:nvPicPr>
          <p:cNvPr id="17" name="Content Placeholder 16">
            <a:extLst>
              <a:ext uri="{FF2B5EF4-FFF2-40B4-BE49-F238E27FC236}">
                <a16:creationId xmlns:a16="http://schemas.microsoft.com/office/drawing/2014/main" id="{E73F5E4C-C4EF-4AA0-AE35-ABAB9E31172B}"/>
              </a:ext>
            </a:extLst>
          </p:cNvPr>
          <p:cNvPicPr>
            <a:picLocks noGrp="1" noChangeAspect="1"/>
          </p:cNvPicPr>
          <p:nvPr>
            <p:ph sz="half" idx="2"/>
          </p:nvPr>
        </p:nvPicPr>
        <p:blipFill>
          <a:blip r:embed="rId2"/>
          <a:stretch>
            <a:fillRect/>
          </a:stretch>
        </p:blipFill>
        <p:spPr>
          <a:xfrm>
            <a:off x="6197600" y="1893455"/>
            <a:ext cx="5384800" cy="3939452"/>
          </a:xfrm>
        </p:spPr>
      </p:pic>
      <p:sp>
        <p:nvSpPr>
          <p:cNvPr id="4" name="Slide Number Placeholder 3">
            <a:extLst>
              <a:ext uri="{FF2B5EF4-FFF2-40B4-BE49-F238E27FC236}">
                <a16:creationId xmlns:a16="http://schemas.microsoft.com/office/drawing/2014/main" id="{8C1AD6A9-EBFB-4A49-8548-E93CD2F6F602}"/>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3043678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4FA1AC-F538-1B75-A5BC-D001F6B09A32}"/>
              </a:ext>
            </a:extLst>
          </p:cNvPr>
          <p:cNvSpPr>
            <a:spLocks noGrp="1"/>
          </p:cNvSpPr>
          <p:nvPr>
            <p:ph type="title"/>
          </p:nvPr>
        </p:nvSpPr>
        <p:spPr/>
        <p:txBody>
          <a:bodyPr/>
          <a:lstStyle/>
          <a:p>
            <a:r>
              <a:rPr lang="en-GB" dirty="0"/>
              <a:t>VIEWMODEL</a:t>
            </a:r>
          </a:p>
        </p:txBody>
      </p:sp>
      <p:sp>
        <p:nvSpPr>
          <p:cNvPr id="3" name="Segnaposto testo 2">
            <a:extLst>
              <a:ext uri="{FF2B5EF4-FFF2-40B4-BE49-F238E27FC236}">
                <a16:creationId xmlns:a16="http://schemas.microsoft.com/office/drawing/2014/main" id="{4243B3C5-B4C7-5C4A-BA17-7CF59FE4271B}"/>
              </a:ext>
            </a:extLst>
          </p:cNvPr>
          <p:cNvSpPr>
            <a:spLocks noGrp="1"/>
          </p:cNvSpPr>
          <p:nvPr>
            <p:ph type="body" idx="1"/>
          </p:nvPr>
        </p:nvSpPr>
        <p:spPr/>
        <p:txBody>
          <a:bodyPr/>
          <a:lstStyle/>
          <a:p>
            <a:endParaRPr lang="en-GB"/>
          </a:p>
        </p:txBody>
      </p:sp>
      <p:sp>
        <p:nvSpPr>
          <p:cNvPr id="4" name="Segnaposto numero diapositiva 3">
            <a:extLst>
              <a:ext uri="{FF2B5EF4-FFF2-40B4-BE49-F238E27FC236}">
                <a16:creationId xmlns:a16="http://schemas.microsoft.com/office/drawing/2014/main" id="{282F8C6A-F739-FCAD-CDEE-33CBCE83EE57}"/>
              </a:ext>
            </a:extLst>
          </p:cNvPr>
          <p:cNvSpPr>
            <a:spLocks noGrp="1"/>
          </p:cNvSpPr>
          <p:nvPr>
            <p:ph type="sldNum" sz="quarter" idx="12"/>
          </p:nvPr>
        </p:nvSpPr>
        <p:spPr/>
        <p:txBody>
          <a:bodyPr/>
          <a:lstStyle/>
          <a:p>
            <a:fld id="{D2040F39-7941-49A4-B48D-F201B18B6351}" type="slidenum">
              <a:rPr lang="it-IT" smtClean="0"/>
              <a:pPr/>
              <a:t>31</a:t>
            </a:fld>
            <a:endParaRPr lang="it-IT" dirty="0"/>
          </a:p>
        </p:txBody>
      </p:sp>
    </p:spTree>
    <p:extLst>
      <p:ext uri="{BB962C8B-B14F-4D97-AF65-F5344CB8AC3E}">
        <p14:creationId xmlns:p14="http://schemas.microsoft.com/office/powerpoint/2010/main" val="1938546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41F65A9C-223C-F203-4F8C-AD40661822AD}"/>
              </a:ext>
            </a:extLst>
          </p:cNvPr>
          <p:cNvSpPr>
            <a:spLocks noGrp="1"/>
          </p:cNvSpPr>
          <p:nvPr>
            <p:ph type="title"/>
          </p:nvPr>
        </p:nvSpPr>
        <p:spPr/>
        <p:txBody>
          <a:bodyPr/>
          <a:lstStyle/>
          <a:p>
            <a:r>
              <a:rPr lang="en-GB" dirty="0"/>
              <a:t>Introduction</a:t>
            </a:r>
          </a:p>
        </p:txBody>
      </p:sp>
      <p:sp>
        <p:nvSpPr>
          <p:cNvPr id="6" name="Segnaposto contenuto 5">
            <a:extLst>
              <a:ext uri="{FF2B5EF4-FFF2-40B4-BE49-F238E27FC236}">
                <a16:creationId xmlns:a16="http://schemas.microsoft.com/office/drawing/2014/main" id="{A5F54B4B-AB8F-B86C-8DFC-B7159DE9E3AA}"/>
              </a:ext>
            </a:extLst>
          </p:cNvPr>
          <p:cNvSpPr>
            <a:spLocks noGrp="1"/>
          </p:cNvSpPr>
          <p:nvPr>
            <p:ph idx="1"/>
          </p:nvPr>
        </p:nvSpPr>
        <p:spPr>
          <a:xfrm>
            <a:off x="609600" y="1628800"/>
            <a:ext cx="10972800" cy="4525963"/>
          </a:xfrm>
        </p:spPr>
        <p:txBody>
          <a:bodyPr/>
          <a:lstStyle/>
          <a:p>
            <a:endParaRPr lang="en-GB"/>
          </a:p>
        </p:txBody>
      </p:sp>
      <p:sp>
        <p:nvSpPr>
          <p:cNvPr id="4" name="Segnaposto numero diapositiva 3">
            <a:extLst>
              <a:ext uri="{FF2B5EF4-FFF2-40B4-BE49-F238E27FC236}">
                <a16:creationId xmlns:a16="http://schemas.microsoft.com/office/drawing/2014/main" id="{9EC3DA9D-F7CC-8D6D-963A-B5E27D5E4FC8}"/>
              </a:ext>
            </a:extLst>
          </p:cNvPr>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1316256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F6256F-9EC2-0445-1C90-F6D5216A6F87}"/>
              </a:ext>
            </a:extLst>
          </p:cNvPr>
          <p:cNvSpPr>
            <a:spLocks noGrp="1"/>
          </p:cNvSpPr>
          <p:nvPr>
            <p:ph type="title"/>
          </p:nvPr>
        </p:nvSpPr>
        <p:spPr/>
        <p:txBody>
          <a:bodyPr/>
          <a:lstStyle/>
          <a:p>
            <a:r>
              <a:rPr lang="en-GB" dirty="0" err="1"/>
              <a:t>ViewModel</a:t>
            </a:r>
            <a:r>
              <a:rPr lang="en-GB" dirty="0"/>
              <a:t> class</a:t>
            </a:r>
          </a:p>
        </p:txBody>
      </p:sp>
      <p:sp>
        <p:nvSpPr>
          <p:cNvPr id="3" name="Segnaposto contenuto 2">
            <a:extLst>
              <a:ext uri="{FF2B5EF4-FFF2-40B4-BE49-F238E27FC236}">
                <a16:creationId xmlns:a16="http://schemas.microsoft.com/office/drawing/2014/main" id="{58F511AA-9FFC-3617-9EE1-24D3FF15B700}"/>
              </a:ext>
            </a:extLst>
          </p:cNvPr>
          <p:cNvSpPr>
            <a:spLocks noGrp="1"/>
          </p:cNvSpPr>
          <p:nvPr>
            <p:ph idx="1"/>
          </p:nvPr>
        </p:nvSpPr>
        <p:spPr/>
        <p:txBody>
          <a:bodyPr/>
          <a:lstStyle/>
          <a:p>
            <a:endParaRPr lang="en-GB"/>
          </a:p>
        </p:txBody>
      </p:sp>
      <p:sp>
        <p:nvSpPr>
          <p:cNvPr id="4" name="Segnaposto numero diapositiva 3">
            <a:extLst>
              <a:ext uri="{FF2B5EF4-FFF2-40B4-BE49-F238E27FC236}">
                <a16:creationId xmlns:a16="http://schemas.microsoft.com/office/drawing/2014/main" id="{22968F1D-A1DA-AF7B-926E-2C2E0DB64297}"/>
              </a:ext>
            </a:extLst>
          </p:cNvPr>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2729658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C5D6D3-8BDA-BA8A-4E39-82463E1D9B06}"/>
              </a:ext>
            </a:extLst>
          </p:cNvPr>
          <p:cNvSpPr>
            <a:spLocks noGrp="1"/>
          </p:cNvSpPr>
          <p:nvPr>
            <p:ph type="title"/>
          </p:nvPr>
        </p:nvSpPr>
        <p:spPr/>
        <p:txBody>
          <a:bodyPr/>
          <a:lstStyle/>
          <a:p>
            <a:r>
              <a:rPr lang="en-GB" dirty="0" err="1"/>
              <a:t>ViewModel</a:t>
            </a:r>
            <a:r>
              <a:rPr lang="en-GB" dirty="0"/>
              <a:t> class: methods</a:t>
            </a:r>
          </a:p>
        </p:txBody>
      </p:sp>
      <p:sp>
        <p:nvSpPr>
          <p:cNvPr id="3" name="Segnaposto contenuto 2">
            <a:extLst>
              <a:ext uri="{FF2B5EF4-FFF2-40B4-BE49-F238E27FC236}">
                <a16:creationId xmlns:a16="http://schemas.microsoft.com/office/drawing/2014/main" id="{3870D1AB-9709-78BB-7EEF-E9AD5CBF372A}"/>
              </a:ext>
            </a:extLst>
          </p:cNvPr>
          <p:cNvSpPr>
            <a:spLocks noGrp="1"/>
          </p:cNvSpPr>
          <p:nvPr>
            <p:ph idx="1"/>
          </p:nvPr>
        </p:nvSpPr>
        <p:spPr/>
        <p:txBody>
          <a:bodyPr/>
          <a:lstStyle/>
          <a:p>
            <a:endParaRPr lang="en-GB"/>
          </a:p>
        </p:txBody>
      </p:sp>
      <p:sp>
        <p:nvSpPr>
          <p:cNvPr id="4" name="Segnaposto numero diapositiva 3">
            <a:extLst>
              <a:ext uri="{FF2B5EF4-FFF2-40B4-BE49-F238E27FC236}">
                <a16:creationId xmlns:a16="http://schemas.microsoft.com/office/drawing/2014/main" id="{F9D9E33B-BAB7-3486-117D-103A95AB3393}"/>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1003387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6E2E1B-389E-6A47-7428-1352933D5D06}"/>
              </a:ext>
            </a:extLst>
          </p:cNvPr>
          <p:cNvSpPr>
            <a:spLocks noGrp="1"/>
          </p:cNvSpPr>
          <p:nvPr>
            <p:ph type="title"/>
          </p:nvPr>
        </p:nvSpPr>
        <p:spPr/>
        <p:txBody>
          <a:bodyPr/>
          <a:lstStyle/>
          <a:p>
            <a:r>
              <a:rPr lang="en-GB" dirty="0" err="1"/>
              <a:t>ViewModel</a:t>
            </a:r>
            <a:r>
              <a:rPr lang="en-GB" dirty="0"/>
              <a:t> example</a:t>
            </a:r>
          </a:p>
        </p:txBody>
      </p:sp>
      <p:sp>
        <p:nvSpPr>
          <p:cNvPr id="3" name="Segnaposto contenuto 2">
            <a:extLst>
              <a:ext uri="{FF2B5EF4-FFF2-40B4-BE49-F238E27FC236}">
                <a16:creationId xmlns:a16="http://schemas.microsoft.com/office/drawing/2014/main" id="{C1F9AE95-585A-A5EC-9C45-DEDBD0C876B2}"/>
              </a:ext>
            </a:extLst>
          </p:cNvPr>
          <p:cNvSpPr>
            <a:spLocks noGrp="1"/>
          </p:cNvSpPr>
          <p:nvPr>
            <p:ph idx="1"/>
          </p:nvPr>
        </p:nvSpPr>
        <p:spPr/>
        <p:txBody>
          <a:bodyPr/>
          <a:lstStyle/>
          <a:p>
            <a:endParaRPr lang="en-GB"/>
          </a:p>
        </p:txBody>
      </p:sp>
      <p:sp>
        <p:nvSpPr>
          <p:cNvPr id="4" name="Segnaposto numero diapositiva 3">
            <a:extLst>
              <a:ext uri="{FF2B5EF4-FFF2-40B4-BE49-F238E27FC236}">
                <a16:creationId xmlns:a16="http://schemas.microsoft.com/office/drawing/2014/main" id="{9BF5E6FE-E0E4-ABAC-D83F-08DFEA728445}"/>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607328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7EE7DD-57E2-4916-AAE5-D0F0337B41A6}"/>
              </a:ext>
            </a:extLst>
          </p:cNvPr>
          <p:cNvSpPr>
            <a:spLocks noGrp="1"/>
          </p:cNvSpPr>
          <p:nvPr>
            <p:ph type="title"/>
          </p:nvPr>
        </p:nvSpPr>
        <p:spPr/>
        <p:txBody>
          <a:bodyPr/>
          <a:lstStyle/>
          <a:p>
            <a:r>
              <a:rPr lang="en-GB" dirty="0"/>
              <a:t>permission</a:t>
            </a:r>
          </a:p>
        </p:txBody>
      </p:sp>
      <p:sp>
        <p:nvSpPr>
          <p:cNvPr id="2" name="Segnaposto testo 1">
            <a:extLst>
              <a:ext uri="{FF2B5EF4-FFF2-40B4-BE49-F238E27FC236}">
                <a16:creationId xmlns:a16="http://schemas.microsoft.com/office/drawing/2014/main" id="{A3778CE1-DF43-C1ED-604B-DDBF17412A7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5256491-77F0-4BEA-BB03-E883C50C6905}"/>
              </a:ext>
            </a:extLst>
          </p:cNvPr>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3850168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D0AB5D45-8A7E-4C90-535B-19D3689B8A59}"/>
              </a:ext>
            </a:extLst>
          </p:cNvPr>
          <p:cNvSpPr>
            <a:spLocks noGrp="1"/>
          </p:cNvSpPr>
          <p:nvPr>
            <p:ph type="title"/>
          </p:nvPr>
        </p:nvSpPr>
        <p:spPr/>
        <p:txBody>
          <a:bodyPr/>
          <a:lstStyle/>
          <a:p>
            <a:r>
              <a:rPr lang="en-GB" dirty="0"/>
              <a:t>Permission</a:t>
            </a:r>
          </a:p>
        </p:txBody>
      </p:sp>
      <p:sp>
        <p:nvSpPr>
          <p:cNvPr id="6" name="Segnaposto contenuto 5">
            <a:extLst>
              <a:ext uri="{FF2B5EF4-FFF2-40B4-BE49-F238E27FC236}">
                <a16:creationId xmlns:a16="http://schemas.microsoft.com/office/drawing/2014/main" id="{6B4339F8-98CB-0BD5-93F2-A3DF633D58BD}"/>
              </a:ext>
            </a:extLst>
          </p:cNvPr>
          <p:cNvSpPr>
            <a:spLocks noGrp="1"/>
          </p:cNvSpPr>
          <p:nvPr>
            <p:ph idx="1"/>
          </p:nvPr>
        </p:nvSpPr>
        <p:spPr/>
        <p:txBody>
          <a:bodyPr/>
          <a:lstStyle/>
          <a:p>
            <a:r>
              <a:rPr lang="en-GB" dirty="0"/>
              <a:t>App permissions help support user privacy by protecting access to the following:</a:t>
            </a:r>
          </a:p>
          <a:p>
            <a:pPr lvl="1"/>
            <a:r>
              <a:rPr lang="en-GB" b="1" dirty="0"/>
              <a:t>Restricted data</a:t>
            </a:r>
            <a:r>
              <a:rPr lang="en-GB" dirty="0"/>
              <a:t>, such as system state and a user's contact information.</a:t>
            </a:r>
          </a:p>
          <a:p>
            <a:pPr lvl="1"/>
            <a:r>
              <a:rPr lang="en-GB" b="1" dirty="0"/>
              <a:t>Restricted actions</a:t>
            </a:r>
            <a:r>
              <a:rPr lang="en-GB" dirty="0"/>
              <a:t>, such as connecting to a paired device and recording audio</a:t>
            </a:r>
          </a:p>
          <a:p>
            <a:r>
              <a:rPr lang="en-GB" dirty="0">
                <a:hlinkClick r:id="rId2"/>
              </a:rPr>
              <a:t>https://developer.android.com/reference/android/Manifest.permission</a:t>
            </a:r>
            <a:endParaRPr lang="en-GB" dirty="0"/>
          </a:p>
        </p:txBody>
      </p:sp>
      <p:sp>
        <p:nvSpPr>
          <p:cNvPr id="4" name="Segnaposto numero diapositiva 3">
            <a:extLst>
              <a:ext uri="{FF2B5EF4-FFF2-40B4-BE49-F238E27FC236}">
                <a16:creationId xmlns:a16="http://schemas.microsoft.com/office/drawing/2014/main" id="{742B868B-D350-FB65-9DBD-9D6E66287A77}"/>
              </a:ext>
            </a:extLst>
          </p:cNvPr>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366035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D22FCC-F69B-D90B-1909-A52A935B1AC0}"/>
              </a:ext>
            </a:extLst>
          </p:cNvPr>
          <p:cNvSpPr>
            <a:spLocks noGrp="1"/>
          </p:cNvSpPr>
          <p:nvPr>
            <p:ph type="title"/>
          </p:nvPr>
        </p:nvSpPr>
        <p:spPr/>
        <p:txBody>
          <a:bodyPr/>
          <a:lstStyle/>
          <a:p>
            <a:r>
              <a:rPr lang="en-GB" dirty="0"/>
              <a:t>Workflow for using permission</a:t>
            </a:r>
          </a:p>
        </p:txBody>
      </p:sp>
      <p:sp>
        <p:nvSpPr>
          <p:cNvPr id="5" name="Segnaposto contenuto 4">
            <a:extLst>
              <a:ext uri="{FF2B5EF4-FFF2-40B4-BE49-F238E27FC236}">
                <a16:creationId xmlns:a16="http://schemas.microsoft.com/office/drawing/2014/main" id="{84D2D1D0-6978-092B-8045-C8DAB42099B5}"/>
              </a:ext>
            </a:extLst>
          </p:cNvPr>
          <p:cNvSpPr>
            <a:spLocks noGrp="1"/>
          </p:cNvSpPr>
          <p:nvPr>
            <p:ph sz="half" idx="1"/>
          </p:nvPr>
        </p:nvSpPr>
        <p:spPr/>
        <p:txBody>
          <a:bodyPr/>
          <a:lstStyle/>
          <a:p>
            <a:endParaRPr lang="en-GB" dirty="0"/>
          </a:p>
        </p:txBody>
      </p:sp>
      <p:pic>
        <p:nvPicPr>
          <p:cNvPr id="12" name="Segnaposto contenuto 11">
            <a:extLst>
              <a:ext uri="{FF2B5EF4-FFF2-40B4-BE49-F238E27FC236}">
                <a16:creationId xmlns:a16="http://schemas.microsoft.com/office/drawing/2014/main" id="{D5BE7C06-FB30-7720-F35F-CABD61AC0B01}"/>
              </a:ext>
            </a:extLst>
          </p:cNvPr>
          <p:cNvPicPr>
            <a:picLocks noGrp="1" noChangeAspect="1"/>
          </p:cNvPicPr>
          <p:nvPr>
            <p:ph sz="half" idx="2"/>
          </p:nvPr>
        </p:nvPicPr>
        <p:blipFill>
          <a:blip r:embed="rId2"/>
          <a:stretch>
            <a:fillRect/>
          </a:stretch>
        </p:blipFill>
        <p:spPr>
          <a:xfrm>
            <a:off x="6197600" y="2747905"/>
            <a:ext cx="5384800" cy="2230552"/>
          </a:xfrm>
        </p:spPr>
      </p:pic>
      <p:sp>
        <p:nvSpPr>
          <p:cNvPr id="4" name="Segnaposto numero diapositiva 3">
            <a:extLst>
              <a:ext uri="{FF2B5EF4-FFF2-40B4-BE49-F238E27FC236}">
                <a16:creationId xmlns:a16="http://schemas.microsoft.com/office/drawing/2014/main" id="{A12DFB05-889E-E404-DB02-663EA1219267}"/>
              </a:ext>
            </a:extLst>
          </p:cNvPr>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256085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16C8-013E-4A94-BF09-4ED85E3ADE0E}"/>
              </a:ext>
            </a:extLst>
          </p:cNvPr>
          <p:cNvSpPr>
            <a:spLocks noGrp="1"/>
          </p:cNvSpPr>
          <p:nvPr>
            <p:ph type="title"/>
          </p:nvPr>
        </p:nvSpPr>
        <p:spPr/>
        <p:txBody>
          <a:bodyPr/>
          <a:lstStyle/>
          <a:p>
            <a:r>
              <a:rPr lang="en-GB" dirty="0"/>
              <a:t>What is Fragment?</a:t>
            </a:r>
          </a:p>
        </p:txBody>
      </p:sp>
      <p:sp>
        <p:nvSpPr>
          <p:cNvPr id="3" name="Content Placeholder 2">
            <a:extLst>
              <a:ext uri="{FF2B5EF4-FFF2-40B4-BE49-F238E27FC236}">
                <a16:creationId xmlns:a16="http://schemas.microsoft.com/office/drawing/2014/main" id="{72BBB32F-3103-43B3-A561-43A5E444B4C3}"/>
              </a:ext>
            </a:extLst>
          </p:cNvPr>
          <p:cNvSpPr>
            <a:spLocks noGrp="1"/>
          </p:cNvSpPr>
          <p:nvPr>
            <p:ph idx="1"/>
          </p:nvPr>
        </p:nvSpPr>
        <p:spPr/>
        <p:txBody>
          <a:bodyPr>
            <a:normAutofit fontScale="92500" lnSpcReduction="10000"/>
          </a:bodyPr>
          <a:lstStyle/>
          <a:p>
            <a:r>
              <a:rPr lang="en-GB" b="1" dirty="0"/>
              <a:t>A fragment enable you to divide Activities into encapsulated and reusable components. </a:t>
            </a:r>
          </a:p>
          <a:p>
            <a:r>
              <a:rPr lang="en-GB" dirty="0"/>
              <a:t>Defines and manages its own layout, has its own lifecycle, and can handle its own input events. </a:t>
            </a:r>
          </a:p>
          <a:p>
            <a:r>
              <a:rPr lang="en-GB" b="1" dirty="0"/>
              <a:t>Fragments cannot live on their own</a:t>
            </a:r>
            <a:r>
              <a:rPr lang="en-GB" dirty="0"/>
              <a:t>--they must be hosted by an activity or another fragment. The fragment’s view hierarchy becomes part of, or attaches to, the host’s view hierarchy.</a:t>
            </a:r>
          </a:p>
          <a:p>
            <a:r>
              <a:rPr lang="en-GB" b="1" dirty="0"/>
              <a:t>Fragment can either contain UI or not, </a:t>
            </a:r>
            <a:r>
              <a:rPr lang="en-GB" dirty="0"/>
              <a:t>you can use Fragment to provide background behaviour that persists across Activity restart caused by configuration changes.</a:t>
            </a:r>
          </a:p>
          <a:p>
            <a:endParaRPr lang="en-GB" b="1" dirty="0"/>
          </a:p>
        </p:txBody>
      </p:sp>
      <p:sp>
        <p:nvSpPr>
          <p:cNvPr id="4" name="Slide Number Placeholder 3">
            <a:extLst>
              <a:ext uri="{FF2B5EF4-FFF2-40B4-BE49-F238E27FC236}">
                <a16:creationId xmlns:a16="http://schemas.microsoft.com/office/drawing/2014/main" id="{76E3824C-E17E-4AAA-8C2F-BC41A3613A15}"/>
              </a:ext>
            </a:extLst>
          </p:cNvPr>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225197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B86B-9D0C-4D8C-9BA8-16736F38818A}"/>
              </a:ext>
            </a:extLst>
          </p:cNvPr>
          <p:cNvSpPr>
            <a:spLocks noGrp="1"/>
          </p:cNvSpPr>
          <p:nvPr>
            <p:ph type="title"/>
          </p:nvPr>
        </p:nvSpPr>
        <p:spPr/>
        <p:txBody>
          <a:bodyPr/>
          <a:lstStyle/>
          <a:p>
            <a:r>
              <a:rPr lang="en-GB" dirty="0"/>
              <a:t>Why use fragments?</a:t>
            </a:r>
          </a:p>
        </p:txBody>
      </p:sp>
      <p:sp>
        <p:nvSpPr>
          <p:cNvPr id="3" name="Content Placeholder 2">
            <a:extLst>
              <a:ext uri="{FF2B5EF4-FFF2-40B4-BE49-F238E27FC236}">
                <a16:creationId xmlns:a16="http://schemas.microsoft.com/office/drawing/2014/main" id="{0E00EEC3-EDFB-4F25-8024-D47B39660117}"/>
              </a:ext>
            </a:extLst>
          </p:cNvPr>
          <p:cNvSpPr>
            <a:spLocks noGrp="1"/>
          </p:cNvSpPr>
          <p:nvPr>
            <p:ph sz="half" idx="1"/>
          </p:nvPr>
        </p:nvSpPr>
        <p:spPr/>
        <p:txBody>
          <a:bodyPr>
            <a:normAutofit fontScale="85000" lnSpcReduction="10000"/>
          </a:bodyPr>
          <a:lstStyle/>
          <a:p>
            <a:r>
              <a:rPr lang="en-GB" sz="2400" dirty="0">
                <a:solidFill>
                  <a:srgbClr val="FF0000"/>
                </a:solidFill>
              </a:rPr>
              <a:t>Modularity and reusability: </a:t>
            </a:r>
            <a:r>
              <a:rPr lang="en-GB" sz="2400" dirty="0"/>
              <a:t>fragments are independents module that is loosely coupled to the Activity into which it is added. </a:t>
            </a:r>
          </a:p>
          <a:p>
            <a:r>
              <a:rPr lang="en-GB" sz="2400" dirty="0">
                <a:solidFill>
                  <a:srgbClr val="FF0000"/>
                </a:solidFill>
              </a:rPr>
              <a:t>Dynamism of UI: </a:t>
            </a:r>
            <a:r>
              <a:rPr lang="en-GB" sz="2400" dirty="0"/>
              <a:t>you can attach, detach, replace fragments at runtime.</a:t>
            </a:r>
          </a:p>
          <a:p>
            <a:pPr marL="0" indent="0">
              <a:buNone/>
            </a:pPr>
            <a:r>
              <a:rPr lang="en-GB" sz="2400" dirty="0"/>
              <a:t>For this, if you inflate a layout to a Fragment, it MUST manage its own UI and avoid dependency.</a:t>
            </a:r>
          </a:p>
          <a:p>
            <a:pPr marL="0" indent="0">
              <a:buNone/>
            </a:pPr>
            <a:r>
              <a:rPr lang="en-GB" sz="2400" dirty="0"/>
              <a:t>========================================</a:t>
            </a:r>
            <a:r>
              <a:rPr lang="en-GB" sz="2400" b="1" dirty="0"/>
              <a:t>BEST PRACTISE: </a:t>
            </a:r>
            <a:r>
              <a:rPr lang="en-GB" sz="2400" dirty="0"/>
              <a:t>usually in app there is one or small number of activities, with each of them represents a group of </a:t>
            </a:r>
            <a:r>
              <a:rPr lang="en-GB" sz="2400" i="1" dirty="0"/>
              <a:t>related </a:t>
            </a:r>
            <a:r>
              <a:rPr lang="en-GB" sz="2400" dirty="0"/>
              <a:t>screens. Activity may provide a point to place top level navigation. Each individual destination should be represented by a fragment</a:t>
            </a:r>
          </a:p>
        </p:txBody>
      </p:sp>
      <p:sp>
        <p:nvSpPr>
          <p:cNvPr id="4" name="Slide Number Placeholder 3">
            <a:extLst>
              <a:ext uri="{FF2B5EF4-FFF2-40B4-BE49-F238E27FC236}">
                <a16:creationId xmlns:a16="http://schemas.microsoft.com/office/drawing/2014/main" id="{8CC621E3-A59F-45CA-8F57-EBA32F46EB8C}"/>
              </a:ext>
            </a:extLst>
          </p:cNvPr>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3074" name="Picture 2" descr="Two versions of the same screen on different screen sizes.">
            <a:extLst>
              <a:ext uri="{FF2B5EF4-FFF2-40B4-BE49-F238E27FC236}">
                <a16:creationId xmlns:a16="http://schemas.microsoft.com/office/drawing/2014/main" id="{8998E923-2CE4-492C-8730-218943398116}"/>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197600" y="2275897"/>
            <a:ext cx="5384800" cy="3174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6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95B99-AF6E-440B-A81A-5E8AE5CBEC41}"/>
              </a:ext>
            </a:extLst>
          </p:cNvPr>
          <p:cNvSpPr>
            <a:spLocks noGrp="1"/>
          </p:cNvSpPr>
          <p:nvPr>
            <p:ph type="title"/>
          </p:nvPr>
        </p:nvSpPr>
        <p:spPr/>
        <p:txBody>
          <a:bodyPr/>
          <a:lstStyle/>
          <a:p>
            <a:r>
              <a:rPr lang="en-GB" dirty="0"/>
              <a:t>Fragment lifecycle</a:t>
            </a:r>
          </a:p>
        </p:txBody>
      </p:sp>
      <p:sp>
        <p:nvSpPr>
          <p:cNvPr id="3" name="Content Placeholder 2">
            <a:extLst>
              <a:ext uri="{FF2B5EF4-FFF2-40B4-BE49-F238E27FC236}">
                <a16:creationId xmlns:a16="http://schemas.microsoft.com/office/drawing/2014/main" id="{2976C3FF-36C8-4DB8-AD0C-51FA0F13748E}"/>
              </a:ext>
            </a:extLst>
          </p:cNvPr>
          <p:cNvSpPr>
            <a:spLocks noGrp="1"/>
          </p:cNvSpPr>
          <p:nvPr>
            <p:ph sz="half" idx="1"/>
          </p:nvPr>
        </p:nvSpPr>
        <p:spPr>
          <a:xfrm>
            <a:off x="609599" y="1600201"/>
            <a:ext cx="8365702" cy="4525963"/>
          </a:xfrm>
        </p:spPr>
        <p:txBody>
          <a:bodyPr>
            <a:normAutofit fontScale="92500" lnSpcReduction="20000"/>
          </a:bodyPr>
          <a:lstStyle/>
          <a:p>
            <a:r>
              <a:rPr lang="en-GB" b="1" dirty="0"/>
              <a:t>Each fragment instance has its own lifecycle.</a:t>
            </a:r>
          </a:p>
          <a:p>
            <a:r>
              <a:rPr lang="en-GB" b="0" i="0" dirty="0">
                <a:effectLst/>
              </a:rPr>
              <a:t>A fragment's lifecycle state can never be greater than its parent.  States are contained </a:t>
            </a:r>
            <a:r>
              <a:rPr lang="en-GB" b="0" i="0" dirty="0" err="1">
                <a:effectLst/>
                <a:latin typeface="Consolas" panose="020B0609020204030204" pitchFamily="49" charset="0"/>
              </a:rPr>
              <a:t>Lifecycle.State</a:t>
            </a:r>
            <a:r>
              <a:rPr lang="en-GB" b="0" i="0" dirty="0">
                <a:effectLst/>
                <a:latin typeface="Consolas" panose="020B0609020204030204" pitchFamily="49" charset="0"/>
              </a:rPr>
              <a:t> </a:t>
            </a:r>
            <a:r>
              <a:rPr lang="en-GB" b="0" i="0" dirty="0" err="1">
                <a:effectLst/>
              </a:rPr>
              <a:t>enum</a:t>
            </a:r>
            <a:r>
              <a:rPr lang="en-GB" dirty="0"/>
              <a:t>: </a:t>
            </a:r>
          </a:p>
          <a:p>
            <a:pPr lvl="1"/>
            <a:r>
              <a:rPr lang="en-GB" dirty="0">
                <a:solidFill>
                  <a:srgbClr val="FF0000"/>
                </a:solidFill>
              </a:rPr>
              <a:t>INITIALIZED: </a:t>
            </a:r>
            <a:r>
              <a:rPr lang="en-GB" dirty="0"/>
              <a:t>this state begin with fragment is instantiated before </a:t>
            </a:r>
            <a:r>
              <a:rPr lang="en-GB" dirty="0" err="1"/>
              <a:t>onAttach</a:t>
            </a:r>
            <a:r>
              <a:rPr lang="en-GB" dirty="0"/>
              <a:t>() execution is terminated </a:t>
            </a:r>
          </a:p>
          <a:p>
            <a:pPr lvl="1"/>
            <a:r>
              <a:rPr lang="en-GB" dirty="0">
                <a:solidFill>
                  <a:srgbClr val="FF0000"/>
                </a:solidFill>
              </a:rPr>
              <a:t>CREATED: </a:t>
            </a:r>
            <a:r>
              <a:rPr lang="en-GB" dirty="0"/>
              <a:t>it has been added to a </a:t>
            </a:r>
            <a:r>
              <a:rPr lang="en-GB" dirty="0" err="1"/>
              <a:t>FragmentManager</a:t>
            </a:r>
            <a:r>
              <a:rPr lang="en-GB" dirty="0"/>
              <a:t> and </a:t>
            </a:r>
            <a:r>
              <a:rPr lang="en-GB" dirty="0" err="1"/>
              <a:t>onAttach</a:t>
            </a:r>
            <a:r>
              <a:rPr lang="en-GB" dirty="0"/>
              <a:t>() has already been called. This transition invokes </a:t>
            </a:r>
            <a:r>
              <a:rPr lang="en-GB" dirty="0" err="1"/>
              <a:t>onCreate</a:t>
            </a:r>
            <a:r>
              <a:rPr lang="en-GB" dirty="0"/>
              <a:t>()</a:t>
            </a:r>
          </a:p>
          <a:p>
            <a:pPr lvl="1"/>
            <a:r>
              <a:rPr lang="en-GB" dirty="0">
                <a:solidFill>
                  <a:srgbClr val="FF0000"/>
                </a:solidFill>
              </a:rPr>
              <a:t>STARTED: </a:t>
            </a:r>
            <a:r>
              <a:rPr lang="en-GB" dirty="0" err="1"/>
              <a:t>onStart</a:t>
            </a:r>
            <a:r>
              <a:rPr lang="en-GB" dirty="0"/>
              <a:t>() is invoked</a:t>
            </a:r>
          </a:p>
          <a:p>
            <a:pPr lvl="1"/>
            <a:r>
              <a:rPr lang="en-GB" dirty="0">
                <a:solidFill>
                  <a:srgbClr val="FF0000"/>
                </a:solidFill>
              </a:rPr>
              <a:t>RESUME:</a:t>
            </a:r>
            <a:r>
              <a:rPr lang="en-GB" dirty="0"/>
              <a:t> fragment visible and ready for user interaction. </a:t>
            </a:r>
            <a:r>
              <a:rPr lang="en-GB" dirty="0" err="1"/>
              <a:t>onResume</a:t>
            </a:r>
            <a:r>
              <a:rPr lang="en-GB" dirty="0"/>
              <a:t>() is invoked</a:t>
            </a:r>
          </a:p>
          <a:p>
            <a:pPr lvl="1"/>
            <a:r>
              <a:rPr lang="en-GB" dirty="0">
                <a:solidFill>
                  <a:srgbClr val="FF0000"/>
                </a:solidFill>
              </a:rPr>
              <a:t>DESTROYED: </a:t>
            </a:r>
            <a:r>
              <a:rPr lang="en-GB" dirty="0"/>
              <a:t>fragment removed or if </a:t>
            </a:r>
            <a:r>
              <a:rPr lang="en-GB" dirty="0" err="1"/>
              <a:t>FragmentManager</a:t>
            </a:r>
            <a:r>
              <a:rPr lang="en-GB" dirty="0"/>
              <a:t> is destroyed, </a:t>
            </a:r>
            <a:r>
              <a:rPr lang="en-GB" dirty="0" err="1"/>
              <a:t>onDestroy</a:t>
            </a:r>
            <a:r>
              <a:rPr lang="en-GB" dirty="0"/>
              <a:t>() is invoked</a:t>
            </a:r>
          </a:p>
        </p:txBody>
      </p:sp>
      <p:sp>
        <p:nvSpPr>
          <p:cNvPr id="4" name="Slide Number Placeholder 3">
            <a:extLst>
              <a:ext uri="{FF2B5EF4-FFF2-40B4-BE49-F238E27FC236}">
                <a16:creationId xmlns:a16="http://schemas.microsoft.com/office/drawing/2014/main" id="{79FD2E23-20B3-42D3-9D62-4C876A004829}"/>
              </a:ext>
            </a:extLst>
          </p:cNvPr>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1028" name="Picture 4" descr="fragment lifecycle states and their relation both the fragment's&#10;            lifecycle callbacks and the fragment's view lifecycle">
            <a:extLst>
              <a:ext uri="{FF2B5EF4-FFF2-40B4-BE49-F238E27FC236}">
                <a16:creationId xmlns:a16="http://schemas.microsoft.com/office/drawing/2014/main" id="{D6FE797A-FF03-4FB3-8A17-183686292B8F}"/>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29557"/>
          <a:stretch/>
        </p:blipFill>
        <p:spPr bwMode="auto">
          <a:xfrm>
            <a:off x="8975301" y="1711349"/>
            <a:ext cx="260709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5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EB16-B16F-40DC-88A2-F9C56DCF41EB}"/>
              </a:ext>
            </a:extLst>
          </p:cNvPr>
          <p:cNvSpPr>
            <a:spLocks noGrp="1"/>
          </p:cNvSpPr>
          <p:nvPr>
            <p:ph type="title"/>
          </p:nvPr>
        </p:nvSpPr>
        <p:spPr/>
        <p:txBody>
          <a:bodyPr/>
          <a:lstStyle/>
          <a:p>
            <a:r>
              <a:rPr lang="en-GB" dirty="0"/>
              <a:t>	Fragment class methods</a:t>
            </a:r>
          </a:p>
        </p:txBody>
      </p:sp>
      <p:sp>
        <p:nvSpPr>
          <p:cNvPr id="6" name="Content Placeholder 5">
            <a:extLst>
              <a:ext uri="{FF2B5EF4-FFF2-40B4-BE49-F238E27FC236}">
                <a16:creationId xmlns:a16="http://schemas.microsoft.com/office/drawing/2014/main" id="{A3628CE3-95C4-4FA1-BEF6-E46F66A3957F}"/>
              </a:ext>
            </a:extLst>
          </p:cNvPr>
          <p:cNvSpPr>
            <a:spLocks noGrp="1"/>
          </p:cNvSpPr>
          <p:nvPr>
            <p:ph idx="1"/>
          </p:nvPr>
        </p:nvSpPr>
        <p:spPr>
          <a:xfrm>
            <a:off x="2207568" y="1417638"/>
            <a:ext cx="8884568" cy="4525963"/>
          </a:xfrm>
        </p:spPr>
        <p:txBody>
          <a:bodyPr>
            <a:noAutofit/>
          </a:bodyPr>
          <a:lstStyle/>
          <a:p>
            <a:pPr marL="0" indent="0">
              <a:spcBef>
                <a:spcPts val="200"/>
              </a:spcBef>
              <a:spcAft>
                <a:spcPts val="200"/>
              </a:spcAft>
              <a:buNone/>
            </a:pPr>
            <a:r>
              <a:rPr lang="en-GB" sz="1050" dirty="0">
                <a:latin typeface="Consolas" panose="020B0609020204030204" pitchFamily="49" charset="0"/>
              </a:rPr>
              <a:t>public class Fragment {</a:t>
            </a:r>
          </a:p>
          <a:p>
            <a:pPr marL="0" indent="0">
              <a:spcBef>
                <a:spcPts val="200"/>
              </a:spcBef>
              <a:spcAft>
                <a:spcPts val="200"/>
              </a:spcAft>
              <a:buNone/>
            </a:pPr>
            <a:r>
              <a:rPr lang="en-GB" sz="1050" dirty="0">
                <a:latin typeface="Consolas" panose="020B0609020204030204" pitchFamily="49" charset="0"/>
              </a:rPr>
              <a:t>		</a:t>
            </a:r>
            <a:r>
              <a:rPr lang="en-GB" sz="1050" i="1" dirty="0">
                <a:latin typeface="Consolas" panose="020B0609020204030204" pitchFamily="49" charset="0"/>
              </a:rPr>
              <a:t>// CONSTRUCTORS</a:t>
            </a:r>
          </a:p>
          <a:p>
            <a:pPr marL="0" indent="0">
              <a:spcBef>
                <a:spcPts val="200"/>
              </a:spcBef>
              <a:spcAft>
                <a:spcPts val="200"/>
              </a:spcAft>
              <a:buNone/>
            </a:pPr>
            <a:r>
              <a:rPr lang="en-GB" sz="1050" dirty="0">
                <a:latin typeface="Consolas" panose="020B0609020204030204" pitchFamily="49" charset="0"/>
              </a:rPr>
              <a:t>	public Fragment(@LayoutRes int id)					</a:t>
            </a:r>
          </a:p>
          <a:p>
            <a:pPr marL="0" indent="0">
              <a:spcBef>
                <a:spcPts val="200"/>
              </a:spcBef>
              <a:spcAft>
                <a:spcPts val="200"/>
              </a:spcAft>
              <a:buNone/>
            </a:pPr>
            <a:r>
              <a:rPr lang="en-GB" sz="1050" dirty="0">
                <a:latin typeface="Consolas" panose="020B0609020204030204" pitchFamily="49" charset="0"/>
              </a:rPr>
              <a:t>	public Fragment()	</a:t>
            </a:r>
          </a:p>
          <a:p>
            <a:pPr marL="0" indent="0">
              <a:spcBef>
                <a:spcPts val="200"/>
              </a:spcBef>
              <a:spcAft>
                <a:spcPts val="200"/>
              </a:spcAft>
              <a:buNone/>
            </a:pPr>
            <a:r>
              <a:rPr lang="en-GB" sz="1050" dirty="0">
                <a:latin typeface="Consolas" panose="020B0609020204030204" pitchFamily="49" charset="0"/>
              </a:rPr>
              <a:t>		</a:t>
            </a:r>
            <a:r>
              <a:rPr lang="en-GB" sz="1050" i="1" dirty="0">
                <a:latin typeface="Consolas" panose="020B0609020204030204" pitchFamily="49" charset="0"/>
              </a:rPr>
              <a:t>// MANAGE FRAGMENT LIFECYCLE AND FRAGMENT'S VIEW	</a:t>
            </a: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onAttach</a:t>
            </a:r>
            <a:r>
              <a:rPr lang="en-GB" sz="1050" dirty="0">
                <a:latin typeface="Consolas" panose="020B0609020204030204" pitchFamily="49" charset="0"/>
              </a:rPr>
              <a:t>(@NonNull Context context)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onCreate</a:t>
            </a:r>
            <a:r>
              <a:rPr lang="en-GB" sz="1050" dirty="0">
                <a:latin typeface="Consolas" panose="020B0609020204030204" pitchFamily="49" charset="0"/>
              </a:rPr>
              <a:t>(@Nullable Bundle </a:t>
            </a:r>
            <a:r>
              <a:rPr lang="en-GB" sz="1050" dirty="0" err="1">
                <a:latin typeface="Consolas" panose="020B0609020204030204" pitchFamily="49" charset="0"/>
              </a:rPr>
              <a:t>savedInstanceState</a:t>
            </a: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public @Nullable View </a:t>
            </a:r>
            <a:r>
              <a:rPr lang="en-GB" sz="1050" dirty="0" err="1">
                <a:latin typeface="Consolas" panose="020B0609020204030204" pitchFamily="49" charset="0"/>
              </a:rPr>
              <a:t>onCreateView</a:t>
            </a:r>
            <a:r>
              <a:rPr lang="en-GB" sz="1050" dirty="0">
                <a:latin typeface="Consolas" panose="020B0609020204030204" pitchFamily="49" charset="0"/>
              </a:rPr>
              <a:t>(	@NonNull </a:t>
            </a:r>
            <a:r>
              <a:rPr lang="en-GB" sz="1050" dirty="0" err="1">
                <a:latin typeface="Consolas" panose="020B0609020204030204" pitchFamily="49" charset="0"/>
              </a:rPr>
              <a:t>LayoutInflater</a:t>
            </a:r>
            <a:r>
              <a:rPr lang="en-GB" sz="1050" dirty="0">
                <a:latin typeface="Consolas" panose="020B0609020204030204" pitchFamily="49" charset="0"/>
              </a:rPr>
              <a:t> inflater,</a:t>
            </a:r>
          </a:p>
          <a:p>
            <a:pPr marL="0" indent="0">
              <a:spcBef>
                <a:spcPts val="200"/>
              </a:spcBef>
              <a:spcAft>
                <a:spcPts val="200"/>
              </a:spcAft>
              <a:buNone/>
            </a:pPr>
            <a:r>
              <a:rPr lang="en-GB" sz="1050" dirty="0">
                <a:latin typeface="Consolas" panose="020B0609020204030204" pitchFamily="49" charset="0"/>
              </a:rPr>
              <a:t>							@Nullable </a:t>
            </a:r>
            <a:r>
              <a:rPr lang="en-GB" sz="1050" dirty="0" err="1">
                <a:latin typeface="Consolas" panose="020B0609020204030204" pitchFamily="49" charset="0"/>
              </a:rPr>
              <a:t>ViewGroup</a:t>
            </a:r>
            <a:r>
              <a:rPr lang="en-GB" sz="1050" dirty="0">
                <a:latin typeface="Consolas" panose="020B0609020204030204" pitchFamily="49" charset="0"/>
              </a:rPr>
              <a:t> container,</a:t>
            </a:r>
          </a:p>
          <a:p>
            <a:pPr marL="0" indent="0">
              <a:spcBef>
                <a:spcPts val="200"/>
              </a:spcBef>
              <a:spcAft>
                <a:spcPts val="200"/>
              </a:spcAft>
              <a:buNone/>
            </a:pPr>
            <a:r>
              <a:rPr lang="en-GB" sz="1050" dirty="0">
                <a:latin typeface="Consolas" panose="020B0609020204030204" pitchFamily="49" charset="0"/>
              </a:rPr>
              <a:t>							@Nullable Bundle </a:t>
            </a:r>
            <a:r>
              <a:rPr lang="en-GB" sz="1050" dirty="0" err="1">
                <a:latin typeface="Consolas" panose="020B0609020204030204" pitchFamily="49" charset="0"/>
              </a:rPr>
              <a:t>savedInstanceState</a:t>
            </a:r>
            <a:r>
              <a:rPr lang="en-GB" sz="1050" dirty="0">
                <a:latin typeface="Consolas" panose="020B0609020204030204" pitchFamily="49" charset="0"/>
              </a:rPr>
              <a:t>	)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onViewCreated</a:t>
            </a:r>
            <a:r>
              <a:rPr lang="en-GB" sz="1050" dirty="0">
                <a:latin typeface="Consolas" panose="020B0609020204030204" pitchFamily="49" charset="0"/>
              </a:rPr>
              <a:t>(@NonNull View </a:t>
            </a:r>
            <a:r>
              <a:rPr lang="en-GB" sz="1050" dirty="0" err="1">
                <a:latin typeface="Consolas" panose="020B0609020204030204" pitchFamily="49" charset="0"/>
              </a:rPr>
              <a:t>view</a:t>
            </a:r>
            <a:r>
              <a:rPr lang="en-GB" sz="1050" dirty="0">
                <a:latin typeface="Consolas" panose="020B0609020204030204" pitchFamily="49" charset="0"/>
              </a:rPr>
              <a:t>, @Nullable Bundle </a:t>
            </a:r>
            <a:r>
              <a:rPr lang="en-GB" sz="1050" dirty="0" err="1">
                <a:latin typeface="Consolas" panose="020B0609020204030204" pitchFamily="49" charset="0"/>
              </a:rPr>
              <a:t>savedInstanceState</a:t>
            </a: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onViewStateRestored</a:t>
            </a:r>
            <a:r>
              <a:rPr lang="en-GB" sz="1050" dirty="0">
                <a:latin typeface="Consolas" panose="020B0609020204030204" pitchFamily="49" charset="0"/>
              </a:rPr>
              <a:t>(@Nullable Bundle </a:t>
            </a:r>
            <a:r>
              <a:rPr lang="en-GB" sz="1050" dirty="0" err="1">
                <a:latin typeface="Consolas" panose="020B0609020204030204" pitchFamily="49" charset="0"/>
              </a:rPr>
              <a:t>savedInstanceState</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onStart</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onResume</a:t>
            </a: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onPause</a:t>
            </a: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onStop</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onDestroyView</a:t>
            </a: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onDestroy</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onDetach</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public @Nullable View </a:t>
            </a:r>
            <a:r>
              <a:rPr lang="en-GB" sz="1050" dirty="0" err="1">
                <a:latin typeface="Consolas" panose="020B0609020204030204" pitchFamily="49" charset="0"/>
              </a:rPr>
              <a:t>getView</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 SAVE AND RESTORE STATE</a:t>
            </a:r>
          </a:p>
          <a:p>
            <a:pPr marL="0" indent="0">
              <a:spcBef>
                <a:spcPts val="200"/>
              </a:spcBef>
              <a:spcAft>
                <a:spcPts val="200"/>
              </a:spcAft>
              <a:buNone/>
            </a:pPr>
            <a:r>
              <a:rPr lang="en-GB" sz="1050" dirty="0">
                <a:latin typeface="Consolas" panose="020B0609020204030204" pitchFamily="49" charset="0"/>
              </a:rPr>
              <a:t>	public void </a:t>
            </a:r>
            <a:r>
              <a:rPr lang="en-GB" sz="1050" dirty="0" err="1">
                <a:latin typeface="Consolas" panose="020B0609020204030204" pitchFamily="49" charset="0"/>
              </a:rPr>
              <a:t>onSaveInstanceState</a:t>
            </a:r>
            <a:r>
              <a:rPr lang="en-GB" sz="1050" dirty="0">
                <a:latin typeface="Consolas" panose="020B0609020204030204" pitchFamily="49" charset="0"/>
              </a:rPr>
              <a:t>(@NonNull Bundle </a:t>
            </a:r>
            <a:r>
              <a:rPr lang="en-GB" sz="1050" dirty="0" err="1">
                <a:latin typeface="Consolas" panose="020B0609020204030204" pitchFamily="49" charset="0"/>
              </a:rPr>
              <a:t>outState</a:t>
            </a:r>
            <a:r>
              <a:rPr lang="en-GB" sz="1050" dirty="0">
                <a:latin typeface="Consolas" panose="020B0609020204030204" pitchFamily="49" charset="0"/>
              </a:rPr>
              <a:t>)</a:t>
            </a:r>
          </a:p>
          <a:p>
            <a:pPr marL="0" indent="0">
              <a:spcBef>
                <a:spcPts val="200"/>
              </a:spcBef>
              <a:spcAft>
                <a:spcPts val="200"/>
              </a:spcAft>
              <a:buNone/>
            </a:pPr>
            <a:r>
              <a:rPr lang="en-GB" sz="1050" dirty="0">
                <a:latin typeface="Consolas" panose="020B0609020204030204" pitchFamily="49" charset="0"/>
              </a:rPr>
              <a:t>	</a:t>
            </a:r>
          </a:p>
          <a:p>
            <a:pPr marL="0" indent="0">
              <a:spcBef>
                <a:spcPts val="200"/>
              </a:spcBef>
              <a:spcAft>
                <a:spcPts val="200"/>
              </a:spcAft>
              <a:buNone/>
            </a:pPr>
            <a:r>
              <a:rPr lang="en-GB" sz="1050" dirty="0">
                <a:latin typeface="Consolas" panose="020B0609020204030204" pitchFamily="49" charset="0"/>
              </a:rPr>
              <a:t>} </a:t>
            </a:r>
            <a:r>
              <a:rPr lang="en-GB" sz="1050" dirty="0">
                <a:latin typeface="Consolas" panose="020B0609020204030204" pitchFamily="49" charset="0"/>
                <a:hlinkClick r:id="rId2"/>
              </a:rPr>
              <a:t>https://developer.android.com/reference/androidx/fragment/app/Fragment</a:t>
            </a:r>
            <a:endParaRPr lang="en-GB" sz="1050" dirty="0">
              <a:latin typeface="Consolas" panose="020B0609020204030204" pitchFamily="49" charset="0"/>
            </a:endParaRPr>
          </a:p>
          <a:p>
            <a:pPr marL="0" indent="0">
              <a:spcBef>
                <a:spcPts val="200"/>
              </a:spcBef>
              <a:spcAft>
                <a:spcPts val="200"/>
              </a:spcAft>
              <a:buNone/>
            </a:pPr>
            <a:endParaRPr lang="en-GB" sz="1100"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C37B0F65-9E71-4B06-9178-BE4EF94EDAF6}"/>
              </a:ext>
            </a:extLst>
          </p:cNvPr>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77403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BABE-6A96-4C6B-A4CD-515366DDE20D}"/>
              </a:ext>
            </a:extLst>
          </p:cNvPr>
          <p:cNvSpPr>
            <a:spLocks noGrp="1"/>
          </p:cNvSpPr>
          <p:nvPr>
            <p:ph type="title"/>
          </p:nvPr>
        </p:nvSpPr>
        <p:spPr/>
        <p:txBody>
          <a:bodyPr/>
          <a:lstStyle/>
          <a:p>
            <a:r>
              <a:rPr lang="en-GB" dirty="0"/>
              <a:t>Constructors</a:t>
            </a:r>
          </a:p>
        </p:txBody>
      </p:sp>
      <p:sp>
        <p:nvSpPr>
          <p:cNvPr id="3" name="Content Placeholder 2">
            <a:extLst>
              <a:ext uri="{FF2B5EF4-FFF2-40B4-BE49-F238E27FC236}">
                <a16:creationId xmlns:a16="http://schemas.microsoft.com/office/drawing/2014/main" id="{4962702D-6BE9-446B-8F22-1EB7D75F18AA}"/>
              </a:ext>
            </a:extLst>
          </p:cNvPr>
          <p:cNvSpPr>
            <a:spLocks noGrp="1"/>
          </p:cNvSpPr>
          <p:nvPr>
            <p:ph idx="1"/>
          </p:nvPr>
        </p:nvSpPr>
        <p:spPr/>
        <p:txBody>
          <a:bodyPr>
            <a:normAutofit/>
          </a:bodyPr>
          <a:lstStyle/>
          <a:p>
            <a:r>
              <a:rPr lang="en-GB" dirty="0">
                <a:latin typeface="Consolas" panose="020B0609020204030204" pitchFamily="49" charset="0"/>
              </a:rPr>
              <a:t>public Fragment()</a:t>
            </a:r>
          </a:p>
          <a:p>
            <a:pPr lvl="1"/>
            <a:r>
              <a:rPr lang="en-GB" dirty="0">
                <a:latin typeface="Consolas" panose="020B0609020204030204" pitchFamily="49" charset="0"/>
              </a:rPr>
              <a:t>Params: no params</a:t>
            </a:r>
          </a:p>
          <a:p>
            <a:pPr lvl="1"/>
            <a:r>
              <a:rPr lang="en-GB" dirty="0">
                <a:latin typeface="Consolas" panose="020B0609020204030204" pitchFamily="49" charset="0"/>
              </a:rPr>
              <a:t>Returns: empty fragment</a:t>
            </a:r>
          </a:p>
          <a:p>
            <a:pPr lvl="1"/>
            <a:r>
              <a:rPr lang="en-GB" dirty="0">
                <a:latin typeface="Consolas" panose="020B0609020204030204" pitchFamily="49" charset="0"/>
              </a:rPr>
              <a:t>Default constructor</a:t>
            </a:r>
          </a:p>
          <a:p>
            <a:pPr marL="0" indent="0">
              <a:buNone/>
            </a:pPr>
            <a:endParaRPr lang="en-GB" dirty="0">
              <a:latin typeface="Consolas" panose="020B0609020204030204" pitchFamily="49" charset="0"/>
            </a:endParaRPr>
          </a:p>
          <a:p>
            <a:r>
              <a:rPr lang="en-GB" dirty="0">
                <a:latin typeface="Consolas" panose="020B0609020204030204" pitchFamily="49" charset="0"/>
              </a:rPr>
              <a:t>public Fragment(</a:t>
            </a:r>
            <a:r>
              <a:rPr lang="en-GB" dirty="0">
                <a:solidFill>
                  <a:srgbClr val="FF0000"/>
                </a:solidFill>
                <a:latin typeface="Consolas" panose="020B0609020204030204" pitchFamily="49" charset="0"/>
              </a:rPr>
              <a:t>@LayoutRes int id</a:t>
            </a:r>
            <a:r>
              <a:rPr lang="en-GB" dirty="0">
                <a:latin typeface="Consolas" panose="020B0609020204030204" pitchFamily="49" charset="0"/>
              </a:rPr>
              <a:t>)	</a:t>
            </a:r>
          </a:p>
          <a:p>
            <a:pPr lvl="1"/>
            <a:r>
              <a:rPr lang="en-GB" dirty="0">
                <a:latin typeface="Consolas" panose="020B0609020204030204" pitchFamily="49" charset="0"/>
              </a:rPr>
              <a:t>Params: layout to inflate to the Fragment	</a:t>
            </a:r>
          </a:p>
          <a:p>
            <a:pPr lvl="1"/>
            <a:r>
              <a:rPr lang="en-GB" dirty="0">
                <a:latin typeface="Consolas" panose="020B0609020204030204" pitchFamily="49" charset="0"/>
              </a:rPr>
              <a:t>Returns: fragment which has already layout inflated</a:t>
            </a:r>
            <a:endParaRPr lang="en-GB" dirty="0"/>
          </a:p>
        </p:txBody>
      </p:sp>
      <p:sp>
        <p:nvSpPr>
          <p:cNvPr id="4" name="Slide Number Placeholder 3">
            <a:extLst>
              <a:ext uri="{FF2B5EF4-FFF2-40B4-BE49-F238E27FC236}">
                <a16:creationId xmlns:a16="http://schemas.microsoft.com/office/drawing/2014/main" id="{35425824-CBE0-4239-8E6B-7E09E7484E96}"/>
              </a:ext>
            </a:extLst>
          </p:cNvPr>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34126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762B-C068-4C25-B1A4-4B9CB5396AAD}"/>
              </a:ext>
            </a:extLst>
          </p:cNvPr>
          <p:cNvSpPr>
            <a:spLocks noGrp="1"/>
          </p:cNvSpPr>
          <p:nvPr>
            <p:ph type="title"/>
          </p:nvPr>
        </p:nvSpPr>
        <p:spPr/>
        <p:txBody>
          <a:bodyPr/>
          <a:lstStyle/>
          <a:p>
            <a:r>
              <a:rPr lang="en-GB" dirty="0"/>
              <a:t>Manage lifecycle and view</a:t>
            </a:r>
          </a:p>
        </p:txBody>
      </p:sp>
      <p:sp>
        <p:nvSpPr>
          <p:cNvPr id="3" name="Content Placeholder 2">
            <a:extLst>
              <a:ext uri="{FF2B5EF4-FFF2-40B4-BE49-F238E27FC236}">
                <a16:creationId xmlns:a16="http://schemas.microsoft.com/office/drawing/2014/main" id="{508BD32B-AC14-410E-9E44-7AA87DC11B91}"/>
              </a:ext>
            </a:extLst>
          </p:cNvPr>
          <p:cNvSpPr>
            <a:spLocks noGrp="1"/>
          </p:cNvSpPr>
          <p:nvPr>
            <p:ph idx="1"/>
          </p:nvPr>
        </p:nvSpPr>
        <p:spPr/>
        <p:txBody>
          <a:bodyPr>
            <a:normAutofit/>
          </a:bodyPr>
          <a:lstStyle/>
          <a:p>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onAttach</a:t>
            </a:r>
            <a:r>
              <a:rPr lang="en-GB" sz="3200" dirty="0">
                <a:solidFill>
                  <a:srgbClr val="FF0000"/>
                </a:solidFill>
                <a:latin typeface="Consolas" panose="020B0609020204030204" pitchFamily="49" charset="0"/>
              </a:rPr>
              <a:t>(@NonNull Context context)</a:t>
            </a:r>
          </a:p>
          <a:p>
            <a:pPr lvl="1"/>
            <a:r>
              <a:rPr lang="en-GB" dirty="0"/>
              <a:t>Params: context of the activity in which </a:t>
            </a:r>
            <a:r>
              <a:rPr lang="en-GB" dirty="0" err="1"/>
              <a:t>fragmet</a:t>
            </a:r>
            <a:r>
              <a:rPr lang="en-GB" dirty="0"/>
              <a:t> will be attached</a:t>
            </a:r>
          </a:p>
          <a:p>
            <a:pPr lvl="1"/>
            <a:r>
              <a:rPr lang="en-GB" dirty="0"/>
              <a:t>Is called only once when fragment is attached to its context</a:t>
            </a:r>
          </a:p>
          <a:p>
            <a:r>
              <a:rPr lang="en-GB" sz="3200" dirty="0">
                <a:solidFill>
                  <a:srgbClr val="FF0000"/>
                </a:solidFill>
                <a:latin typeface="Consolas" panose="020B0609020204030204" pitchFamily="49" charset="0"/>
              </a:rPr>
              <a:t>public void </a:t>
            </a:r>
            <a:r>
              <a:rPr lang="en-GB" sz="3200" dirty="0" err="1">
                <a:solidFill>
                  <a:srgbClr val="FF0000"/>
                </a:solidFill>
                <a:latin typeface="Consolas" panose="020B0609020204030204" pitchFamily="49" charset="0"/>
              </a:rPr>
              <a:t>onCreate</a:t>
            </a:r>
            <a:r>
              <a:rPr lang="en-GB" sz="3200" dirty="0">
                <a:solidFill>
                  <a:srgbClr val="FF0000"/>
                </a:solidFill>
                <a:latin typeface="Consolas" panose="020B0609020204030204" pitchFamily="49" charset="0"/>
              </a:rPr>
              <a:t>(@Nullable Bundle </a:t>
            </a:r>
            <a:r>
              <a:rPr lang="en-GB" sz="3200" dirty="0" err="1">
                <a:solidFill>
                  <a:srgbClr val="FF0000"/>
                </a:solidFill>
                <a:latin typeface="Consolas" panose="020B0609020204030204" pitchFamily="49" charset="0"/>
              </a:rPr>
              <a:t>savedInstanceState</a:t>
            </a:r>
            <a:r>
              <a:rPr lang="en-GB" sz="3200" dirty="0">
                <a:solidFill>
                  <a:srgbClr val="FF0000"/>
                </a:solidFill>
                <a:latin typeface="Consolas" panose="020B0609020204030204" pitchFamily="49" charset="0"/>
              </a:rPr>
              <a:t>)</a:t>
            </a:r>
          </a:p>
          <a:p>
            <a:pPr lvl="1"/>
            <a:r>
              <a:rPr lang="en-GB" dirty="0"/>
              <a:t>Params: Bundle: If non-null, this fragment is being re-constructed from a previous saved state as given here.</a:t>
            </a:r>
          </a:p>
          <a:p>
            <a:pPr lvl="1"/>
            <a:r>
              <a:rPr lang="en-GB" dirty="0"/>
              <a:t>Used to initialize the fragment</a:t>
            </a:r>
          </a:p>
        </p:txBody>
      </p:sp>
      <p:sp>
        <p:nvSpPr>
          <p:cNvPr id="4" name="Slide Number Placeholder 3">
            <a:extLst>
              <a:ext uri="{FF2B5EF4-FFF2-40B4-BE49-F238E27FC236}">
                <a16:creationId xmlns:a16="http://schemas.microsoft.com/office/drawing/2014/main" id="{2B483F0D-9821-4BA8-A6D0-3E706A2DFB2F}"/>
              </a:ext>
            </a:extLst>
          </p:cNvPr>
          <p:cNvSpPr>
            <a:spLocks noGrp="1"/>
          </p:cNvSpPr>
          <p:nvPr>
            <p:ph type="sldNum" sz="quarter" idx="12"/>
          </p:nvPr>
        </p:nvSpPr>
        <p:spPr/>
        <p:txBody>
          <a:bodyPr/>
          <a:lstStyle/>
          <a:p>
            <a:fld id="{D2040F39-7941-49A4-B48D-F201B18B6351}" type="slidenum">
              <a:rPr lang="it-IT" smtClean="0"/>
              <a:pPr/>
              <a:t>9</a:t>
            </a:fld>
            <a:endParaRPr lang="it-IT" dirty="0"/>
          </a:p>
        </p:txBody>
      </p:sp>
    </p:spTree>
    <p:extLst>
      <p:ext uri="{BB962C8B-B14F-4D97-AF65-F5344CB8AC3E}">
        <p14:creationId xmlns:p14="http://schemas.microsoft.com/office/powerpoint/2010/main" val="159584134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8423</TotalTime>
  <Words>2281</Words>
  <Application>Microsoft Office PowerPoint</Application>
  <PresentationFormat>Widescreen</PresentationFormat>
  <Paragraphs>274</Paragraphs>
  <Slides>38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38</vt:i4>
      </vt:variant>
    </vt:vector>
  </HeadingPairs>
  <TitlesOfParts>
    <vt:vector size="43" baseType="lpstr">
      <vt:lpstr>Arial</vt:lpstr>
      <vt:lpstr>Arial Unicode MS</vt:lpstr>
      <vt:lpstr>Calibri</vt:lpstr>
      <vt:lpstr>Consolas</vt:lpstr>
      <vt:lpstr>Nicola</vt:lpstr>
      <vt:lpstr>More than activities</vt:lpstr>
      <vt:lpstr>Log message</vt:lpstr>
      <vt:lpstr>fragment</vt:lpstr>
      <vt:lpstr>What is Fragment?</vt:lpstr>
      <vt:lpstr>Why use fragments?</vt:lpstr>
      <vt:lpstr>Fragment lifecycle</vt:lpstr>
      <vt:lpstr> Fragment class methods</vt:lpstr>
      <vt:lpstr>Constructors</vt:lpstr>
      <vt:lpstr>Manage lifecycle and view</vt:lpstr>
      <vt:lpstr>Manage lifecycle and view</vt:lpstr>
      <vt:lpstr>Manage lifecycle and view</vt:lpstr>
      <vt:lpstr>Manage lifecycle and view</vt:lpstr>
      <vt:lpstr>Custom fragment</vt:lpstr>
      <vt:lpstr>Creating fragment</vt:lpstr>
      <vt:lpstr>Creating fragment</vt:lpstr>
      <vt:lpstr>FragmentManager</vt:lpstr>
      <vt:lpstr>Access the FragmentManager</vt:lpstr>
      <vt:lpstr>Using FragmentManager</vt:lpstr>
      <vt:lpstr>Find existing fragments</vt:lpstr>
      <vt:lpstr>FragmentTransaction</vt:lpstr>
      <vt:lpstr>FragmentTransaction methods</vt:lpstr>
      <vt:lpstr>Adding fragments</vt:lpstr>
      <vt:lpstr>Removing fragments</vt:lpstr>
      <vt:lpstr>Replacing fragments</vt:lpstr>
      <vt:lpstr>Hide and show fragments</vt:lpstr>
      <vt:lpstr>Attach and detach fragments</vt:lpstr>
      <vt:lpstr>Resume</vt:lpstr>
      <vt:lpstr>Example</vt:lpstr>
      <vt:lpstr>Communicate with fragment</vt:lpstr>
      <vt:lpstr>FrameLayout</vt:lpstr>
      <vt:lpstr>VIEWMODEL</vt:lpstr>
      <vt:lpstr>Introduction</vt:lpstr>
      <vt:lpstr>ViewModel class</vt:lpstr>
      <vt:lpstr>ViewModel class: methods</vt:lpstr>
      <vt:lpstr>ViewModel example</vt:lpstr>
      <vt:lpstr>permission</vt:lpstr>
      <vt:lpstr>Permission</vt:lpstr>
      <vt:lpstr>Workflow for using permission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KEVIN MALAGOLI</cp:lastModifiedBy>
  <cp:revision>194</cp:revision>
  <dcterms:created xsi:type="dcterms:W3CDTF">2011-09-06T09:06:15Z</dcterms:created>
  <dcterms:modified xsi:type="dcterms:W3CDTF">2022-11-10T13:16:09Z</dcterms:modified>
</cp:coreProperties>
</file>