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6"/>
  </p:notesMasterIdLst>
  <p:sldIdLst>
    <p:sldId id="257" r:id="rId2"/>
    <p:sldId id="349" r:id="rId3"/>
    <p:sldId id="280" r:id="rId4"/>
    <p:sldId id="358" r:id="rId5"/>
    <p:sldId id="279" r:id="rId6"/>
    <p:sldId id="360" r:id="rId7"/>
    <p:sldId id="284" r:id="rId8"/>
    <p:sldId id="291" r:id="rId9"/>
    <p:sldId id="292" r:id="rId10"/>
    <p:sldId id="293" r:id="rId11"/>
    <p:sldId id="294" r:id="rId12"/>
    <p:sldId id="309" r:id="rId13"/>
    <p:sldId id="305" r:id="rId14"/>
    <p:sldId id="306" r:id="rId15"/>
    <p:sldId id="310" r:id="rId16"/>
    <p:sldId id="308" r:id="rId17"/>
    <p:sldId id="295" r:id="rId18"/>
    <p:sldId id="297" r:id="rId19"/>
    <p:sldId id="300" r:id="rId20"/>
    <p:sldId id="296" r:id="rId21"/>
    <p:sldId id="299" r:id="rId22"/>
    <p:sldId id="298" r:id="rId23"/>
    <p:sldId id="301" r:id="rId24"/>
    <p:sldId id="390" r:id="rId25"/>
    <p:sldId id="313" r:id="rId26"/>
    <p:sldId id="314" r:id="rId27"/>
    <p:sldId id="312" r:id="rId28"/>
    <p:sldId id="311" r:id="rId29"/>
    <p:sldId id="307" r:id="rId30"/>
    <p:sldId id="302" r:id="rId31"/>
    <p:sldId id="359" r:id="rId32"/>
    <p:sldId id="303" r:id="rId33"/>
    <p:sldId id="361" r:id="rId34"/>
    <p:sldId id="315" r:id="rId35"/>
    <p:sldId id="316" r:id="rId36"/>
    <p:sldId id="304" r:id="rId37"/>
    <p:sldId id="317" r:id="rId38"/>
    <p:sldId id="319" r:id="rId39"/>
    <p:sldId id="373" r:id="rId40"/>
    <p:sldId id="374" r:id="rId41"/>
    <p:sldId id="375" r:id="rId42"/>
    <p:sldId id="377" r:id="rId43"/>
    <p:sldId id="388" r:id="rId44"/>
    <p:sldId id="389" r:id="rId45"/>
    <p:sldId id="281" r:id="rId46"/>
    <p:sldId id="283" r:id="rId47"/>
    <p:sldId id="320" r:id="rId48"/>
    <p:sldId id="354" r:id="rId49"/>
    <p:sldId id="282" r:id="rId50"/>
    <p:sldId id="322" r:id="rId51"/>
    <p:sldId id="289" r:id="rId52"/>
    <p:sldId id="331" r:id="rId53"/>
    <p:sldId id="324" r:id="rId54"/>
    <p:sldId id="325" r:id="rId55"/>
    <p:sldId id="333" r:id="rId56"/>
    <p:sldId id="334" r:id="rId57"/>
    <p:sldId id="332" r:id="rId58"/>
    <p:sldId id="346" r:id="rId59"/>
    <p:sldId id="351" r:id="rId60"/>
    <p:sldId id="353" r:id="rId61"/>
    <p:sldId id="355" r:id="rId62"/>
    <p:sldId id="356" r:id="rId63"/>
    <p:sldId id="326" r:id="rId64"/>
    <p:sldId id="335" r:id="rId65"/>
    <p:sldId id="336" r:id="rId66"/>
    <p:sldId id="337" r:id="rId67"/>
    <p:sldId id="340" r:id="rId68"/>
    <p:sldId id="342" r:id="rId69"/>
    <p:sldId id="357" r:id="rId70"/>
    <p:sldId id="285" r:id="rId71"/>
    <p:sldId id="330" r:id="rId72"/>
    <p:sldId id="286" r:id="rId73"/>
    <p:sldId id="323" r:id="rId74"/>
    <p:sldId id="327" r:id="rId75"/>
    <p:sldId id="328" r:id="rId76"/>
    <p:sldId id="329" r:id="rId77"/>
    <p:sldId id="287" r:id="rId78"/>
    <p:sldId id="288" r:id="rId79"/>
    <p:sldId id="343" r:id="rId80"/>
    <p:sldId id="344" r:id="rId81"/>
    <p:sldId id="345" r:id="rId82"/>
    <p:sldId id="348" r:id="rId83"/>
    <p:sldId id="350" r:id="rId84"/>
    <p:sldId id="321" r:id="rId8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2514FAA-FB8B-4621-8BD7-18CC589D9CB8}">
          <p14:sldIdLst>
            <p14:sldId id="257"/>
            <p14:sldId id="349"/>
            <p14:sldId id="280"/>
            <p14:sldId id="358"/>
            <p14:sldId id="279"/>
            <p14:sldId id="360"/>
            <p14:sldId id="284"/>
            <p14:sldId id="291"/>
            <p14:sldId id="292"/>
            <p14:sldId id="293"/>
            <p14:sldId id="294"/>
            <p14:sldId id="309"/>
            <p14:sldId id="305"/>
            <p14:sldId id="306"/>
            <p14:sldId id="310"/>
            <p14:sldId id="308"/>
            <p14:sldId id="295"/>
            <p14:sldId id="297"/>
            <p14:sldId id="300"/>
            <p14:sldId id="296"/>
            <p14:sldId id="299"/>
            <p14:sldId id="298"/>
            <p14:sldId id="301"/>
            <p14:sldId id="390"/>
            <p14:sldId id="313"/>
            <p14:sldId id="314"/>
            <p14:sldId id="312"/>
            <p14:sldId id="311"/>
            <p14:sldId id="307"/>
            <p14:sldId id="302"/>
            <p14:sldId id="359"/>
            <p14:sldId id="303"/>
            <p14:sldId id="361"/>
            <p14:sldId id="315"/>
            <p14:sldId id="316"/>
            <p14:sldId id="304"/>
            <p14:sldId id="317"/>
            <p14:sldId id="319"/>
            <p14:sldId id="373"/>
            <p14:sldId id="374"/>
            <p14:sldId id="375"/>
            <p14:sldId id="377"/>
            <p14:sldId id="388"/>
            <p14:sldId id="389"/>
            <p14:sldId id="281"/>
            <p14:sldId id="283"/>
            <p14:sldId id="320"/>
            <p14:sldId id="354"/>
            <p14:sldId id="282"/>
            <p14:sldId id="322"/>
            <p14:sldId id="289"/>
            <p14:sldId id="331"/>
            <p14:sldId id="324"/>
            <p14:sldId id="325"/>
            <p14:sldId id="333"/>
            <p14:sldId id="334"/>
            <p14:sldId id="332"/>
            <p14:sldId id="346"/>
            <p14:sldId id="351"/>
            <p14:sldId id="353"/>
            <p14:sldId id="355"/>
            <p14:sldId id="356"/>
            <p14:sldId id="326"/>
            <p14:sldId id="335"/>
            <p14:sldId id="336"/>
            <p14:sldId id="337"/>
            <p14:sldId id="340"/>
            <p14:sldId id="342"/>
            <p14:sldId id="357"/>
            <p14:sldId id="285"/>
            <p14:sldId id="330"/>
            <p14:sldId id="286"/>
            <p14:sldId id="323"/>
            <p14:sldId id="327"/>
            <p14:sldId id="328"/>
            <p14:sldId id="329"/>
            <p14:sldId id="287"/>
            <p14:sldId id="288"/>
            <p14:sldId id="343"/>
            <p14:sldId id="344"/>
            <p14:sldId id="345"/>
            <p14:sldId id="348"/>
            <p14:sldId id="350"/>
            <p14:sldId id="32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03234"/>
    <a:srgbClr val="6A9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65FDB-5137-44F4-8498-EA360D6BDDB8}" v="156" dt="2022-02-16T16:07:41.03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showGuides="1">
      <p:cViewPr varScale="1">
        <p:scale>
          <a:sx n="43" d="100"/>
          <a:sy n="43" d="100"/>
        </p:scale>
        <p:origin x="72" y="8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ALAGOLI" userId="4753276f-5182-4cb6-86cf-6602de7c63db" providerId="ADAL" clId="{65965FDB-5137-44F4-8498-EA360D6BDDB8}"/>
    <pc:docChg chg="undo redo custSel addSld delSld modSld sldOrd modMainMaster modSection">
      <pc:chgData name="KEVIN MALAGOLI" userId="4753276f-5182-4cb6-86cf-6602de7c63db" providerId="ADAL" clId="{65965FDB-5137-44F4-8498-EA360D6BDDB8}" dt="2022-10-19T20:28:06.493" v="30044" actId="47"/>
      <pc:docMkLst>
        <pc:docMk/>
      </pc:docMkLst>
      <pc:sldChg chg="addSp modSp mod modClrScheme chgLayout">
        <pc:chgData name="KEVIN MALAGOLI" userId="4753276f-5182-4cb6-86cf-6602de7c63db" providerId="ADAL" clId="{65965FDB-5137-44F4-8498-EA360D6BDDB8}" dt="2022-01-04T20:39:15.231" v="9901" actId="20577"/>
        <pc:sldMkLst>
          <pc:docMk/>
          <pc:sldMk cId="3439994379" sldId="257"/>
        </pc:sldMkLst>
        <pc:spChg chg="mod ord">
          <ac:chgData name="KEVIN MALAGOLI" userId="4753276f-5182-4cb6-86cf-6602de7c63db" providerId="ADAL" clId="{65965FDB-5137-44F4-8498-EA360D6BDDB8}" dt="2022-01-04T20:39:15.231" v="9901" actId="20577"/>
          <ac:spMkLst>
            <pc:docMk/>
            <pc:sldMk cId="3439994379" sldId="257"/>
            <ac:spMk id="2" creationId="{00000000-0000-0000-0000-000000000000}"/>
          </ac:spMkLst>
        </pc:spChg>
        <pc:spChg chg="mod ord">
          <ac:chgData name="KEVIN MALAGOLI" userId="4753276f-5182-4cb6-86cf-6602de7c63db" providerId="ADAL" clId="{65965FDB-5137-44F4-8498-EA360D6BDDB8}" dt="2021-12-29T16:53:17.712" v="120" actId="121"/>
          <ac:spMkLst>
            <pc:docMk/>
            <pc:sldMk cId="3439994379" sldId="257"/>
            <ac:spMk id="5" creationId="{00000000-0000-0000-0000-000000000000}"/>
          </ac:spMkLst>
        </pc:spChg>
        <pc:spChg chg="add mod">
          <ac:chgData name="KEVIN MALAGOLI" userId="4753276f-5182-4cb6-86cf-6602de7c63db" providerId="ADAL" clId="{65965FDB-5137-44F4-8498-EA360D6BDDB8}" dt="2021-12-29T16:52:57.243" v="118" actId="26606"/>
          <ac:spMkLst>
            <pc:docMk/>
            <pc:sldMk cId="3439994379" sldId="257"/>
            <ac:spMk id="10" creationId="{1FD56E2D-365B-48B0-A630-FD7F7E56207D}"/>
          </ac:spMkLst>
        </pc:spChg>
      </pc:sldChg>
      <pc:sldChg chg="modSp mod">
        <pc:chgData name="KEVIN MALAGOLI" userId="4753276f-5182-4cb6-86cf-6602de7c63db" providerId="ADAL" clId="{65965FDB-5137-44F4-8498-EA360D6BDDB8}" dt="2021-12-31T09:16:08.270" v="130" actId="20577"/>
        <pc:sldMkLst>
          <pc:docMk/>
          <pc:sldMk cId="265298269" sldId="279"/>
        </pc:sldMkLst>
        <pc:spChg chg="mod">
          <ac:chgData name="KEVIN MALAGOLI" userId="4753276f-5182-4cb6-86cf-6602de7c63db" providerId="ADAL" clId="{65965FDB-5137-44F4-8498-EA360D6BDDB8}" dt="2021-12-29T16:52:54.548" v="117"/>
          <ac:spMkLst>
            <pc:docMk/>
            <pc:sldMk cId="265298269" sldId="279"/>
            <ac:spMk id="2" creationId="{00000000-0000-0000-0000-000000000000}"/>
          </ac:spMkLst>
        </pc:spChg>
        <pc:spChg chg="mod">
          <ac:chgData name="KEVIN MALAGOLI" userId="4753276f-5182-4cb6-86cf-6602de7c63db" providerId="ADAL" clId="{65965FDB-5137-44F4-8498-EA360D6BDDB8}" dt="2021-12-31T09:16:08.270" v="130" actId="20577"/>
          <ac:spMkLst>
            <pc:docMk/>
            <pc:sldMk cId="265298269" sldId="279"/>
            <ac:spMk id="9" creationId="{EE8BC2F5-302E-4C97-82A7-705D04ABCB6B}"/>
          </ac:spMkLst>
        </pc:spChg>
        <pc:spChg chg="mod">
          <ac:chgData name="KEVIN MALAGOLI" userId="4753276f-5182-4cb6-86cf-6602de7c63db" providerId="ADAL" clId="{65965FDB-5137-44F4-8498-EA360D6BDDB8}" dt="2021-12-29T16:52:54.548" v="117"/>
          <ac:spMkLst>
            <pc:docMk/>
            <pc:sldMk cId="265298269" sldId="279"/>
            <ac:spMk id="11" creationId="{CE491277-20F1-46D6-9B43-FE203ECD7578}"/>
          </ac:spMkLst>
        </pc:spChg>
      </pc:sldChg>
      <pc:sldChg chg="addSp delSp modSp mod ord modClrScheme chgLayout">
        <pc:chgData name="KEVIN MALAGOLI" userId="4753276f-5182-4cb6-86cf-6602de7c63db" providerId="ADAL" clId="{65965FDB-5137-44F4-8498-EA360D6BDDB8}" dt="2022-01-02T09:07:03.565" v="1861" actId="313"/>
        <pc:sldMkLst>
          <pc:docMk/>
          <pc:sldMk cId="272851862" sldId="280"/>
        </pc:sldMkLst>
        <pc:spChg chg="mod ord">
          <ac:chgData name="KEVIN MALAGOLI" userId="4753276f-5182-4cb6-86cf-6602de7c63db" providerId="ADAL" clId="{65965FDB-5137-44F4-8498-EA360D6BDDB8}" dt="2021-12-29T16:52:54.548" v="117"/>
          <ac:spMkLst>
            <pc:docMk/>
            <pc:sldMk cId="272851862" sldId="280"/>
            <ac:spMk id="2" creationId="{647AC6B3-E88C-4454-9088-D967C79B07DD}"/>
          </ac:spMkLst>
        </pc:spChg>
        <pc:spChg chg="mod ord">
          <ac:chgData name="KEVIN MALAGOLI" userId="4753276f-5182-4cb6-86cf-6602de7c63db" providerId="ADAL" clId="{65965FDB-5137-44F4-8498-EA360D6BDDB8}" dt="2022-01-02T09:07:03.565" v="1861" actId="313"/>
          <ac:spMkLst>
            <pc:docMk/>
            <pc:sldMk cId="272851862" sldId="280"/>
            <ac:spMk id="3" creationId="{DC419C53-9EEA-43D6-8B56-F6B5C3E402E7}"/>
          </ac:spMkLst>
        </pc:spChg>
        <pc:spChg chg="mod ord">
          <ac:chgData name="KEVIN MALAGOLI" userId="4753276f-5182-4cb6-86cf-6602de7c63db" providerId="ADAL" clId="{65965FDB-5137-44F4-8498-EA360D6BDDB8}" dt="2021-12-29T16:52:54.548" v="117"/>
          <ac:spMkLst>
            <pc:docMk/>
            <pc:sldMk cId="272851862" sldId="280"/>
            <ac:spMk id="4" creationId="{8DA66314-0731-4F76-9A8A-8AAEEA011B4B}"/>
          </ac:spMkLst>
        </pc:spChg>
        <pc:spChg chg="add del mod ord">
          <ac:chgData name="KEVIN MALAGOLI" userId="4753276f-5182-4cb6-86cf-6602de7c63db" providerId="ADAL" clId="{65965FDB-5137-44F4-8498-EA360D6BDDB8}" dt="2021-12-29T16:31:48.762" v="43" actId="700"/>
          <ac:spMkLst>
            <pc:docMk/>
            <pc:sldMk cId="272851862" sldId="280"/>
            <ac:spMk id="5" creationId="{B9DE8ED8-9D54-403B-B4CC-7D467A10E2EC}"/>
          </ac:spMkLst>
        </pc:spChg>
      </pc:sldChg>
      <pc:sldChg chg="delSp modSp new mod">
        <pc:chgData name="KEVIN MALAGOLI" userId="4753276f-5182-4cb6-86cf-6602de7c63db" providerId="ADAL" clId="{65965FDB-5137-44F4-8498-EA360D6BDDB8}" dt="2021-12-31T09:17:57.748" v="153" actId="20577"/>
        <pc:sldMkLst>
          <pc:docMk/>
          <pc:sldMk cId="2980396873" sldId="281"/>
        </pc:sldMkLst>
        <pc:spChg chg="mod">
          <ac:chgData name="KEVIN MALAGOLI" userId="4753276f-5182-4cb6-86cf-6602de7c63db" providerId="ADAL" clId="{65965FDB-5137-44F4-8498-EA360D6BDDB8}" dt="2021-12-31T09:17:57.748" v="153" actId="20577"/>
          <ac:spMkLst>
            <pc:docMk/>
            <pc:sldMk cId="2980396873" sldId="281"/>
            <ac:spMk id="2" creationId="{DB06FB81-AE11-451A-9D0D-7DD5A5246922}"/>
          </ac:spMkLst>
        </pc:spChg>
        <pc:spChg chg="del">
          <ac:chgData name="KEVIN MALAGOLI" userId="4753276f-5182-4cb6-86cf-6602de7c63db" providerId="ADAL" clId="{65965FDB-5137-44F4-8498-EA360D6BDDB8}" dt="2021-12-31T09:17:44.946" v="132" actId="478"/>
          <ac:spMkLst>
            <pc:docMk/>
            <pc:sldMk cId="2980396873" sldId="281"/>
            <ac:spMk id="3" creationId="{C1317B6D-C91F-48A2-9E5E-10CD4B4DF472}"/>
          </ac:spMkLst>
        </pc:spChg>
      </pc:sldChg>
      <pc:sldChg chg="modSp del">
        <pc:chgData name="KEVIN MALAGOLI" userId="4753276f-5182-4cb6-86cf-6602de7c63db" providerId="ADAL" clId="{65965FDB-5137-44F4-8498-EA360D6BDDB8}" dt="2021-12-31T09:15:25.002" v="121" actId="47"/>
        <pc:sldMkLst>
          <pc:docMk/>
          <pc:sldMk cId="4016629123" sldId="281"/>
        </pc:sldMkLst>
        <pc:spChg chg="mod">
          <ac:chgData name="KEVIN MALAGOLI" userId="4753276f-5182-4cb6-86cf-6602de7c63db" providerId="ADAL" clId="{65965FDB-5137-44F4-8498-EA360D6BDDB8}" dt="2021-12-29T16:52:54.548" v="117"/>
          <ac:spMkLst>
            <pc:docMk/>
            <pc:sldMk cId="4016629123" sldId="281"/>
            <ac:spMk id="2" creationId="{595F84A6-DA5D-4376-9BB2-9BB185380C78}"/>
          </ac:spMkLst>
        </pc:spChg>
        <pc:spChg chg="mod">
          <ac:chgData name="KEVIN MALAGOLI" userId="4753276f-5182-4cb6-86cf-6602de7c63db" providerId="ADAL" clId="{65965FDB-5137-44F4-8498-EA360D6BDDB8}" dt="2021-12-29T16:52:54.548" v="117"/>
          <ac:spMkLst>
            <pc:docMk/>
            <pc:sldMk cId="4016629123" sldId="281"/>
            <ac:spMk id="3" creationId="{A04BE5DE-E950-40D9-8FB7-297E5676716F}"/>
          </ac:spMkLst>
        </pc:spChg>
        <pc:spChg chg="mod">
          <ac:chgData name="KEVIN MALAGOLI" userId="4753276f-5182-4cb6-86cf-6602de7c63db" providerId="ADAL" clId="{65965FDB-5137-44F4-8498-EA360D6BDDB8}" dt="2021-12-29T16:52:54.548" v="117"/>
          <ac:spMkLst>
            <pc:docMk/>
            <pc:sldMk cId="4016629123" sldId="281"/>
            <ac:spMk id="4" creationId="{1DBBB1CD-8F18-4998-9699-74F4A1B2E5C6}"/>
          </ac:spMkLst>
        </pc:spChg>
      </pc:sldChg>
      <pc:sldChg chg="addSp delSp modSp new mod modClrScheme chgLayout">
        <pc:chgData name="KEVIN MALAGOLI" userId="4753276f-5182-4cb6-86cf-6602de7c63db" providerId="ADAL" clId="{65965FDB-5137-44F4-8498-EA360D6BDDB8}" dt="2022-02-14T13:51:51.613" v="24491" actId="6549"/>
        <pc:sldMkLst>
          <pc:docMk/>
          <pc:sldMk cId="966102344" sldId="282"/>
        </pc:sldMkLst>
        <pc:spChg chg="mod ord">
          <ac:chgData name="KEVIN MALAGOLI" userId="4753276f-5182-4cb6-86cf-6602de7c63db" providerId="ADAL" clId="{65965FDB-5137-44F4-8498-EA360D6BDDB8}" dt="2021-12-31T09:46:14.376" v="641" actId="20577"/>
          <ac:spMkLst>
            <pc:docMk/>
            <pc:sldMk cId="966102344" sldId="282"/>
            <ac:spMk id="2" creationId="{4E16DB0E-D6D1-4A7B-A3EB-71A08AA53892}"/>
          </ac:spMkLst>
        </pc:spChg>
        <pc:spChg chg="mod ord">
          <ac:chgData name="KEVIN MALAGOLI" userId="4753276f-5182-4cb6-86cf-6602de7c63db" providerId="ADAL" clId="{65965FDB-5137-44F4-8498-EA360D6BDDB8}" dt="2022-02-14T13:51:51.613" v="24491" actId="6549"/>
          <ac:spMkLst>
            <pc:docMk/>
            <pc:sldMk cId="966102344" sldId="282"/>
            <ac:spMk id="3" creationId="{47960B88-7ED2-41D7-BCC3-0AC476BB50CF}"/>
          </ac:spMkLst>
        </pc:spChg>
        <pc:spChg chg="mod ord">
          <ac:chgData name="KEVIN MALAGOLI" userId="4753276f-5182-4cb6-86cf-6602de7c63db" providerId="ADAL" clId="{65965FDB-5137-44F4-8498-EA360D6BDDB8}" dt="2021-12-31T09:45:27.695" v="626" actId="700"/>
          <ac:spMkLst>
            <pc:docMk/>
            <pc:sldMk cId="966102344" sldId="282"/>
            <ac:spMk id="4" creationId="{72ED2310-FE41-4C25-B3E2-CAFA8E0B0A25}"/>
          </ac:spMkLst>
        </pc:spChg>
        <pc:spChg chg="add del mod ord">
          <ac:chgData name="KEVIN MALAGOLI" userId="4753276f-5182-4cb6-86cf-6602de7c63db" providerId="ADAL" clId="{65965FDB-5137-44F4-8498-EA360D6BDDB8}" dt="2021-12-31T09:45:52.735" v="627"/>
          <ac:spMkLst>
            <pc:docMk/>
            <pc:sldMk cId="966102344" sldId="282"/>
            <ac:spMk id="5" creationId="{60F39C9D-F3AF-4FF9-93EA-F10EF16384D5}"/>
          </ac:spMkLst>
        </pc:spChg>
        <pc:spChg chg="add del mod">
          <ac:chgData name="KEVIN MALAGOLI" userId="4753276f-5182-4cb6-86cf-6602de7c63db" providerId="ADAL" clId="{65965FDB-5137-44F4-8498-EA360D6BDDB8}" dt="2021-12-31T11:23:13.554" v="1066" actId="478"/>
          <ac:spMkLst>
            <pc:docMk/>
            <pc:sldMk cId="966102344" sldId="282"/>
            <ac:spMk id="6" creationId="{2AADFF14-8417-4FB5-8C6F-0F4ADE14AA52}"/>
          </ac:spMkLst>
        </pc:spChg>
        <pc:spChg chg="add del mod">
          <ac:chgData name="KEVIN MALAGOLI" userId="4753276f-5182-4cb6-86cf-6602de7c63db" providerId="ADAL" clId="{65965FDB-5137-44F4-8498-EA360D6BDDB8}" dt="2022-01-07T12:05:19.525" v="21476" actId="22"/>
          <ac:spMkLst>
            <pc:docMk/>
            <pc:sldMk cId="966102344" sldId="282"/>
            <ac:spMk id="6" creationId="{4EFDE1D1-108B-4218-8BAD-83A3A5E4CCB7}"/>
          </ac:spMkLst>
        </pc:spChg>
        <pc:spChg chg="add del mod">
          <ac:chgData name="KEVIN MALAGOLI" userId="4753276f-5182-4cb6-86cf-6602de7c63db" providerId="ADAL" clId="{65965FDB-5137-44F4-8498-EA360D6BDDB8}" dt="2021-12-31T12:06:04.571" v="1480" actId="478"/>
          <ac:spMkLst>
            <pc:docMk/>
            <pc:sldMk cId="966102344" sldId="282"/>
            <ac:spMk id="7" creationId="{F9D8BE43-D413-4609-B248-76CBA2B12991}"/>
          </ac:spMkLst>
        </pc:spChg>
        <pc:spChg chg="add del mod">
          <ac:chgData name="KEVIN MALAGOLI" userId="4753276f-5182-4cb6-86cf-6602de7c63db" providerId="ADAL" clId="{65965FDB-5137-44F4-8498-EA360D6BDDB8}" dt="2021-12-31T12:11:26.481" v="1486" actId="478"/>
          <ac:spMkLst>
            <pc:docMk/>
            <pc:sldMk cId="966102344" sldId="282"/>
            <ac:spMk id="8" creationId="{D7220013-F5A4-4A2C-8627-70784C4CA454}"/>
          </ac:spMkLst>
        </pc:spChg>
        <pc:spChg chg="add del">
          <ac:chgData name="KEVIN MALAGOLI" userId="4753276f-5182-4cb6-86cf-6602de7c63db" providerId="ADAL" clId="{65965FDB-5137-44F4-8498-EA360D6BDDB8}" dt="2021-12-31T12:11:26.202" v="1485" actId="11529"/>
          <ac:spMkLst>
            <pc:docMk/>
            <pc:sldMk cId="966102344" sldId="282"/>
            <ac:spMk id="11" creationId="{41223CE9-FA3B-43EF-9F28-29DBC08C5F8B}"/>
          </ac:spMkLst>
        </pc:spChg>
        <pc:spChg chg="add del mod">
          <ac:chgData name="KEVIN MALAGOLI" userId="4753276f-5182-4cb6-86cf-6602de7c63db" providerId="ADAL" clId="{65965FDB-5137-44F4-8498-EA360D6BDDB8}" dt="2021-12-31T13:38:44.410" v="1684"/>
          <ac:spMkLst>
            <pc:docMk/>
            <pc:sldMk cId="966102344" sldId="282"/>
            <ac:spMk id="14" creationId="{2649A34D-8455-4216-A70E-3EF1D6A0DCD1}"/>
          </ac:spMkLst>
        </pc:spChg>
        <pc:spChg chg="add del mod">
          <ac:chgData name="KEVIN MALAGOLI" userId="4753276f-5182-4cb6-86cf-6602de7c63db" providerId="ADAL" clId="{65965FDB-5137-44F4-8498-EA360D6BDDB8}" dt="2021-12-31T13:41:38.221" v="1703" actId="22"/>
          <ac:spMkLst>
            <pc:docMk/>
            <pc:sldMk cId="966102344" sldId="282"/>
            <ac:spMk id="17" creationId="{2BCB5EF6-CDE4-4CA8-A773-C08D41FFAD9A}"/>
          </ac:spMkLst>
        </pc:spChg>
        <pc:picChg chg="add mod ord">
          <ac:chgData name="KEVIN MALAGOLI" userId="4753276f-5182-4cb6-86cf-6602de7c63db" providerId="ADAL" clId="{65965FDB-5137-44F4-8498-EA360D6BDDB8}" dt="2022-01-07T12:05:19.525" v="21476" actId="22"/>
          <ac:picMkLst>
            <pc:docMk/>
            <pc:sldMk cId="966102344" sldId="282"/>
            <ac:picMk id="8" creationId="{A11F8DBE-8CB3-4352-B59C-A63EEAEC60A2}"/>
          </ac:picMkLst>
        </pc:picChg>
        <pc:picChg chg="add del mod">
          <ac:chgData name="KEVIN MALAGOLI" userId="4753276f-5182-4cb6-86cf-6602de7c63db" providerId="ADAL" clId="{65965FDB-5137-44F4-8498-EA360D6BDDB8}" dt="2021-12-31T13:38:42.951" v="1683" actId="21"/>
          <ac:picMkLst>
            <pc:docMk/>
            <pc:sldMk cId="966102344" sldId="282"/>
            <ac:picMk id="13" creationId="{6A38A47B-B32B-4579-BC2A-833B5176222D}"/>
          </ac:picMkLst>
        </pc:picChg>
        <pc:picChg chg="add del mod">
          <ac:chgData name="KEVIN MALAGOLI" userId="4753276f-5182-4cb6-86cf-6602de7c63db" providerId="ADAL" clId="{65965FDB-5137-44F4-8498-EA360D6BDDB8}" dt="2021-12-31T13:39:32.796" v="1702" actId="21"/>
          <ac:picMkLst>
            <pc:docMk/>
            <pc:sldMk cId="966102344" sldId="282"/>
            <ac:picMk id="16" creationId="{C9208423-1740-4C8F-A257-758B2A0E1DEF}"/>
          </ac:picMkLst>
        </pc:picChg>
        <pc:picChg chg="add del mod ord">
          <ac:chgData name="KEVIN MALAGOLI" userId="4753276f-5182-4cb6-86cf-6602de7c63db" providerId="ADAL" clId="{65965FDB-5137-44F4-8498-EA360D6BDDB8}" dt="2022-01-07T12:05:18.090" v="21475" actId="478"/>
          <ac:picMkLst>
            <pc:docMk/>
            <pc:sldMk cId="966102344" sldId="282"/>
            <ac:picMk id="19" creationId="{201F577D-E90E-4509-96C3-7F02519F958C}"/>
          </ac:picMkLst>
        </pc:picChg>
        <pc:picChg chg="add del mod">
          <ac:chgData name="KEVIN MALAGOLI" userId="4753276f-5182-4cb6-86cf-6602de7c63db" providerId="ADAL" clId="{65965FDB-5137-44F4-8498-EA360D6BDDB8}" dt="2021-12-31T13:38:39.156" v="1681" actId="478"/>
          <ac:picMkLst>
            <pc:docMk/>
            <pc:sldMk cId="966102344" sldId="282"/>
            <ac:picMk id="1026" creationId="{B9CDD5AB-B641-4612-9555-64904A06177D}"/>
          </ac:picMkLst>
        </pc:picChg>
      </pc:sldChg>
      <pc:sldChg chg="addSp delSp modSp new mod modClrScheme chgLayout">
        <pc:chgData name="KEVIN MALAGOLI" userId="4753276f-5182-4cb6-86cf-6602de7c63db" providerId="ADAL" clId="{65965FDB-5137-44F4-8498-EA360D6BDDB8}" dt="2022-01-07T12:04:13.256" v="21474" actId="20577"/>
        <pc:sldMkLst>
          <pc:docMk/>
          <pc:sldMk cId="150310517" sldId="283"/>
        </pc:sldMkLst>
        <pc:spChg chg="mod ord">
          <ac:chgData name="KEVIN MALAGOLI" userId="4753276f-5182-4cb6-86cf-6602de7c63db" providerId="ADAL" clId="{65965FDB-5137-44F4-8498-EA360D6BDDB8}" dt="2021-12-31T09:39:29.898" v="504" actId="700"/>
          <ac:spMkLst>
            <pc:docMk/>
            <pc:sldMk cId="150310517" sldId="283"/>
            <ac:spMk id="2" creationId="{B7A256AA-DCDA-4B9A-95C0-B19EB6C9F86D}"/>
          </ac:spMkLst>
        </pc:spChg>
        <pc:spChg chg="mod ord">
          <ac:chgData name="KEVIN MALAGOLI" userId="4753276f-5182-4cb6-86cf-6602de7c63db" providerId="ADAL" clId="{65965FDB-5137-44F4-8498-EA360D6BDDB8}" dt="2022-01-07T12:04:13.256" v="21474" actId="20577"/>
          <ac:spMkLst>
            <pc:docMk/>
            <pc:sldMk cId="150310517" sldId="283"/>
            <ac:spMk id="3" creationId="{397E740B-1892-496C-8BE4-3D560E3E4D08}"/>
          </ac:spMkLst>
        </pc:spChg>
        <pc:spChg chg="mod ord">
          <ac:chgData name="KEVIN MALAGOLI" userId="4753276f-5182-4cb6-86cf-6602de7c63db" providerId="ADAL" clId="{65965FDB-5137-44F4-8498-EA360D6BDDB8}" dt="2021-12-31T09:39:29.898" v="504" actId="700"/>
          <ac:spMkLst>
            <pc:docMk/>
            <pc:sldMk cId="150310517" sldId="283"/>
            <ac:spMk id="4" creationId="{F037B476-FC68-4BBC-8D74-6CACA4DE02B3}"/>
          </ac:spMkLst>
        </pc:spChg>
        <pc:spChg chg="add del mod ord">
          <ac:chgData name="KEVIN MALAGOLI" userId="4753276f-5182-4cb6-86cf-6602de7c63db" providerId="ADAL" clId="{65965FDB-5137-44F4-8498-EA360D6BDDB8}" dt="2021-12-31T09:40:22.726" v="507"/>
          <ac:spMkLst>
            <pc:docMk/>
            <pc:sldMk cId="150310517" sldId="283"/>
            <ac:spMk id="5" creationId="{0C1A07BF-F661-4D5C-AE70-85B355F100C8}"/>
          </ac:spMkLst>
        </pc:spChg>
        <pc:spChg chg="add del mod">
          <ac:chgData name="KEVIN MALAGOLI" userId="4753276f-5182-4cb6-86cf-6602de7c63db" providerId="ADAL" clId="{65965FDB-5137-44F4-8498-EA360D6BDDB8}" dt="2021-12-31T09:42:14.042" v="519" actId="22"/>
          <ac:spMkLst>
            <pc:docMk/>
            <pc:sldMk cId="150310517" sldId="283"/>
            <ac:spMk id="10" creationId="{52027806-8089-41EB-A317-AE0C1BBED850}"/>
          </ac:spMkLst>
        </pc:spChg>
        <pc:picChg chg="add del mod">
          <ac:chgData name="KEVIN MALAGOLI" userId="4753276f-5182-4cb6-86cf-6602de7c63db" providerId="ADAL" clId="{65965FDB-5137-44F4-8498-EA360D6BDDB8}" dt="2021-12-31T09:40:21.174" v="506"/>
          <ac:picMkLst>
            <pc:docMk/>
            <pc:sldMk cId="150310517" sldId="283"/>
            <ac:picMk id="6" creationId="{F8FAAFAA-5DC2-4F55-A4D3-04C8497BD55A}"/>
          </ac:picMkLst>
        </pc:picChg>
        <pc:picChg chg="add del mod">
          <ac:chgData name="KEVIN MALAGOLI" userId="4753276f-5182-4cb6-86cf-6602de7c63db" providerId="ADAL" clId="{65965FDB-5137-44F4-8498-EA360D6BDDB8}" dt="2021-12-31T09:41:33.668" v="518" actId="21"/>
          <ac:picMkLst>
            <pc:docMk/>
            <pc:sldMk cId="150310517" sldId="283"/>
            <ac:picMk id="7" creationId="{6D2DBC24-E21D-4A4A-B069-454721095A6F}"/>
          </ac:picMkLst>
        </pc:picChg>
        <pc:picChg chg="add del mod">
          <ac:chgData name="KEVIN MALAGOLI" userId="4753276f-5182-4cb6-86cf-6602de7c63db" providerId="ADAL" clId="{65965FDB-5137-44F4-8498-EA360D6BDDB8}" dt="2021-12-31T09:41:28.085" v="517" actId="478"/>
          <ac:picMkLst>
            <pc:docMk/>
            <pc:sldMk cId="150310517" sldId="283"/>
            <ac:picMk id="8" creationId="{61031B29-FEB4-438A-8CCF-C746D8E0BDA6}"/>
          </ac:picMkLst>
        </pc:picChg>
        <pc:picChg chg="add mod ord">
          <ac:chgData name="KEVIN MALAGOLI" userId="4753276f-5182-4cb6-86cf-6602de7c63db" providerId="ADAL" clId="{65965FDB-5137-44F4-8498-EA360D6BDDB8}" dt="2021-12-31T09:42:14.042" v="519" actId="22"/>
          <ac:picMkLst>
            <pc:docMk/>
            <pc:sldMk cId="150310517" sldId="283"/>
            <ac:picMk id="12" creationId="{85618288-1069-4348-9AED-ADF21EBE5904}"/>
          </ac:picMkLst>
        </pc:picChg>
      </pc:sldChg>
      <pc:sldChg chg="modSp new mod">
        <pc:chgData name="KEVIN MALAGOLI" userId="4753276f-5182-4cb6-86cf-6602de7c63db" providerId="ADAL" clId="{65965FDB-5137-44F4-8498-EA360D6BDDB8}" dt="2022-01-06T14:26:41.355" v="14516" actId="113"/>
        <pc:sldMkLst>
          <pc:docMk/>
          <pc:sldMk cId="3999457021" sldId="284"/>
        </pc:sldMkLst>
        <pc:spChg chg="mod">
          <ac:chgData name="KEVIN MALAGOLI" userId="4753276f-5182-4cb6-86cf-6602de7c63db" providerId="ADAL" clId="{65965FDB-5137-44F4-8498-EA360D6BDDB8}" dt="2022-01-01T19:51:22.137" v="1707" actId="20577"/>
          <ac:spMkLst>
            <pc:docMk/>
            <pc:sldMk cId="3999457021" sldId="284"/>
            <ac:spMk id="2" creationId="{1F0B84B1-06CB-4AB0-A7AA-70D710FE60A9}"/>
          </ac:spMkLst>
        </pc:spChg>
        <pc:spChg chg="mod">
          <ac:chgData name="KEVIN MALAGOLI" userId="4753276f-5182-4cb6-86cf-6602de7c63db" providerId="ADAL" clId="{65965FDB-5137-44F4-8498-EA360D6BDDB8}" dt="2022-01-06T14:26:41.355" v="14516" actId="113"/>
          <ac:spMkLst>
            <pc:docMk/>
            <pc:sldMk cId="3999457021" sldId="284"/>
            <ac:spMk id="3" creationId="{43D058E3-F6FC-4153-908B-BC6BB7823AAE}"/>
          </ac:spMkLst>
        </pc:spChg>
      </pc:sldChg>
      <pc:sldChg chg="addSp delSp modSp new mod modClrScheme chgLayout">
        <pc:chgData name="KEVIN MALAGOLI" userId="4753276f-5182-4cb6-86cf-6602de7c63db" providerId="ADAL" clId="{65965FDB-5137-44F4-8498-EA360D6BDDB8}" dt="2022-02-21T09:39:24.869" v="30042" actId="22"/>
        <pc:sldMkLst>
          <pc:docMk/>
          <pc:sldMk cId="2974500979" sldId="285"/>
        </pc:sldMkLst>
        <pc:spChg chg="mod ord">
          <ac:chgData name="KEVIN MALAGOLI" userId="4753276f-5182-4cb6-86cf-6602de7c63db" providerId="ADAL" clId="{65965FDB-5137-44F4-8498-EA360D6BDDB8}" dt="2021-12-31T12:12:58.653" v="1555" actId="20577"/>
          <ac:spMkLst>
            <pc:docMk/>
            <pc:sldMk cId="2974500979" sldId="285"/>
            <ac:spMk id="2" creationId="{B16008A7-2840-4555-AD38-2D47826314A4}"/>
          </ac:spMkLst>
        </pc:spChg>
        <pc:spChg chg="del">
          <ac:chgData name="KEVIN MALAGOLI" userId="4753276f-5182-4cb6-86cf-6602de7c63db" providerId="ADAL" clId="{65965FDB-5137-44F4-8498-EA360D6BDDB8}" dt="2021-12-31T10:02:22.095" v="702" actId="478"/>
          <ac:spMkLst>
            <pc:docMk/>
            <pc:sldMk cId="2974500979" sldId="285"/>
            <ac:spMk id="3" creationId="{7D65BF3D-3430-4152-95C8-46F3487BCC61}"/>
          </ac:spMkLst>
        </pc:spChg>
        <pc:spChg chg="del">
          <ac:chgData name="KEVIN MALAGOLI" userId="4753276f-5182-4cb6-86cf-6602de7c63db" providerId="ADAL" clId="{65965FDB-5137-44F4-8498-EA360D6BDDB8}" dt="2021-12-31T10:02:22.905" v="703" actId="478"/>
          <ac:spMkLst>
            <pc:docMk/>
            <pc:sldMk cId="2974500979" sldId="285"/>
            <ac:spMk id="4" creationId="{25C55CC6-18B7-4577-92AA-6098B533CD01}"/>
          </ac:spMkLst>
        </pc:spChg>
        <pc:spChg chg="add del mod">
          <ac:chgData name="KEVIN MALAGOLI" userId="4753276f-5182-4cb6-86cf-6602de7c63db" providerId="ADAL" clId="{65965FDB-5137-44F4-8498-EA360D6BDDB8}" dt="2022-02-21T09:39:24.869" v="30042" actId="22"/>
          <ac:spMkLst>
            <pc:docMk/>
            <pc:sldMk cId="2974500979" sldId="285"/>
            <ac:spMk id="4" creationId="{8DE40329-EB6D-4374-8E0B-3964CAA148F5}"/>
          </ac:spMkLst>
        </pc:spChg>
        <pc:spChg chg="mod ord">
          <ac:chgData name="KEVIN MALAGOLI" userId="4753276f-5182-4cb6-86cf-6602de7c63db" providerId="ADAL" clId="{65965FDB-5137-44F4-8498-EA360D6BDDB8}" dt="2021-12-31T11:26:26.115" v="1096" actId="700"/>
          <ac:spMkLst>
            <pc:docMk/>
            <pc:sldMk cId="2974500979" sldId="285"/>
            <ac:spMk id="5" creationId="{0B9E1DBE-EE25-4CD2-AD08-98CA55CF6461}"/>
          </ac:spMkLst>
        </pc:spChg>
        <pc:spChg chg="add mod ord">
          <ac:chgData name="KEVIN MALAGOLI" userId="4753276f-5182-4cb6-86cf-6602de7c63db" providerId="ADAL" clId="{65965FDB-5137-44F4-8498-EA360D6BDDB8}" dt="2022-02-15T08:52:03.147" v="27314" actId="20577"/>
          <ac:spMkLst>
            <pc:docMk/>
            <pc:sldMk cId="2974500979" sldId="285"/>
            <ac:spMk id="6" creationId="{4A194673-A283-49E3-9183-88962F07CD1B}"/>
          </ac:spMkLst>
        </pc:spChg>
        <pc:spChg chg="add del mod ord">
          <ac:chgData name="KEVIN MALAGOLI" userId="4753276f-5182-4cb6-86cf-6602de7c63db" providerId="ADAL" clId="{65965FDB-5137-44F4-8498-EA360D6BDDB8}" dt="2021-12-31T12:02:11.736" v="1478" actId="22"/>
          <ac:spMkLst>
            <pc:docMk/>
            <pc:sldMk cId="2974500979" sldId="285"/>
            <ac:spMk id="13" creationId="{4BCFA3E1-DD27-40E7-BCD9-48E47627618E}"/>
          </ac:spMkLst>
        </pc:spChg>
        <pc:spChg chg="add del mod">
          <ac:chgData name="KEVIN MALAGOLI" userId="4753276f-5182-4cb6-86cf-6602de7c63db" providerId="ADAL" clId="{65965FDB-5137-44F4-8498-EA360D6BDDB8}" dt="2021-12-31T13:17:34.232" v="1569" actId="22"/>
          <ac:spMkLst>
            <pc:docMk/>
            <pc:sldMk cId="2974500979" sldId="285"/>
            <ac:spMk id="19" creationId="{7A19A098-9C99-4E6B-9146-EBD45E83F8BF}"/>
          </ac:spMkLst>
        </pc:spChg>
        <pc:picChg chg="add del">
          <ac:chgData name="KEVIN MALAGOLI" userId="4753276f-5182-4cb6-86cf-6602de7c63db" providerId="ADAL" clId="{65965FDB-5137-44F4-8498-EA360D6BDDB8}" dt="2022-02-21T09:39:23.175" v="30041" actId="22"/>
          <ac:picMkLst>
            <pc:docMk/>
            <pc:sldMk cId="2974500979" sldId="285"/>
            <ac:picMk id="8" creationId="{394657A9-E354-4A55-8DB1-2022561FF2AA}"/>
          </ac:picMkLst>
        </pc:picChg>
        <pc:picChg chg="add del mod">
          <ac:chgData name="KEVIN MALAGOLI" userId="4753276f-5182-4cb6-86cf-6602de7c63db" providerId="ADAL" clId="{65965FDB-5137-44F4-8498-EA360D6BDDB8}" dt="2021-12-31T11:21:36.622" v="1059" actId="478"/>
          <ac:picMkLst>
            <pc:docMk/>
            <pc:sldMk cId="2974500979" sldId="285"/>
            <ac:picMk id="8" creationId="{E21FB05E-4A99-4EA4-B45E-055B8B662012}"/>
          </ac:picMkLst>
        </pc:picChg>
        <pc:picChg chg="add del mod">
          <ac:chgData name="KEVIN MALAGOLI" userId="4753276f-5182-4cb6-86cf-6602de7c63db" providerId="ADAL" clId="{65965FDB-5137-44F4-8498-EA360D6BDDB8}" dt="2021-12-31T11:24:12.479" v="1081" actId="478"/>
          <ac:picMkLst>
            <pc:docMk/>
            <pc:sldMk cId="2974500979" sldId="285"/>
            <ac:picMk id="10" creationId="{6AF8AC18-5BE6-48B0-A94E-107CE07C8E61}"/>
          </ac:picMkLst>
        </pc:picChg>
        <pc:picChg chg="add mod ord">
          <ac:chgData name="KEVIN MALAGOLI" userId="4753276f-5182-4cb6-86cf-6602de7c63db" providerId="ADAL" clId="{65965FDB-5137-44F4-8498-EA360D6BDDB8}" dt="2022-02-21T09:39:24.869" v="30042" actId="22"/>
          <ac:picMkLst>
            <pc:docMk/>
            <pc:sldMk cId="2974500979" sldId="285"/>
            <ac:picMk id="10" creationId="{AA48B8B1-FB03-4B27-90C9-0153F2E1EEEA}"/>
          </ac:picMkLst>
        </pc:picChg>
        <pc:picChg chg="add del mod">
          <ac:chgData name="KEVIN MALAGOLI" userId="4753276f-5182-4cb6-86cf-6602de7c63db" providerId="ADAL" clId="{65965FDB-5137-44F4-8498-EA360D6BDDB8}" dt="2021-12-31T11:26:09.780" v="1095" actId="478"/>
          <ac:picMkLst>
            <pc:docMk/>
            <pc:sldMk cId="2974500979" sldId="285"/>
            <ac:picMk id="12" creationId="{659B562E-C172-4B42-8C9C-499ACCEB123F}"/>
          </ac:picMkLst>
        </pc:picChg>
        <pc:picChg chg="add del mod ord">
          <ac:chgData name="KEVIN MALAGOLI" userId="4753276f-5182-4cb6-86cf-6602de7c63db" providerId="ADAL" clId="{65965FDB-5137-44F4-8498-EA360D6BDDB8}" dt="2021-12-31T12:01:39.003" v="1477" actId="22"/>
          <ac:picMkLst>
            <pc:docMk/>
            <pc:sldMk cId="2974500979" sldId="285"/>
            <ac:picMk id="15" creationId="{50E02FEC-99D8-4147-8C9D-79BC524C73F4}"/>
          </ac:picMkLst>
        </pc:picChg>
        <pc:picChg chg="add del mod ord">
          <ac:chgData name="KEVIN MALAGOLI" userId="4753276f-5182-4cb6-86cf-6602de7c63db" providerId="ADAL" clId="{65965FDB-5137-44F4-8498-EA360D6BDDB8}" dt="2021-12-31T13:17:31.447" v="1568" actId="478"/>
          <ac:picMkLst>
            <pc:docMk/>
            <pc:sldMk cId="2974500979" sldId="285"/>
            <ac:picMk id="17" creationId="{39D80D60-0C21-46FC-91A3-ED7439945E99}"/>
          </ac:picMkLst>
        </pc:picChg>
        <pc:picChg chg="add del mod ord">
          <ac:chgData name="KEVIN MALAGOLI" userId="4753276f-5182-4cb6-86cf-6602de7c63db" providerId="ADAL" clId="{65965FDB-5137-44F4-8498-EA360D6BDDB8}" dt="2022-02-21T09:39:19.852" v="30039" actId="478"/>
          <ac:picMkLst>
            <pc:docMk/>
            <pc:sldMk cId="2974500979" sldId="285"/>
            <ac:picMk id="21" creationId="{A4483385-E76D-4C01-92B1-A3847C6886D7}"/>
          </ac:picMkLst>
        </pc:picChg>
      </pc:sldChg>
      <pc:sldChg chg="addSp delSp modSp new mod">
        <pc:chgData name="KEVIN MALAGOLI" userId="4753276f-5182-4cb6-86cf-6602de7c63db" providerId="ADAL" clId="{65965FDB-5137-44F4-8498-EA360D6BDDB8}" dt="2022-02-14T16:02:48.215" v="25778" actId="20577"/>
        <pc:sldMkLst>
          <pc:docMk/>
          <pc:sldMk cId="2276453819" sldId="286"/>
        </pc:sldMkLst>
        <pc:spChg chg="mod">
          <ac:chgData name="KEVIN MALAGOLI" userId="4753276f-5182-4cb6-86cf-6602de7c63db" providerId="ADAL" clId="{65965FDB-5137-44F4-8498-EA360D6BDDB8}" dt="2021-12-31T13:27:28.973" v="1642" actId="20577"/>
          <ac:spMkLst>
            <pc:docMk/>
            <pc:sldMk cId="2276453819" sldId="286"/>
            <ac:spMk id="2" creationId="{8D672B3B-B8E3-462D-8158-9ABC7E8FC8C8}"/>
          </ac:spMkLst>
        </pc:spChg>
        <pc:spChg chg="mod">
          <ac:chgData name="KEVIN MALAGOLI" userId="4753276f-5182-4cb6-86cf-6602de7c63db" providerId="ADAL" clId="{65965FDB-5137-44F4-8498-EA360D6BDDB8}" dt="2022-02-14T16:02:48.215" v="25778" actId="20577"/>
          <ac:spMkLst>
            <pc:docMk/>
            <pc:sldMk cId="2276453819" sldId="286"/>
            <ac:spMk id="3" creationId="{9E163D10-391C-4C84-8400-69711ADD2C51}"/>
          </ac:spMkLst>
        </pc:spChg>
        <pc:spChg chg="del">
          <ac:chgData name="KEVIN MALAGOLI" userId="4753276f-5182-4cb6-86cf-6602de7c63db" providerId="ADAL" clId="{65965FDB-5137-44F4-8498-EA360D6BDDB8}" dt="2021-12-31T13:19:01.283" v="1588" actId="22"/>
          <ac:spMkLst>
            <pc:docMk/>
            <pc:sldMk cId="2276453819" sldId="286"/>
            <ac:spMk id="4" creationId="{6C299100-5E28-40DE-9F66-4CC7474E5340}"/>
          </ac:spMkLst>
        </pc:spChg>
        <pc:spChg chg="add del mod">
          <ac:chgData name="KEVIN MALAGOLI" userId="4753276f-5182-4cb6-86cf-6602de7c63db" providerId="ADAL" clId="{65965FDB-5137-44F4-8498-EA360D6BDDB8}" dt="2021-12-31T13:20:02.772" v="1597" actId="478"/>
          <ac:spMkLst>
            <pc:docMk/>
            <pc:sldMk cId="2276453819" sldId="286"/>
            <ac:spMk id="9" creationId="{781F7F72-B9D7-4643-8D33-73E5EA924183}"/>
          </ac:spMkLst>
        </pc:spChg>
        <pc:spChg chg="add del mod">
          <ac:chgData name="KEVIN MALAGOLI" userId="4753276f-5182-4cb6-86cf-6602de7c63db" providerId="ADAL" clId="{65965FDB-5137-44F4-8498-EA360D6BDDB8}" dt="2021-12-31T13:23:18.032" v="1603" actId="22"/>
          <ac:spMkLst>
            <pc:docMk/>
            <pc:sldMk cId="2276453819" sldId="286"/>
            <ac:spMk id="17" creationId="{34FE10A2-CAC7-40DC-994B-C4DA415FA304}"/>
          </ac:spMkLst>
        </pc:spChg>
        <pc:picChg chg="add del mod ord">
          <ac:chgData name="KEVIN MALAGOLI" userId="4753276f-5182-4cb6-86cf-6602de7c63db" providerId="ADAL" clId="{65965FDB-5137-44F4-8498-EA360D6BDDB8}" dt="2021-12-31T13:23:09.682" v="1598" actId="478"/>
          <ac:picMkLst>
            <pc:docMk/>
            <pc:sldMk cId="2276453819" sldId="286"/>
            <ac:picMk id="7" creationId="{A2C97D26-5932-4ACC-99E3-7A649496FB25}"/>
          </ac:picMkLst>
        </pc:picChg>
        <pc:picChg chg="add del">
          <ac:chgData name="KEVIN MALAGOLI" userId="4753276f-5182-4cb6-86cf-6602de7c63db" providerId="ADAL" clId="{65965FDB-5137-44F4-8498-EA360D6BDDB8}" dt="2021-12-31T13:19:45.558" v="1592" actId="22"/>
          <ac:picMkLst>
            <pc:docMk/>
            <pc:sldMk cId="2276453819" sldId="286"/>
            <ac:picMk id="11" creationId="{B3E34F93-23CE-48C3-A42B-0CCE972D35DA}"/>
          </ac:picMkLst>
        </pc:picChg>
        <pc:picChg chg="add del mod ord">
          <ac:chgData name="KEVIN MALAGOLI" userId="4753276f-5182-4cb6-86cf-6602de7c63db" providerId="ADAL" clId="{65965FDB-5137-44F4-8498-EA360D6BDDB8}" dt="2021-12-31T13:19:53.494" v="1594" actId="22"/>
          <ac:picMkLst>
            <pc:docMk/>
            <pc:sldMk cId="2276453819" sldId="286"/>
            <ac:picMk id="13" creationId="{864208EC-13ED-4369-B8C5-AEAFF3FDEEDE}"/>
          </ac:picMkLst>
        </pc:picChg>
        <pc:picChg chg="add del mod ord">
          <ac:chgData name="KEVIN MALAGOLI" userId="4753276f-5182-4cb6-86cf-6602de7c63db" providerId="ADAL" clId="{65965FDB-5137-44F4-8498-EA360D6BDDB8}" dt="2021-12-31T13:20:02.609" v="1596" actId="22"/>
          <ac:picMkLst>
            <pc:docMk/>
            <pc:sldMk cId="2276453819" sldId="286"/>
            <ac:picMk id="15" creationId="{E831EEE0-038A-456F-BD39-716C43988772}"/>
          </ac:picMkLst>
        </pc:picChg>
        <pc:picChg chg="add del mod">
          <ac:chgData name="KEVIN MALAGOLI" userId="4753276f-5182-4cb6-86cf-6602de7c63db" providerId="ADAL" clId="{65965FDB-5137-44F4-8498-EA360D6BDDB8}" dt="2021-12-31T13:23:16.012" v="1602" actId="22"/>
          <ac:picMkLst>
            <pc:docMk/>
            <pc:sldMk cId="2276453819" sldId="286"/>
            <ac:picMk id="19" creationId="{EC4C7CC2-67E1-492E-B48E-D5DB7DB4EFD0}"/>
          </ac:picMkLst>
        </pc:picChg>
        <pc:picChg chg="add mod ord">
          <ac:chgData name="KEVIN MALAGOLI" userId="4753276f-5182-4cb6-86cf-6602de7c63db" providerId="ADAL" clId="{65965FDB-5137-44F4-8498-EA360D6BDDB8}" dt="2021-12-31T13:23:18.032" v="1603" actId="22"/>
          <ac:picMkLst>
            <pc:docMk/>
            <pc:sldMk cId="2276453819" sldId="286"/>
            <ac:picMk id="21" creationId="{A4DECF66-CA15-4F06-8F5D-B8FFEBFD5D10}"/>
          </ac:picMkLst>
        </pc:picChg>
      </pc:sldChg>
      <pc:sldChg chg="addSp delSp modSp new mod ord">
        <pc:chgData name="KEVIN MALAGOLI" userId="4753276f-5182-4cb6-86cf-6602de7c63db" providerId="ADAL" clId="{65965FDB-5137-44F4-8498-EA360D6BDDB8}" dt="2022-02-14T15:54:49.239" v="25397"/>
        <pc:sldMkLst>
          <pc:docMk/>
          <pc:sldMk cId="2496695559" sldId="287"/>
        </pc:sldMkLst>
        <pc:spChg chg="mod">
          <ac:chgData name="KEVIN MALAGOLI" userId="4753276f-5182-4cb6-86cf-6602de7c63db" providerId="ADAL" clId="{65965FDB-5137-44F4-8498-EA360D6BDDB8}" dt="2021-12-31T13:27:25.239" v="1639" actId="20577"/>
          <ac:spMkLst>
            <pc:docMk/>
            <pc:sldMk cId="2496695559" sldId="287"/>
            <ac:spMk id="2" creationId="{2B980557-CBEC-4B48-87E5-D325E597891E}"/>
          </ac:spMkLst>
        </pc:spChg>
        <pc:spChg chg="mod">
          <ac:chgData name="KEVIN MALAGOLI" userId="4753276f-5182-4cb6-86cf-6602de7c63db" providerId="ADAL" clId="{65965FDB-5137-44F4-8498-EA360D6BDDB8}" dt="2022-02-14T15:54:30.151" v="25395" actId="20577"/>
          <ac:spMkLst>
            <pc:docMk/>
            <pc:sldMk cId="2496695559" sldId="287"/>
            <ac:spMk id="3" creationId="{C603D131-BD46-462B-9B8B-1B1A2A376661}"/>
          </ac:spMkLst>
        </pc:spChg>
        <pc:spChg chg="del">
          <ac:chgData name="KEVIN MALAGOLI" userId="4753276f-5182-4cb6-86cf-6602de7c63db" providerId="ADAL" clId="{65965FDB-5137-44F4-8498-EA360D6BDDB8}" dt="2021-12-31T13:27:43.961" v="1643" actId="22"/>
          <ac:spMkLst>
            <pc:docMk/>
            <pc:sldMk cId="2496695559" sldId="287"/>
            <ac:spMk id="4" creationId="{C534D7FA-33DD-462F-AE44-2F7647A4156F}"/>
          </ac:spMkLst>
        </pc:spChg>
        <pc:picChg chg="add mod ord">
          <ac:chgData name="KEVIN MALAGOLI" userId="4753276f-5182-4cb6-86cf-6602de7c63db" providerId="ADAL" clId="{65965FDB-5137-44F4-8498-EA360D6BDDB8}" dt="2021-12-31T13:27:43.961" v="1643" actId="22"/>
          <ac:picMkLst>
            <pc:docMk/>
            <pc:sldMk cId="2496695559" sldId="287"/>
            <ac:picMk id="7" creationId="{D2171892-F866-44DB-BB86-DA06B8E7C0D3}"/>
          </ac:picMkLst>
        </pc:picChg>
      </pc:sldChg>
      <pc:sldChg chg="addSp delSp modSp new mod ord">
        <pc:chgData name="KEVIN MALAGOLI" userId="4753276f-5182-4cb6-86cf-6602de7c63db" providerId="ADAL" clId="{65965FDB-5137-44F4-8498-EA360D6BDDB8}" dt="2022-02-14T15:56:15.219" v="25551" actId="20577"/>
        <pc:sldMkLst>
          <pc:docMk/>
          <pc:sldMk cId="1191594845" sldId="288"/>
        </pc:sldMkLst>
        <pc:spChg chg="mod">
          <ac:chgData name="KEVIN MALAGOLI" userId="4753276f-5182-4cb6-86cf-6602de7c63db" providerId="ADAL" clId="{65965FDB-5137-44F4-8498-EA360D6BDDB8}" dt="2021-12-31T13:28:00.702" v="1660" actId="20577"/>
          <ac:spMkLst>
            <pc:docMk/>
            <pc:sldMk cId="1191594845" sldId="288"/>
            <ac:spMk id="2" creationId="{DFD02600-3173-40A6-957C-DCC06FA64514}"/>
          </ac:spMkLst>
        </pc:spChg>
        <pc:spChg chg="mod">
          <ac:chgData name="KEVIN MALAGOLI" userId="4753276f-5182-4cb6-86cf-6602de7c63db" providerId="ADAL" clId="{65965FDB-5137-44F4-8498-EA360D6BDDB8}" dt="2022-02-14T15:56:15.219" v="25551" actId="20577"/>
          <ac:spMkLst>
            <pc:docMk/>
            <pc:sldMk cId="1191594845" sldId="288"/>
            <ac:spMk id="3" creationId="{7BCD2CFC-C5A2-4CB6-9DCE-177778BC9A97}"/>
          </ac:spMkLst>
        </pc:spChg>
        <pc:spChg chg="del">
          <ac:chgData name="KEVIN MALAGOLI" userId="4753276f-5182-4cb6-86cf-6602de7c63db" providerId="ADAL" clId="{65965FDB-5137-44F4-8498-EA360D6BDDB8}" dt="2021-12-31T13:28:37.112" v="1661" actId="22"/>
          <ac:spMkLst>
            <pc:docMk/>
            <pc:sldMk cId="1191594845" sldId="288"/>
            <ac:spMk id="4" creationId="{1432DC71-B747-48B3-89CE-6404D7448335}"/>
          </ac:spMkLst>
        </pc:spChg>
        <pc:picChg chg="add mod ord">
          <ac:chgData name="KEVIN MALAGOLI" userId="4753276f-5182-4cb6-86cf-6602de7c63db" providerId="ADAL" clId="{65965FDB-5137-44F4-8498-EA360D6BDDB8}" dt="2021-12-31T13:28:37.112" v="1661" actId="22"/>
          <ac:picMkLst>
            <pc:docMk/>
            <pc:sldMk cId="1191594845" sldId="288"/>
            <ac:picMk id="7" creationId="{D32FE8DE-26E7-4886-947A-22ED8AA2AEB2}"/>
          </ac:picMkLst>
        </pc:picChg>
      </pc:sldChg>
      <pc:sldChg chg="addSp delSp modSp new mod ord modClrScheme chgLayout">
        <pc:chgData name="KEVIN MALAGOLI" userId="4753276f-5182-4cb6-86cf-6602de7c63db" providerId="ADAL" clId="{65965FDB-5137-44F4-8498-EA360D6BDDB8}" dt="2022-02-16T15:45:47.167" v="29674" actId="700"/>
        <pc:sldMkLst>
          <pc:docMk/>
          <pc:sldMk cId="3655358969" sldId="289"/>
        </pc:sldMkLst>
        <pc:spChg chg="mod ord">
          <ac:chgData name="KEVIN MALAGOLI" userId="4753276f-5182-4cb6-86cf-6602de7c63db" providerId="ADAL" clId="{65965FDB-5137-44F4-8498-EA360D6BDDB8}" dt="2022-02-16T15:45:47.167" v="29674" actId="700"/>
          <ac:spMkLst>
            <pc:docMk/>
            <pc:sldMk cId="3655358969" sldId="289"/>
            <ac:spMk id="2" creationId="{713AEF5F-F738-4290-A845-3AD4628411F4}"/>
          </ac:spMkLst>
        </pc:spChg>
        <pc:spChg chg="mod ord">
          <ac:chgData name="KEVIN MALAGOLI" userId="4753276f-5182-4cb6-86cf-6602de7c63db" providerId="ADAL" clId="{65965FDB-5137-44F4-8498-EA360D6BDDB8}" dt="2022-02-16T15:45:47.167" v="29674" actId="700"/>
          <ac:spMkLst>
            <pc:docMk/>
            <pc:sldMk cId="3655358969" sldId="289"/>
            <ac:spMk id="3" creationId="{293C613E-5C39-48EE-B04F-9615FE1A4703}"/>
          </ac:spMkLst>
        </pc:spChg>
        <pc:spChg chg="del mod">
          <ac:chgData name="KEVIN MALAGOLI" userId="4753276f-5182-4cb6-86cf-6602de7c63db" providerId="ADAL" clId="{65965FDB-5137-44F4-8498-EA360D6BDDB8}" dt="2022-02-16T09:18:27.852" v="28016" actId="700"/>
          <ac:spMkLst>
            <pc:docMk/>
            <pc:sldMk cId="3655358969" sldId="289"/>
            <ac:spMk id="4" creationId="{AB02E6A7-47BA-49F5-A013-AA215C80433E}"/>
          </ac:spMkLst>
        </pc:spChg>
        <pc:spChg chg="mod ord">
          <ac:chgData name="KEVIN MALAGOLI" userId="4753276f-5182-4cb6-86cf-6602de7c63db" providerId="ADAL" clId="{65965FDB-5137-44F4-8498-EA360D6BDDB8}" dt="2022-02-16T15:45:47.167" v="29674" actId="700"/>
          <ac:spMkLst>
            <pc:docMk/>
            <pc:sldMk cId="3655358969" sldId="289"/>
            <ac:spMk id="5" creationId="{EC90BDD0-0B46-48BF-AC4E-4629C4272195}"/>
          </ac:spMkLst>
        </pc:spChg>
        <pc:spChg chg="add mod ord">
          <ac:chgData name="KEVIN MALAGOLI" userId="4753276f-5182-4cb6-86cf-6602de7c63db" providerId="ADAL" clId="{65965FDB-5137-44F4-8498-EA360D6BDDB8}" dt="2022-02-16T15:45:47.167" v="29674" actId="700"/>
          <ac:spMkLst>
            <pc:docMk/>
            <pc:sldMk cId="3655358969" sldId="289"/>
            <ac:spMk id="6" creationId="{6A267EB1-9B4C-40F9-B2D8-08BF2FB92B3E}"/>
          </ac:spMkLst>
        </pc:spChg>
      </pc:sldChg>
      <pc:sldChg chg="addSp delSp modSp new del mod ord">
        <pc:chgData name="KEVIN MALAGOLI" userId="4753276f-5182-4cb6-86cf-6602de7c63db" providerId="ADAL" clId="{65965FDB-5137-44F4-8498-EA360D6BDDB8}" dt="2022-02-21T09:26:07.831" v="30038" actId="47"/>
        <pc:sldMkLst>
          <pc:docMk/>
          <pc:sldMk cId="377051876" sldId="290"/>
        </pc:sldMkLst>
        <pc:spChg chg="mod">
          <ac:chgData name="KEVIN MALAGOLI" userId="4753276f-5182-4cb6-86cf-6602de7c63db" providerId="ADAL" clId="{65965FDB-5137-44F4-8498-EA360D6BDDB8}" dt="2021-12-31T13:33:22.677" v="1679" actId="20577"/>
          <ac:spMkLst>
            <pc:docMk/>
            <pc:sldMk cId="377051876" sldId="290"/>
            <ac:spMk id="2" creationId="{6EF6C402-92A7-4E55-8183-DF554602573C}"/>
          </ac:spMkLst>
        </pc:spChg>
        <pc:spChg chg="del">
          <ac:chgData name="KEVIN MALAGOLI" userId="4753276f-5182-4cb6-86cf-6602de7c63db" providerId="ADAL" clId="{65965FDB-5137-44F4-8498-EA360D6BDDB8}" dt="2021-12-31T13:58:36.628" v="1704" actId="931"/>
          <ac:spMkLst>
            <pc:docMk/>
            <pc:sldMk cId="377051876" sldId="290"/>
            <ac:spMk id="4" creationId="{DED6F456-EFBB-45B1-A44E-AEEC870D3A04}"/>
          </ac:spMkLst>
        </pc:spChg>
        <pc:picChg chg="add mod">
          <ac:chgData name="KEVIN MALAGOLI" userId="4753276f-5182-4cb6-86cf-6602de7c63db" providerId="ADAL" clId="{65965FDB-5137-44F4-8498-EA360D6BDDB8}" dt="2021-12-31T13:58:37.342" v="1706" actId="962"/>
          <ac:picMkLst>
            <pc:docMk/>
            <pc:sldMk cId="377051876" sldId="290"/>
            <ac:picMk id="7" creationId="{1355A6B7-F6CD-40FD-8EB6-8897559F39E6}"/>
          </ac:picMkLst>
        </pc:picChg>
      </pc:sldChg>
      <pc:sldChg chg="addSp delSp modSp new mod modClrScheme chgLayout">
        <pc:chgData name="KEVIN MALAGOLI" userId="4753276f-5182-4cb6-86cf-6602de7c63db" providerId="ADAL" clId="{65965FDB-5137-44F4-8498-EA360D6BDDB8}" dt="2022-01-06T14:27:34.979" v="14570" actId="20577"/>
        <pc:sldMkLst>
          <pc:docMk/>
          <pc:sldMk cId="4073641638" sldId="291"/>
        </pc:sldMkLst>
        <pc:spChg chg="mod ord">
          <ac:chgData name="KEVIN MALAGOLI" userId="4753276f-5182-4cb6-86cf-6602de7c63db" providerId="ADAL" clId="{65965FDB-5137-44F4-8498-EA360D6BDDB8}" dt="2022-01-02T10:57:32.440" v="3462" actId="700"/>
          <ac:spMkLst>
            <pc:docMk/>
            <pc:sldMk cId="4073641638" sldId="291"/>
            <ac:spMk id="2" creationId="{21A46125-BE62-41FA-BB83-27D74BCA8247}"/>
          </ac:spMkLst>
        </pc:spChg>
        <pc:spChg chg="mod ord">
          <ac:chgData name="KEVIN MALAGOLI" userId="4753276f-5182-4cb6-86cf-6602de7c63db" providerId="ADAL" clId="{65965FDB-5137-44F4-8498-EA360D6BDDB8}" dt="2022-01-06T14:27:34.979" v="14570" actId="20577"/>
          <ac:spMkLst>
            <pc:docMk/>
            <pc:sldMk cId="4073641638" sldId="291"/>
            <ac:spMk id="3" creationId="{53FD6CF7-9F0C-4738-8B5F-83843AE743FF}"/>
          </ac:spMkLst>
        </pc:spChg>
        <pc:spChg chg="mod ord">
          <ac:chgData name="KEVIN MALAGOLI" userId="4753276f-5182-4cb6-86cf-6602de7c63db" providerId="ADAL" clId="{65965FDB-5137-44F4-8498-EA360D6BDDB8}" dt="2022-01-02T10:57:32.440" v="3462" actId="700"/>
          <ac:spMkLst>
            <pc:docMk/>
            <pc:sldMk cId="4073641638" sldId="291"/>
            <ac:spMk id="4" creationId="{E606EF64-9EE0-461E-9376-C1A6FCDB33F1}"/>
          </ac:spMkLst>
        </pc:spChg>
        <pc:spChg chg="add del mod ord">
          <ac:chgData name="KEVIN MALAGOLI" userId="4753276f-5182-4cb6-86cf-6602de7c63db" providerId="ADAL" clId="{65965FDB-5137-44F4-8498-EA360D6BDDB8}" dt="2022-01-02T10:09:45.912" v="2691"/>
          <ac:spMkLst>
            <pc:docMk/>
            <pc:sldMk cId="4073641638" sldId="291"/>
            <ac:spMk id="5" creationId="{8F0D47A7-0EF2-46D6-95FA-FB8BAA57C628}"/>
          </ac:spMkLst>
        </pc:spChg>
        <pc:spChg chg="add del mod">
          <ac:chgData name="KEVIN MALAGOLI" userId="4753276f-5182-4cb6-86cf-6602de7c63db" providerId="ADAL" clId="{65965FDB-5137-44F4-8498-EA360D6BDDB8}" dt="2022-01-02T10:57:32.440" v="3462" actId="700"/>
          <ac:spMkLst>
            <pc:docMk/>
            <pc:sldMk cId="4073641638" sldId="291"/>
            <ac:spMk id="6" creationId="{161FC375-F4C2-49FA-9E52-2C76684845A5}"/>
          </ac:spMkLst>
        </pc:spChg>
        <pc:picChg chg="add del mod">
          <ac:chgData name="KEVIN MALAGOLI" userId="4753276f-5182-4cb6-86cf-6602de7c63db" providerId="ADAL" clId="{65965FDB-5137-44F4-8498-EA360D6BDDB8}" dt="2022-01-02T10:57:28.211" v="3461" actId="21"/>
          <ac:picMkLst>
            <pc:docMk/>
            <pc:sldMk cId="4073641638" sldId="291"/>
            <ac:picMk id="1026" creationId="{F98C1125-B74A-463B-8AFE-3C22C7DFD3EA}"/>
          </ac:picMkLst>
        </pc:picChg>
      </pc:sldChg>
      <pc:sldChg chg="addSp delSp modSp new mod modClrScheme chgLayout">
        <pc:chgData name="KEVIN MALAGOLI" userId="4753276f-5182-4cb6-86cf-6602de7c63db" providerId="ADAL" clId="{65965FDB-5137-44F4-8498-EA360D6BDDB8}" dt="2022-01-02T11:00:11.509" v="3599" actId="20577"/>
        <pc:sldMkLst>
          <pc:docMk/>
          <pc:sldMk cId="683288592" sldId="292"/>
        </pc:sldMkLst>
        <pc:spChg chg="mod ord">
          <ac:chgData name="KEVIN MALAGOLI" userId="4753276f-5182-4cb6-86cf-6602de7c63db" providerId="ADAL" clId="{65965FDB-5137-44F4-8498-EA360D6BDDB8}" dt="2022-01-02T10:58:06.857" v="3493" actId="700"/>
          <ac:spMkLst>
            <pc:docMk/>
            <pc:sldMk cId="683288592" sldId="292"/>
            <ac:spMk id="2" creationId="{22E5FCF6-439B-4A4B-94C5-5CE9B66CA483}"/>
          </ac:spMkLst>
        </pc:spChg>
        <pc:spChg chg="mod ord">
          <ac:chgData name="KEVIN MALAGOLI" userId="4753276f-5182-4cb6-86cf-6602de7c63db" providerId="ADAL" clId="{65965FDB-5137-44F4-8498-EA360D6BDDB8}" dt="2022-01-02T11:00:11.509" v="3599" actId="20577"/>
          <ac:spMkLst>
            <pc:docMk/>
            <pc:sldMk cId="683288592" sldId="292"/>
            <ac:spMk id="3" creationId="{FE17CAF2-D62E-4849-923D-9437AAD240FB}"/>
          </ac:spMkLst>
        </pc:spChg>
        <pc:spChg chg="del mod ord">
          <ac:chgData name="KEVIN MALAGOLI" userId="4753276f-5182-4cb6-86cf-6602de7c63db" providerId="ADAL" clId="{65965FDB-5137-44F4-8498-EA360D6BDDB8}" dt="2022-01-02T10:58:24.322" v="3501"/>
          <ac:spMkLst>
            <pc:docMk/>
            <pc:sldMk cId="683288592" sldId="292"/>
            <ac:spMk id="4" creationId="{06CBCEA7-82E3-469F-8AE0-61437B6707D1}"/>
          </ac:spMkLst>
        </pc:spChg>
        <pc:spChg chg="mod ord">
          <ac:chgData name="KEVIN MALAGOLI" userId="4753276f-5182-4cb6-86cf-6602de7c63db" providerId="ADAL" clId="{65965FDB-5137-44F4-8498-EA360D6BDDB8}" dt="2022-01-02T10:58:06.857" v="3493" actId="700"/>
          <ac:spMkLst>
            <pc:docMk/>
            <pc:sldMk cId="683288592" sldId="292"/>
            <ac:spMk id="5" creationId="{DD8E4127-44D6-420D-B92A-27FFE06EE8A0}"/>
          </ac:spMkLst>
        </pc:spChg>
        <pc:spChg chg="add del mod ord">
          <ac:chgData name="KEVIN MALAGOLI" userId="4753276f-5182-4cb6-86cf-6602de7c63db" providerId="ADAL" clId="{65965FDB-5137-44F4-8498-EA360D6BDDB8}" dt="2022-01-02T10:58:06.857" v="3493" actId="700"/>
          <ac:spMkLst>
            <pc:docMk/>
            <pc:sldMk cId="683288592" sldId="292"/>
            <ac:spMk id="6" creationId="{A77FD5A9-5680-4E6D-905A-345A9517CB2A}"/>
          </ac:spMkLst>
        </pc:spChg>
        <pc:spChg chg="add del mod ord">
          <ac:chgData name="KEVIN MALAGOLI" userId="4753276f-5182-4cb6-86cf-6602de7c63db" providerId="ADAL" clId="{65965FDB-5137-44F4-8498-EA360D6BDDB8}" dt="2022-01-02T10:58:06.857" v="3493" actId="700"/>
          <ac:spMkLst>
            <pc:docMk/>
            <pc:sldMk cId="683288592" sldId="292"/>
            <ac:spMk id="7" creationId="{C6C89027-A62C-4C52-928C-87A1521469D9}"/>
          </ac:spMkLst>
        </pc:spChg>
        <pc:picChg chg="add mod">
          <ac:chgData name="KEVIN MALAGOLI" userId="4753276f-5182-4cb6-86cf-6602de7c63db" providerId="ADAL" clId="{65965FDB-5137-44F4-8498-EA360D6BDDB8}" dt="2022-01-02T10:58:24.322" v="3501"/>
          <ac:picMkLst>
            <pc:docMk/>
            <pc:sldMk cId="683288592" sldId="292"/>
            <ac:picMk id="2050" creationId="{C1F69DD7-7411-4032-BA9F-F97D4F641755}"/>
          </ac:picMkLst>
        </pc:picChg>
      </pc:sldChg>
      <pc:sldChg chg="addSp delSp modSp new mod modClrScheme chgLayout">
        <pc:chgData name="KEVIN MALAGOLI" userId="4753276f-5182-4cb6-86cf-6602de7c63db" providerId="ADAL" clId="{65965FDB-5137-44F4-8498-EA360D6BDDB8}" dt="2022-01-06T14:28:26.167" v="14572" actId="313"/>
        <pc:sldMkLst>
          <pc:docMk/>
          <pc:sldMk cId="583470196" sldId="293"/>
        </pc:sldMkLst>
        <pc:spChg chg="del mod ord">
          <ac:chgData name="KEVIN MALAGOLI" userId="4753276f-5182-4cb6-86cf-6602de7c63db" providerId="ADAL" clId="{65965FDB-5137-44F4-8498-EA360D6BDDB8}" dt="2022-01-02T11:04:58.323" v="3694" actId="700"/>
          <ac:spMkLst>
            <pc:docMk/>
            <pc:sldMk cId="583470196" sldId="293"/>
            <ac:spMk id="2" creationId="{C5C19D38-AE65-4948-8980-194AA11CE915}"/>
          </ac:spMkLst>
        </pc:spChg>
        <pc:spChg chg="del mod ord">
          <ac:chgData name="KEVIN MALAGOLI" userId="4753276f-5182-4cb6-86cf-6602de7c63db" providerId="ADAL" clId="{65965FDB-5137-44F4-8498-EA360D6BDDB8}" dt="2022-01-02T11:04:58.323" v="3694" actId="700"/>
          <ac:spMkLst>
            <pc:docMk/>
            <pc:sldMk cId="583470196" sldId="293"/>
            <ac:spMk id="3" creationId="{3B2243C7-7BED-4C0B-8A35-DB984781A686}"/>
          </ac:spMkLst>
        </pc:spChg>
        <pc:spChg chg="del">
          <ac:chgData name="KEVIN MALAGOLI" userId="4753276f-5182-4cb6-86cf-6602de7c63db" providerId="ADAL" clId="{65965FDB-5137-44F4-8498-EA360D6BDDB8}" dt="2022-01-02T11:04:58.323" v="3694" actId="700"/>
          <ac:spMkLst>
            <pc:docMk/>
            <pc:sldMk cId="583470196" sldId="293"/>
            <ac:spMk id="4" creationId="{D82E1DB0-96F6-4CC5-90D0-30936AB79AB7}"/>
          </ac:spMkLst>
        </pc:spChg>
        <pc:spChg chg="mod ord">
          <ac:chgData name="KEVIN MALAGOLI" userId="4753276f-5182-4cb6-86cf-6602de7c63db" providerId="ADAL" clId="{65965FDB-5137-44F4-8498-EA360D6BDDB8}" dt="2022-01-02T11:22:55.986" v="3835" actId="700"/>
          <ac:spMkLst>
            <pc:docMk/>
            <pc:sldMk cId="583470196" sldId="293"/>
            <ac:spMk id="5" creationId="{50751052-784A-4A5B-B78E-D475DF9D9121}"/>
          </ac:spMkLst>
        </pc:spChg>
        <pc:spChg chg="add mod ord">
          <ac:chgData name="KEVIN MALAGOLI" userId="4753276f-5182-4cb6-86cf-6602de7c63db" providerId="ADAL" clId="{65965FDB-5137-44F4-8498-EA360D6BDDB8}" dt="2022-01-02T11:22:55.986" v="3835" actId="700"/>
          <ac:spMkLst>
            <pc:docMk/>
            <pc:sldMk cId="583470196" sldId="293"/>
            <ac:spMk id="6" creationId="{4594C90E-1542-47C8-9333-850D43FB8D50}"/>
          </ac:spMkLst>
        </pc:spChg>
        <pc:spChg chg="add mod ord">
          <ac:chgData name="KEVIN MALAGOLI" userId="4753276f-5182-4cb6-86cf-6602de7c63db" providerId="ADAL" clId="{65965FDB-5137-44F4-8498-EA360D6BDDB8}" dt="2022-01-06T14:28:26.167" v="14572" actId="313"/>
          <ac:spMkLst>
            <pc:docMk/>
            <pc:sldMk cId="583470196" sldId="293"/>
            <ac:spMk id="7" creationId="{F85E9359-EBE1-4410-ADB8-22A7312E3023}"/>
          </ac:spMkLst>
        </pc:spChg>
        <pc:spChg chg="add del mod ord">
          <ac:chgData name="KEVIN MALAGOLI" userId="4753276f-5182-4cb6-86cf-6602de7c63db" providerId="ADAL" clId="{65965FDB-5137-44F4-8498-EA360D6BDDB8}" dt="2022-01-02T11:22:57.383" v="3836" actId="22"/>
          <ac:spMkLst>
            <pc:docMk/>
            <pc:sldMk cId="583470196" sldId="293"/>
            <ac:spMk id="8" creationId="{3C7752B8-26CE-4AFA-9207-75F86BFE83B8}"/>
          </ac:spMkLst>
        </pc:spChg>
        <pc:picChg chg="add mod ord">
          <ac:chgData name="KEVIN MALAGOLI" userId="4753276f-5182-4cb6-86cf-6602de7c63db" providerId="ADAL" clId="{65965FDB-5137-44F4-8498-EA360D6BDDB8}" dt="2022-01-02T11:22:57.383" v="3836" actId="22"/>
          <ac:picMkLst>
            <pc:docMk/>
            <pc:sldMk cId="583470196" sldId="293"/>
            <ac:picMk id="10" creationId="{EA8DE925-0DAA-4F67-A34B-D490A26D4590}"/>
          </ac:picMkLst>
        </pc:picChg>
      </pc:sldChg>
      <pc:sldChg chg="addSp delSp modSp new mod modClrScheme chgLayout">
        <pc:chgData name="KEVIN MALAGOLI" userId="4753276f-5182-4cb6-86cf-6602de7c63db" providerId="ADAL" clId="{65965FDB-5137-44F4-8498-EA360D6BDDB8}" dt="2022-01-04T20:52:14.548" v="9915" actId="20577"/>
        <pc:sldMkLst>
          <pc:docMk/>
          <pc:sldMk cId="1936994934" sldId="294"/>
        </pc:sldMkLst>
        <pc:spChg chg="mod ord">
          <ac:chgData name="KEVIN MALAGOLI" userId="4753276f-5182-4cb6-86cf-6602de7c63db" providerId="ADAL" clId="{65965FDB-5137-44F4-8498-EA360D6BDDB8}" dt="2022-01-03T10:53:16.138" v="7672" actId="700"/>
          <ac:spMkLst>
            <pc:docMk/>
            <pc:sldMk cId="1936994934" sldId="294"/>
            <ac:spMk id="2" creationId="{8DE4BB22-F9C7-4F98-BA10-A7205C469673}"/>
          </ac:spMkLst>
        </pc:spChg>
        <pc:spChg chg="mod ord">
          <ac:chgData name="KEVIN MALAGOLI" userId="4753276f-5182-4cb6-86cf-6602de7c63db" providerId="ADAL" clId="{65965FDB-5137-44F4-8498-EA360D6BDDB8}" dt="2022-01-04T20:52:14.548" v="9915" actId="20577"/>
          <ac:spMkLst>
            <pc:docMk/>
            <pc:sldMk cId="1936994934" sldId="294"/>
            <ac:spMk id="3" creationId="{D2919A8F-3E0A-43E7-B12A-E47272032466}"/>
          </ac:spMkLst>
        </pc:spChg>
        <pc:spChg chg="add del">
          <ac:chgData name="KEVIN MALAGOLI" userId="4753276f-5182-4cb6-86cf-6602de7c63db" providerId="ADAL" clId="{65965FDB-5137-44F4-8498-EA360D6BDDB8}" dt="2022-01-02T14:13:03.081" v="4362" actId="22"/>
          <ac:spMkLst>
            <pc:docMk/>
            <pc:sldMk cId="1936994934" sldId="294"/>
            <ac:spMk id="4" creationId="{08D83D1A-FB69-4F91-A816-E125740AA27D}"/>
          </ac:spMkLst>
        </pc:spChg>
        <pc:spChg chg="mod ord">
          <ac:chgData name="KEVIN MALAGOLI" userId="4753276f-5182-4cb6-86cf-6602de7c63db" providerId="ADAL" clId="{65965FDB-5137-44F4-8498-EA360D6BDDB8}" dt="2022-01-03T10:53:16.138" v="7672" actId="700"/>
          <ac:spMkLst>
            <pc:docMk/>
            <pc:sldMk cId="1936994934" sldId="294"/>
            <ac:spMk id="5" creationId="{EC991EAB-35BB-4FBA-AFFC-6F98CD932B5D}"/>
          </ac:spMkLst>
        </pc:spChg>
        <pc:spChg chg="add del mod">
          <ac:chgData name="KEVIN MALAGOLI" userId="4753276f-5182-4cb6-86cf-6602de7c63db" providerId="ADAL" clId="{65965FDB-5137-44F4-8498-EA360D6BDDB8}" dt="2022-01-02T14:13:01.589" v="4361"/>
          <ac:spMkLst>
            <pc:docMk/>
            <pc:sldMk cId="1936994934" sldId="294"/>
            <ac:spMk id="6" creationId="{18505C69-32B2-469F-AC29-863193272546}"/>
          </ac:spMkLst>
        </pc:spChg>
        <pc:spChg chg="add del">
          <ac:chgData name="KEVIN MALAGOLI" userId="4753276f-5182-4cb6-86cf-6602de7c63db" providerId="ADAL" clId="{65965FDB-5137-44F4-8498-EA360D6BDDB8}" dt="2022-01-02T14:24:15.286" v="4474"/>
          <ac:spMkLst>
            <pc:docMk/>
            <pc:sldMk cId="1936994934" sldId="294"/>
            <ac:spMk id="9" creationId="{DB93E98F-3067-49DB-B237-FBFB5605CFEE}"/>
          </ac:spMkLst>
        </pc:spChg>
        <pc:spChg chg="add del mod">
          <ac:chgData name="KEVIN MALAGOLI" userId="4753276f-5182-4cb6-86cf-6602de7c63db" providerId="ADAL" clId="{65965FDB-5137-44F4-8498-EA360D6BDDB8}" dt="2022-01-02T14:24:30.564" v="4481"/>
          <ac:spMkLst>
            <pc:docMk/>
            <pc:sldMk cId="1936994934" sldId="294"/>
            <ac:spMk id="10" creationId="{1F2E93BE-CC7F-4D07-B29C-F41367B6219A}"/>
          </ac:spMkLst>
        </pc:spChg>
        <pc:spChg chg="add del mod">
          <ac:chgData name="KEVIN MALAGOLI" userId="4753276f-5182-4cb6-86cf-6602de7c63db" providerId="ADAL" clId="{65965FDB-5137-44F4-8498-EA360D6BDDB8}" dt="2022-01-03T10:51:43.473" v="7613" actId="478"/>
          <ac:spMkLst>
            <pc:docMk/>
            <pc:sldMk cId="1936994934" sldId="294"/>
            <ac:spMk id="12" creationId="{BADA527B-C9CC-4F97-9B58-F8EC79963FF2}"/>
          </ac:spMkLst>
        </pc:spChg>
        <pc:spChg chg="add del mod">
          <ac:chgData name="KEVIN MALAGOLI" userId="4753276f-5182-4cb6-86cf-6602de7c63db" providerId="ADAL" clId="{65965FDB-5137-44F4-8498-EA360D6BDDB8}" dt="2022-01-03T10:53:16.138" v="7672" actId="700"/>
          <ac:spMkLst>
            <pc:docMk/>
            <pc:sldMk cId="1936994934" sldId="294"/>
            <ac:spMk id="14" creationId="{26E60449-A823-4DFE-BCAA-3BC495E10B9C}"/>
          </ac:spMkLst>
        </pc:spChg>
        <pc:picChg chg="add del mod ord">
          <ac:chgData name="KEVIN MALAGOLI" userId="4753276f-5182-4cb6-86cf-6602de7c63db" providerId="ADAL" clId="{65965FDB-5137-44F4-8498-EA360D6BDDB8}" dt="2022-01-03T10:51:45.261" v="7614" actId="21"/>
          <ac:picMkLst>
            <pc:docMk/>
            <pc:sldMk cId="1936994934" sldId="294"/>
            <ac:picMk id="8" creationId="{C808E7AB-F37D-4040-A8A2-DC3CE7F52E98}"/>
          </ac:picMkLst>
        </pc:picChg>
      </pc:sldChg>
      <pc:sldChg chg="addSp delSp modSp new mod modClrScheme chgLayout">
        <pc:chgData name="KEVIN MALAGOLI" userId="4753276f-5182-4cb6-86cf-6602de7c63db" providerId="ADAL" clId="{65965FDB-5137-44F4-8498-EA360D6BDDB8}" dt="2022-01-16T18:16:05.648" v="24461" actId="5793"/>
        <pc:sldMkLst>
          <pc:docMk/>
          <pc:sldMk cId="1277948643" sldId="295"/>
        </pc:sldMkLst>
        <pc:spChg chg="mod ord">
          <ac:chgData name="KEVIN MALAGOLI" userId="4753276f-5182-4cb6-86cf-6602de7c63db" providerId="ADAL" clId="{65965FDB-5137-44F4-8498-EA360D6BDDB8}" dt="2022-01-10T11:03:11.571" v="23187" actId="20577"/>
          <ac:spMkLst>
            <pc:docMk/>
            <pc:sldMk cId="1277948643" sldId="295"/>
            <ac:spMk id="2" creationId="{461CD583-8635-47D8-8E50-BD5EE2102490}"/>
          </ac:spMkLst>
        </pc:spChg>
        <pc:spChg chg="mod ord">
          <ac:chgData name="KEVIN MALAGOLI" userId="4753276f-5182-4cb6-86cf-6602de7c63db" providerId="ADAL" clId="{65965FDB-5137-44F4-8498-EA360D6BDDB8}" dt="2022-01-16T18:16:05.648" v="24461" actId="5793"/>
          <ac:spMkLst>
            <pc:docMk/>
            <pc:sldMk cId="1277948643" sldId="295"/>
            <ac:spMk id="3" creationId="{82BE7A96-0991-49B4-8846-FFB4E468FD25}"/>
          </ac:spMkLst>
        </pc:spChg>
        <pc:spChg chg="del mod">
          <ac:chgData name="KEVIN MALAGOLI" userId="4753276f-5182-4cb6-86cf-6602de7c63db" providerId="ADAL" clId="{65965FDB-5137-44F4-8498-EA360D6BDDB8}" dt="2022-01-03T15:36:45.027" v="8813" actId="700"/>
          <ac:spMkLst>
            <pc:docMk/>
            <pc:sldMk cId="1277948643" sldId="295"/>
            <ac:spMk id="4" creationId="{396EEBDA-42FD-482A-93C8-6EFC7F6703E0}"/>
          </ac:spMkLst>
        </pc:spChg>
        <pc:spChg chg="mod ord">
          <ac:chgData name="KEVIN MALAGOLI" userId="4753276f-5182-4cb6-86cf-6602de7c63db" providerId="ADAL" clId="{65965FDB-5137-44F4-8498-EA360D6BDDB8}" dt="2022-01-03T15:37:30.847" v="8820" actId="700"/>
          <ac:spMkLst>
            <pc:docMk/>
            <pc:sldMk cId="1277948643" sldId="295"/>
            <ac:spMk id="5" creationId="{ED43DE6F-9A3D-41DE-B285-150DFA16B3E6}"/>
          </ac:spMkLst>
        </pc:spChg>
        <pc:spChg chg="add del mod ord">
          <ac:chgData name="KEVIN MALAGOLI" userId="4753276f-5182-4cb6-86cf-6602de7c63db" providerId="ADAL" clId="{65965FDB-5137-44F4-8498-EA360D6BDDB8}" dt="2022-01-06T09:58:16.917" v="11517" actId="478"/>
          <ac:spMkLst>
            <pc:docMk/>
            <pc:sldMk cId="1277948643" sldId="295"/>
            <ac:spMk id="6" creationId="{83E13E13-3E35-4A6F-BFAB-FD02FA19E2BE}"/>
          </ac:spMkLst>
        </pc:spChg>
        <pc:spChg chg="add del mod">
          <ac:chgData name="KEVIN MALAGOLI" userId="4753276f-5182-4cb6-86cf-6602de7c63db" providerId="ADAL" clId="{65965FDB-5137-44F4-8498-EA360D6BDDB8}" dt="2022-01-06T09:58:18.822" v="11518"/>
          <ac:spMkLst>
            <pc:docMk/>
            <pc:sldMk cId="1277948643" sldId="295"/>
            <ac:spMk id="8" creationId="{DF1178F7-CA85-4396-A99F-AED3B761029B}"/>
          </ac:spMkLst>
        </pc:spChg>
        <pc:picChg chg="add mod">
          <ac:chgData name="KEVIN MALAGOLI" userId="4753276f-5182-4cb6-86cf-6602de7c63db" providerId="ADAL" clId="{65965FDB-5137-44F4-8498-EA360D6BDDB8}" dt="2022-01-06T09:58:18.822" v="11518"/>
          <ac:picMkLst>
            <pc:docMk/>
            <pc:sldMk cId="1277948643" sldId="295"/>
            <ac:picMk id="9" creationId="{02213E1E-1D24-4179-9238-BFD2367D434D}"/>
          </ac:picMkLst>
        </pc:picChg>
      </pc:sldChg>
      <pc:sldChg chg="addSp delSp modSp new mod">
        <pc:chgData name="KEVIN MALAGOLI" userId="4753276f-5182-4cb6-86cf-6602de7c63db" providerId="ADAL" clId="{65965FDB-5137-44F4-8498-EA360D6BDDB8}" dt="2022-01-11T20:10:49.583" v="24184" actId="27636"/>
        <pc:sldMkLst>
          <pc:docMk/>
          <pc:sldMk cId="769111029" sldId="296"/>
        </pc:sldMkLst>
        <pc:spChg chg="mod">
          <ac:chgData name="KEVIN MALAGOLI" userId="4753276f-5182-4cb6-86cf-6602de7c63db" providerId="ADAL" clId="{65965FDB-5137-44F4-8498-EA360D6BDDB8}" dt="2022-01-02T14:48:04.443" v="4677" actId="20577"/>
          <ac:spMkLst>
            <pc:docMk/>
            <pc:sldMk cId="769111029" sldId="296"/>
            <ac:spMk id="2" creationId="{8A0B7915-68D8-4CAC-8C5D-D2CE0D68C620}"/>
          </ac:spMkLst>
        </pc:spChg>
        <pc:spChg chg="mod">
          <ac:chgData name="KEVIN MALAGOLI" userId="4753276f-5182-4cb6-86cf-6602de7c63db" providerId="ADAL" clId="{65965FDB-5137-44F4-8498-EA360D6BDDB8}" dt="2022-01-11T20:10:49.583" v="24184" actId="27636"/>
          <ac:spMkLst>
            <pc:docMk/>
            <pc:sldMk cId="769111029" sldId="296"/>
            <ac:spMk id="3" creationId="{D85637B8-77C7-4904-B3D8-8978A15D74D0}"/>
          </ac:spMkLst>
        </pc:spChg>
        <pc:spChg chg="del">
          <ac:chgData name="KEVIN MALAGOLI" userId="4753276f-5182-4cb6-86cf-6602de7c63db" providerId="ADAL" clId="{65965FDB-5137-44F4-8498-EA360D6BDDB8}" dt="2022-01-05T09:55:57.108" v="10830"/>
          <ac:spMkLst>
            <pc:docMk/>
            <pc:sldMk cId="769111029" sldId="296"/>
            <ac:spMk id="4" creationId="{754F3803-CECA-4673-A5E9-56D4C228B61D}"/>
          </ac:spMkLst>
        </pc:spChg>
        <pc:picChg chg="add mod">
          <ac:chgData name="KEVIN MALAGOLI" userId="4753276f-5182-4cb6-86cf-6602de7c63db" providerId="ADAL" clId="{65965FDB-5137-44F4-8498-EA360D6BDDB8}" dt="2022-01-05T09:55:57.108" v="10830"/>
          <ac:picMkLst>
            <pc:docMk/>
            <pc:sldMk cId="769111029" sldId="296"/>
            <ac:picMk id="6" creationId="{C2652EF3-9A51-4208-A473-043D14663C12}"/>
          </ac:picMkLst>
        </pc:picChg>
      </pc:sldChg>
      <pc:sldChg chg="addSp delSp modSp new mod ord modClrScheme chgLayout">
        <pc:chgData name="KEVIN MALAGOLI" userId="4753276f-5182-4cb6-86cf-6602de7c63db" providerId="ADAL" clId="{65965FDB-5137-44F4-8498-EA360D6BDDB8}" dt="2022-01-11T20:37:10.904" v="24460" actId="20577"/>
        <pc:sldMkLst>
          <pc:docMk/>
          <pc:sldMk cId="806069830" sldId="297"/>
        </pc:sldMkLst>
        <pc:spChg chg="mod ord">
          <ac:chgData name="KEVIN MALAGOLI" userId="4753276f-5182-4cb6-86cf-6602de7c63db" providerId="ADAL" clId="{65965FDB-5137-44F4-8498-EA360D6BDDB8}" dt="2022-01-05T09:50:47.956" v="10812" actId="700"/>
          <ac:spMkLst>
            <pc:docMk/>
            <pc:sldMk cId="806069830" sldId="297"/>
            <ac:spMk id="2" creationId="{4C2AAB8A-680F-4FF7-A583-DB426F37A9A9}"/>
          </ac:spMkLst>
        </pc:spChg>
        <pc:spChg chg="del mod ord">
          <ac:chgData name="KEVIN MALAGOLI" userId="4753276f-5182-4cb6-86cf-6602de7c63db" providerId="ADAL" clId="{65965FDB-5137-44F4-8498-EA360D6BDDB8}" dt="2022-01-04T21:04:08.290" v="9916" actId="700"/>
          <ac:spMkLst>
            <pc:docMk/>
            <pc:sldMk cId="806069830" sldId="297"/>
            <ac:spMk id="3" creationId="{8B92AF44-93FB-4AF0-A051-BBE2234DA9A1}"/>
          </ac:spMkLst>
        </pc:spChg>
        <pc:spChg chg="del">
          <ac:chgData name="KEVIN MALAGOLI" userId="4753276f-5182-4cb6-86cf-6602de7c63db" providerId="ADAL" clId="{65965FDB-5137-44F4-8498-EA360D6BDDB8}" dt="2022-01-04T21:04:08.290" v="9916" actId="700"/>
          <ac:spMkLst>
            <pc:docMk/>
            <pc:sldMk cId="806069830" sldId="297"/>
            <ac:spMk id="4" creationId="{9B635B94-9DB0-498F-A8E9-68BA807DC087}"/>
          </ac:spMkLst>
        </pc:spChg>
        <pc:spChg chg="mod ord">
          <ac:chgData name="KEVIN MALAGOLI" userId="4753276f-5182-4cb6-86cf-6602de7c63db" providerId="ADAL" clId="{65965FDB-5137-44F4-8498-EA360D6BDDB8}" dt="2022-01-05T09:50:47.956" v="10812" actId="700"/>
          <ac:spMkLst>
            <pc:docMk/>
            <pc:sldMk cId="806069830" sldId="297"/>
            <ac:spMk id="5" creationId="{BB05CEB6-EC27-4714-8CD0-C362A4150167}"/>
          </ac:spMkLst>
        </pc:spChg>
        <pc:spChg chg="add mod ord">
          <ac:chgData name="KEVIN MALAGOLI" userId="4753276f-5182-4cb6-86cf-6602de7c63db" providerId="ADAL" clId="{65965FDB-5137-44F4-8498-EA360D6BDDB8}" dt="2022-01-11T20:37:10.904" v="24460" actId="20577"/>
          <ac:spMkLst>
            <pc:docMk/>
            <pc:sldMk cId="806069830" sldId="297"/>
            <ac:spMk id="6" creationId="{8D1343DA-454E-405A-8C6A-13A20945F50B}"/>
          </ac:spMkLst>
        </pc:spChg>
        <pc:spChg chg="add del mod ord">
          <ac:chgData name="KEVIN MALAGOLI" userId="4753276f-5182-4cb6-86cf-6602de7c63db" providerId="ADAL" clId="{65965FDB-5137-44F4-8498-EA360D6BDDB8}" dt="2022-01-05T09:55:02.630" v="10822" actId="22"/>
          <ac:spMkLst>
            <pc:docMk/>
            <pc:sldMk cId="806069830" sldId="297"/>
            <ac:spMk id="7" creationId="{A25AB830-285B-4E71-BDFF-C62364DFF34C}"/>
          </ac:spMkLst>
        </pc:spChg>
        <pc:spChg chg="add del mod">
          <ac:chgData name="KEVIN MALAGOLI" userId="4753276f-5182-4cb6-86cf-6602de7c63db" providerId="ADAL" clId="{65965FDB-5137-44F4-8498-EA360D6BDDB8}" dt="2022-01-05T09:55:44.260" v="10825"/>
          <ac:spMkLst>
            <pc:docMk/>
            <pc:sldMk cId="806069830" sldId="297"/>
            <ac:spMk id="13" creationId="{97824748-E7BE-44E1-AC0D-321FCEF9ACEE}"/>
          </ac:spMkLst>
        </pc:spChg>
        <pc:picChg chg="add del mod ord">
          <ac:chgData name="KEVIN MALAGOLI" userId="4753276f-5182-4cb6-86cf-6602de7c63db" providerId="ADAL" clId="{65965FDB-5137-44F4-8498-EA360D6BDDB8}" dt="2022-01-05T09:55:27.027" v="10824" actId="478"/>
          <ac:picMkLst>
            <pc:docMk/>
            <pc:sldMk cId="806069830" sldId="297"/>
            <ac:picMk id="11" creationId="{7139CF6A-BCCE-444F-B28B-DC81F21392F9}"/>
          </ac:picMkLst>
        </pc:picChg>
        <pc:picChg chg="add mod">
          <ac:chgData name="KEVIN MALAGOLI" userId="4753276f-5182-4cb6-86cf-6602de7c63db" providerId="ADAL" clId="{65965FDB-5137-44F4-8498-EA360D6BDDB8}" dt="2022-01-05T09:55:44.260" v="10825"/>
          <ac:picMkLst>
            <pc:docMk/>
            <pc:sldMk cId="806069830" sldId="297"/>
            <ac:picMk id="14" creationId="{718C8859-7E69-4334-93EA-D546DE69ECCC}"/>
          </ac:picMkLst>
        </pc:picChg>
      </pc:sldChg>
      <pc:sldChg chg="addSp delSp modSp new mod ord">
        <pc:chgData name="KEVIN MALAGOLI" userId="4753276f-5182-4cb6-86cf-6602de7c63db" providerId="ADAL" clId="{65965FDB-5137-44F4-8498-EA360D6BDDB8}" dt="2022-01-06T10:18:49.424" v="12237"/>
        <pc:sldMkLst>
          <pc:docMk/>
          <pc:sldMk cId="2529867699" sldId="298"/>
        </pc:sldMkLst>
        <pc:spChg chg="mod">
          <ac:chgData name="KEVIN MALAGOLI" userId="4753276f-5182-4cb6-86cf-6602de7c63db" providerId="ADAL" clId="{65965FDB-5137-44F4-8498-EA360D6BDDB8}" dt="2022-01-02T14:48:31.959" v="4715" actId="20577"/>
          <ac:spMkLst>
            <pc:docMk/>
            <pc:sldMk cId="2529867699" sldId="298"/>
            <ac:spMk id="2" creationId="{4E0D5E01-FAE7-418A-B732-A2F730D9E72A}"/>
          </ac:spMkLst>
        </pc:spChg>
        <pc:spChg chg="mod">
          <ac:chgData name="KEVIN MALAGOLI" userId="4753276f-5182-4cb6-86cf-6602de7c63db" providerId="ADAL" clId="{65965FDB-5137-44F4-8498-EA360D6BDDB8}" dt="2022-01-06T10:02:30.019" v="11703" actId="20577"/>
          <ac:spMkLst>
            <pc:docMk/>
            <pc:sldMk cId="2529867699" sldId="298"/>
            <ac:spMk id="3" creationId="{45CA794B-6886-46F1-8FCE-B52ED063A950}"/>
          </ac:spMkLst>
        </pc:spChg>
        <pc:spChg chg="del">
          <ac:chgData name="KEVIN MALAGOLI" userId="4753276f-5182-4cb6-86cf-6602de7c63db" providerId="ADAL" clId="{65965FDB-5137-44F4-8498-EA360D6BDDB8}" dt="2022-01-05T09:55:59.546" v="10831"/>
          <ac:spMkLst>
            <pc:docMk/>
            <pc:sldMk cId="2529867699" sldId="298"/>
            <ac:spMk id="4" creationId="{DA55092C-F19F-4483-9AF6-89612582D433}"/>
          </ac:spMkLst>
        </pc:spChg>
        <pc:picChg chg="add mod">
          <ac:chgData name="KEVIN MALAGOLI" userId="4753276f-5182-4cb6-86cf-6602de7c63db" providerId="ADAL" clId="{65965FDB-5137-44F4-8498-EA360D6BDDB8}" dt="2022-01-05T09:55:59.546" v="10831"/>
          <ac:picMkLst>
            <pc:docMk/>
            <pc:sldMk cId="2529867699" sldId="298"/>
            <ac:picMk id="6" creationId="{5C4C2682-9C7F-4809-9CAB-1C3E716DA819}"/>
          </ac:picMkLst>
        </pc:picChg>
      </pc:sldChg>
      <pc:sldChg chg="addSp delSp modSp new mod">
        <pc:chgData name="KEVIN MALAGOLI" userId="4753276f-5182-4cb6-86cf-6602de7c63db" providerId="ADAL" clId="{65965FDB-5137-44F4-8498-EA360D6BDDB8}" dt="2022-01-11T20:10:41.980" v="24182" actId="27636"/>
        <pc:sldMkLst>
          <pc:docMk/>
          <pc:sldMk cId="574868505" sldId="299"/>
        </pc:sldMkLst>
        <pc:spChg chg="mod">
          <ac:chgData name="KEVIN MALAGOLI" userId="4753276f-5182-4cb6-86cf-6602de7c63db" providerId="ADAL" clId="{65965FDB-5137-44F4-8498-EA360D6BDDB8}" dt="2022-01-02T14:48:41.883" v="4726" actId="20577"/>
          <ac:spMkLst>
            <pc:docMk/>
            <pc:sldMk cId="574868505" sldId="299"/>
            <ac:spMk id="2" creationId="{0715B7B6-E21D-457A-81C7-B65F2C5A3780}"/>
          </ac:spMkLst>
        </pc:spChg>
        <pc:spChg chg="mod">
          <ac:chgData name="KEVIN MALAGOLI" userId="4753276f-5182-4cb6-86cf-6602de7c63db" providerId="ADAL" clId="{65965FDB-5137-44F4-8498-EA360D6BDDB8}" dt="2022-01-11T20:10:41.980" v="24182" actId="27636"/>
          <ac:spMkLst>
            <pc:docMk/>
            <pc:sldMk cId="574868505" sldId="299"/>
            <ac:spMk id="3" creationId="{61C2F7AF-0BDC-439C-BA14-275EA5FCE790}"/>
          </ac:spMkLst>
        </pc:spChg>
        <pc:spChg chg="del">
          <ac:chgData name="KEVIN MALAGOLI" userId="4753276f-5182-4cb6-86cf-6602de7c63db" providerId="ADAL" clId="{65965FDB-5137-44F4-8498-EA360D6BDDB8}" dt="2022-01-05T09:56:02.205" v="10832"/>
          <ac:spMkLst>
            <pc:docMk/>
            <pc:sldMk cId="574868505" sldId="299"/>
            <ac:spMk id="4" creationId="{57218807-A11F-49CD-8E28-5426BF4EB808}"/>
          </ac:spMkLst>
        </pc:spChg>
        <pc:picChg chg="add mod">
          <ac:chgData name="KEVIN MALAGOLI" userId="4753276f-5182-4cb6-86cf-6602de7c63db" providerId="ADAL" clId="{65965FDB-5137-44F4-8498-EA360D6BDDB8}" dt="2022-01-05T09:56:02.205" v="10832"/>
          <ac:picMkLst>
            <pc:docMk/>
            <pc:sldMk cId="574868505" sldId="299"/>
            <ac:picMk id="6" creationId="{A8F7B979-ED8F-46ED-BFE1-98A66F417FB7}"/>
          </ac:picMkLst>
        </pc:picChg>
      </pc:sldChg>
      <pc:sldChg chg="addSp delSp modSp new mod ord modClrScheme chgLayout">
        <pc:chgData name="KEVIN MALAGOLI" userId="4753276f-5182-4cb6-86cf-6602de7c63db" providerId="ADAL" clId="{65965FDB-5137-44F4-8498-EA360D6BDDB8}" dt="2022-01-11T20:20:39.137" v="24379" actId="20577"/>
        <pc:sldMkLst>
          <pc:docMk/>
          <pc:sldMk cId="3413645180" sldId="300"/>
        </pc:sldMkLst>
        <pc:spChg chg="mod ord">
          <ac:chgData name="KEVIN MALAGOLI" userId="4753276f-5182-4cb6-86cf-6602de7c63db" providerId="ADAL" clId="{65965FDB-5137-44F4-8498-EA360D6BDDB8}" dt="2022-01-05T09:55:51.019" v="10826" actId="700"/>
          <ac:spMkLst>
            <pc:docMk/>
            <pc:sldMk cId="3413645180" sldId="300"/>
            <ac:spMk id="2" creationId="{F9AB6669-988A-4E89-8A8B-D40819E236D5}"/>
          </ac:spMkLst>
        </pc:spChg>
        <pc:spChg chg="mod ord">
          <ac:chgData name="KEVIN MALAGOLI" userId="4753276f-5182-4cb6-86cf-6602de7c63db" providerId="ADAL" clId="{65965FDB-5137-44F4-8498-EA360D6BDDB8}" dt="2022-01-11T20:20:39.137" v="24379" actId="20577"/>
          <ac:spMkLst>
            <pc:docMk/>
            <pc:sldMk cId="3413645180" sldId="300"/>
            <ac:spMk id="3" creationId="{64E9061A-03AD-463D-AD10-CAD7EF436FF6}"/>
          </ac:spMkLst>
        </pc:spChg>
        <pc:spChg chg="mod ord">
          <ac:chgData name="KEVIN MALAGOLI" userId="4753276f-5182-4cb6-86cf-6602de7c63db" providerId="ADAL" clId="{65965FDB-5137-44F4-8498-EA360D6BDDB8}" dt="2022-01-05T09:55:51.019" v="10826" actId="700"/>
          <ac:spMkLst>
            <pc:docMk/>
            <pc:sldMk cId="3413645180" sldId="300"/>
            <ac:spMk id="4" creationId="{C7060780-B4E3-4297-9DC0-0144E3C66524}"/>
          </ac:spMkLst>
        </pc:spChg>
        <pc:spChg chg="add del mod ord">
          <ac:chgData name="KEVIN MALAGOLI" userId="4753276f-5182-4cb6-86cf-6602de7c63db" providerId="ADAL" clId="{65965FDB-5137-44F4-8498-EA360D6BDDB8}" dt="2022-01-05T09:55:52.644" v="10829"/>
          <ac:spMkLst>
            <pc:docMk/>
            <pc:sldMk cId="3413645180" sldId="300"/>
            <ac:spMk id="5" creationId="{9B3CE042-FC1D-4B5F-8107-F1B0187705AF}"/>
          </ac:spMkLst>
        </pc:spChg>
        <pc:picChg chg="add mod">
          <ac:chgData name="KEVIN MALAGOLI" userId="4753276f-5182-4cb6-86cf-6602de7c63db" providerId="ADAL" clId="{65965FDB-5137-44F4-8498-EA360D6BDDB8}" dt="2022-01-05T09:55:52.644" v="10829"/>
          <ac:picMkLst>
            <pc:docMk/>
            <pc:sldMk cId="3413645180" sldId="300"/>
            <ac:picMk id="6" creationId="{C90BE76E-5A0C-42A3-A868-66F5F2827D52}"/>
          </ac:picMkLst>
        </pc:picChg>
      </pc:sldChg>
      <pc:sldChg chg="addSp delSp modSp new mod chgLayout">
        <pc:chgData name="KEVIN MALAGOLI" userId="4753276f-5182-4cb6-86cf-6602de7c63db" providerId="ADAL" clId="{65965FDB-5137-44F4-8498-EA360D6BDDB8}" dt="2022-01-11T20:09:40.887" v="24163" actId="403"/>
        <pc:sldMkLst>
          <pc:docMk/>
          <pc:sldMk cId="4151751334" sldId="301"/>
        </pc:sldMkLst>
        <pc:spChg chg="mod ord">
          <ac:chgData name="KEVIN MALAGOLI" userId="4753276f-5182-4cb6-86cf-6602de7c63db" providerId="ADAL" clId="{65965FDB-5137-44F4-8498-EA360D6BDDB8}" dt="2022-01-11T20:09:10.816" v="24150" actId="6264"/>
          <ac:spMkLst>
            <pc:docMk/>
            <pc:sldMk cId="4151751334" sldId="301"/>
            <ac:spMk id="2" creationId="{DCC9D307-B017-4A18-B7CF-AF077EB3CA44}"/>
          </ac:spMkLst>
        </pc:spChg>
        <pc:spChg chg="mod ord">
          <ac:chgData name="KEVIN MALAGOLI" userId="4753276f-5182-4cb6-86cf-6602de7c63db" providerId="ADAL" clId="{65965FDB-5137-44F4-8498-EA360D6BDDB8}" dt="2022-01-11T20:09:40.887" v="24163" actId="403"/>
          <ac:spMkLst>
            <pc:docMk/>
            <pc:sldMk cId="4151751334" sldId="301"/>
            <ac:spMk id="3" creationId="{A9C27647-B303-40EF-B71C-56427D55C35D}"/>
          </ac:spMkLst>
        </pc:spChg>
        <pc:spChg chg="del">
          <ac:chgData name="KEVIN MALAGOLI" userId="4753276f-5182-4cb6-86cf-6602de7c63db" providerId="ADAL" clId="{65965FDB-5137-44F4-8498-EA360D6BDDB8}" dt="2022-01-05T09:56:04.475" v="10833"/>
          <ac:spMkLst>
            <pc:docMk/>
            <pc:sldMk cId="4151751334" sldId="301"/>
            <ac:spMk id="4" creationId="{0AFA4526-64B6-4920-982D-C680A12E2804}"/>
          </ac:spMkLst>
        </pc:spChg>
        <pc:spChg chg="add del mod">
          <ac:chgData name="KEVIN MALAGOLI" userId="4753276f-5182-4cb6-86cf-6602de7c63db" providerId="ADAL" clId="{65965FDB-5137-44F4-8498-EA360D6BDDB8}" dt="2022-01-11T20:09:10.816" v="24150" actId="6264"/>
          <ac:spMkLst>
            <pc:docMk/>
            <pc:sldMk cId="4151751334" sldId="301"/>
            <ac:spMk id="4" creationId="{F7B3E81B-C6B0-4BBC-AAA7-349A7C593FFA}"/>
          </ac:spMkLst>
        </pc:spChg>
        <pc:spChg chg="mod ord">
          <ac:chgData name="KEVIN MALAGOLI" userId="4753276f-5182-4cb6-86cf-6602de7c63db" providerId="ADAL" clId="{65965FDB-5137-44F4-8498-EA360D6BDDB8}" dt="2022-01-11T20:09:10.816" v="24150" actId="6264"/>
          <ac:spMkLst>
            <pc:docMk/>
            <pc:sldMk cId="4151751334" sldId="301"/>
            <ac:spMk id="5" creationId="{1BBA9B2B-2E5E-4CBD-AA29-657B6E711835}"/>
          </ac:spMkLst>
        </pc:spChg>
        <pc:spChg chg="add del mod">
          <ac:chgData name="KEVIN MALAGOLI" userId="4753276f-5182-4cb6-86cf-6602de7c63db" providerId="ADAL" clId="{65965FDB-5137-44F4-8498-EA360D6BDDB8}" dt="2022-01-11T20:09:10.816" v="24150" actId="6264"/>
          <ac:spMkLst>
            <pc:docMk/>
            <pc:sldMk cId="4151751334" sldId="301"/>
            <ac:spMk id="7" creationId="{1095673F-4C22-4BE2-BE30-A2717B2F9932}"/>
          </ac:spMkLst>
        </pc:spChg>
        <pc:spChg chg="add del mod">
          <ac:chgData name="KEVIN MALAGOLI" userId="4753276f-5182-4cb6-86cf-6602de7c63db" providerId="ADAL" clId="{65965FDB-5137-44F4-8498-EA360D6BDDB8}" dt="2022-01-11T20:09:10.816" v="24150" actId="6264"/>
          <ac:spMkLst>
            <pc:docMk/>
            <pc:sldMk cId="4151751334" sldId="301"/>
            <ac:spMk id="8" creationId="{F505661F-CCD6-497C-9C79-751F2DAE2534}"/>
          </ac:spMkLst>
        </pc:spChg>
        <pc:spChg chg="add del mod">
          <ac:chgData name="KEVIN MALAGOLI" userId="4753276f-5182-4cb6-86cf-6602de7c63db" providerId="ADAL" clId="{65965FDB-5137-44F4-8498-EA360D6BDDB8}" dt="2022-01-11T20:09:10.816" v="24150" actId="6264"/>
          <ac:spMkLst>
            <pc:docMk/>
            <pc:sldMk cId="4151751334" sldId="301"/>
            <ac:spMk id="9" creationId="{8707CD22-47B3-436F-9676-CEAB9CABD006}"/>
          </ac:spMkLst>
        </pc:spChg>
        <pc:picChg chg="add mod ord">
          <ac:chgData name="KEVIN MALAGOLI" userId="4753276f-5182-4cb6-86cf-6602de7c63db" providerId="ADAL" clId="{65965FDB-5137-44F4-8498-EA360D6BDDB8}" dt="2022-01-11T20:09:10.816" v="24150" actId="6264"/>
          <ac:picMkLst>
            <pc:docMk/>
            <pc:sldMk cId="4151751334" sldId="301"/>
            <ac:picMk id="6" creationId="{1429A90E-10AF-420C-B4E0-5866624835ED}"/>
          </ac:picMkLst>
        </pc:picChg>
      </pc:sldChg>
      <pc:sldChg chg="addSp delSp modSp new mod">
        <pc:chgData name="KEVIN MALAGOLI" userId="4753276f-5182-4cb6-86cf-6602de7c63db" providerId="ADAL" clId="{65965FDB-5137-44F4-8498-EA360D6BDDB8}" dt="2022-01-06T14:39:09.714" v="14662" actId="20577"/>
        <pc:sldMkLst>
          <pc:docMk/>
          <pc:sldMk cId="1919620767" sldId="302"/>
        </pc:sldMkLst>
        <pc:spChg chg="mod">
          <ac:chgData name="KEVIN MALAGOLI" userId="4753276f-5182-4cb6-86cf-6602de7c63db" providerId="ADAL" clId="{65965FDB-5137-44F4-8498-EA360D6BDDB8}" dt="2022-01-02T14:50:35.366" v="4801" actId="20577"/>
          <ac:spMkLst>
            <pc:docMk/>
            <pc:sldMk cId="1919620767" sldId="302"/>
            <ac:spMk id="2" creationId="{330C1FE1-C6C3-448A-B780-3772EC2F0F2D}"/>
          </ac:spMkLst>
        </pc:spChg>
        <pc:spChg chg="mod">
          <ac:chgData name="KEVIN MALAGOLI" userId="4753276f-5182-4cb6-86cf-6602de7c63db" providerId="ADAL" clId="{65965FDB-5137-44F4-8498-EA360D6BDDB8}" dt="2022-01-06T14:39:09.714" v="14662" actId="20577"/>
          <ac:spMkLst>
            <pc:docMk/>
            <pc:sldMk cId="1919620767" sldId="302"/>
            <ac:spMk id="3" creationId="{1CB94A4C-0CC6-4539-8971-C3AD39A2F5D0}"/>
          </ac:spMkLst>
        </pc:spChg>
        <pc:spChg chg="del">
          <ac:chgData name="KEVIN MALAGOLI" userId="4753276f-5182-4cb6-86cf-6602de7c63db" providerId="ADAL" clId="{65965FDB-5137-44F4-8498-EA360D6BDDB8}" dt="2022-01-06T10:34:37.420" v="12604" actId="22"/>
          <ac:spMkLst>
            <pc:docMk/>
            <pc:sldMk cId="1919620767" sldId="302"/>
            <ac:spMk id="4" creationId="{12CECA2F-AAD2-4C4C-93FF-CB24C7DAE61D}"/>
          </ac:spMkLst>
        </pc:spChg>
        <pc:picChg chg="add mod ord">
          <ac:chgData name="KEVIN MALAGOLI" userId="4753276f-5182-4cb6-86cf-6602de7c63db" providerId="ADAL" clId="{65965FDB-5137-44F4-8498-EA360D6BDDB8}" dt="2022-01-06T10:34:37.420" v="12604" actId="22"/>
          <ac:picMkLst>
            <pc:docMk/>
            <pc:sldMk cId="1919620767" sldId="302"/>
            <ac:picMk id="7" creationId="{8034DFF8-8558-4534-9678-657FB01AF393}"/>
          </ac:picMkLst>
        </pc:picChg>
      </pc:sldChg>
      <pc:sldChg chg="addSp delSp modSp new mod modClrScheme chgLayout">
        <pc:chgData name="KEVIN MALAGOLI" userId="4753276f-5182-4cb6-86cf-6602de7c63db" providerId="ADAL" clId="{65965FDB-5137-44F4-8498-EA360D6BDDB8}" dt="2022-01-06T23:47:29.977" v="20055" actId="27636"/>
        <pc:sldMkLst>
          <pc:docMk/>
          <pc:sldMk cId="1045420241" sldId="303"/>
        </pc:sldMkLst>
        <pc:spChg chg="mod ord">
          <ac:chgData name="KEVIN MALAGOLI" userId="4753276f-5182-4cb6-86cf-6602de7c63db" providerId="ADAL" clId="{65965FDB-5137-44F4-8498-EA360D6BDDB8}" dt="2022-01-06T16:24:56.463" v="15019" actId="700"/>
          <ac:spMkLst>
            <pc:docMk/>
            <pc:sldMk cId="1045420241" sldId="303"/>
            <ac:spMk id="2" creationId="{190AA1BF-955A-4B13-B920-17BF363438DE}"/>
          </ac:spMkLst>
        </pc:spChg>
        <pc:spChg chg="mod ord">
          <ac:chgData name="KEVIN MALAGOLI" userId="4753276f-5182-4cb6-86cf-6602de7c63db" providerId="ADAL" clId="{65965FDB-5137-44F4-8498-EA360D6BDDB8}" dt="2022-01-06T23:47:23.170" v="20053" actId="404"/>
          <ac:spMkLst>
            <pc:docMk/>
            <pc:sldMk cId="1045420241" sldId="303"/>
            <ac:spMk id="3" creationId="{BF9C2CA5-1CC7-4A8C-9F34-D31749A07C27}"/>
          </ac:spMkLst>
        </pc:spChg>
        <pc:spChg chg="del">
          <ac:chgData name="KEVIN MALAGOLI" userId="4753276f-5182-4cb6-86cf-6602de7c63db" providerId="ADAL" clId="{65965FDB-5137-44F4-8498-EA360D6BDDB8}" dt="2022-01-06T16:24:50.942" v="15018" actId="700"/>
          <ac:spMkLst>
            <pc:docMk/>
            <pc:sldMk cId="1045420241" sldId="303"/>
            <ac:spMk id="4" creationId="{421CF77E-052E-408E-BB9D-9EF4E2ECC463}"/>
          </ac:spMkLst>
        </pc:spChg>
        <pc:spChg chg="mod ord">
          <ac:chgData name="KEVIN MALAGOLI" userId="4753276f-5182-4cb6-86cf-6602de7c63db" providerId="ADAL" clId="{65965FDB-5137-44F4-8498-EA360D6BDDB8}" dt="2022-01-06T16:24:56.463" v="15019" actId="700"/>
          <ac:spMkLst>
            <pc:docMk/>
            <pc:sldMk cId="1045420241" sldId="303"/>
            <ac:spMk id="5" creationId="{90F299B8-6166-4A70-B8F3-6742EC2BD8AC}"/>
          </ac:spMkLst>
        </pc:spChg>
        <pc:spChg chg="add mod ord">
          <ac:chgData name="KEVIN MALAGOLI" userId="4753276f-5182-4cb6-86cf-6602de7c63db" providerId="ADAL" clId="{65965FDB-5137-44F4-8498-EA360D6BDDB8}" dt="2022-01-06T23:47:29.977" v="20055" actId="27636"/>
          <ac:spMkLst>
            <pc:docMk/>
            <pc:sldMk cId="1045420241" sldId="303"/>
            <ac:spMk id="6" creationId="{9AB8CE53-D8AF-4AF1-A790-81F284AB5D37}"/>
          </ac:spMkLst>
        </pc:spChg>
      </pc:sldChg>
      <pc:sldChg chg="modSp new mod">
        <pc:chgData name="KEVIN MALAGOLI" userId="4753276f-5182-4cb6-86cf-6602de7c63db" providerId="ADAL" clId="{65965FDB-5137-44F4-8498-EA360D6BDDB8}" dt="2022-01-08T14:13:45.320" v="22309" actId="27636"/>
        <pc:sldMkLst>
          <pc:docMk/>
          <pc:sldMk cId="1343490157" sldId="304"/>
        </pc:sldMkLst>
        <pc:spChg chg="mod">
          <ac:chgData name="KEVIN MALAGOLI" userId="4753276f-5182-4cb6-86cf-6602de7c63db" providerId="ADAL" clId="{65965FDB-5137-44F4-8498-EA360D6BDDB8}" dt="2022-01-06T21:09:07.449" v="17914" actId="20577"/>
          <ac:spMkLst>
            <pc:docMk/>
            <pc:sldMk cId="1343490157" sldId="304"/>
            <ac:spMk id="2" creationId="{78DB1DA6-7A76-4C40-AD38-DD975F3F41FD}"/>
          </ac:spMkLst>
        </pc:spChg>
        <pc:spChg chg="mod">
          <ac:chgData name="KEVIN MALAGOLI" userId="4753276f-5182-4cb6-86cf-6602de7c63db" providerId="ADAL" clId="{65965FDB-5137-44F4-8498-EA360D6BDDB8}" dt="2022-01-08T14:13:45.320" v="22309" actId="27636"/>
          <ac:spMkLst>
            <pc:docMk/>
            <pc:sldMk cId="1343490157" sldId="304"/>
            <ac:spMk id="3" creationId="{AE6B804F-BB58-4D68-B83D-BAE896681538}"/>
          </ac:spMkLst>
        </pc:spChg>
        <pc:spChg chg="mod">
          <ac:chgData name="KEVIN MALAGOLI" userId="4753276f-5182-4cb6-86cf-6602de7c63db" providerId="ADAL" clId="{65965FDB-5137-44F4-8498-EA360D6BDDB8}" dt="2022-01-08T14:13:45.318" v="22308" actId="27636"/>
          <ac:spMkLst>
            <pc:docMk/>
            <pc:sldMk cId="1343490157" sldId="304"/>
            <ac:spMk id="4" creationId="{272DC8BF-6FE7-4016-AC2B-FB4A1794DD41}"/>
          </ac:spMkLst>
        </pc:spChg>
      </pc:sldChg>
      <pc:sldChg chg="new del ord">
        <pc:chgData name="KEVIN MALAGOLI" userId="4753276f-5182-4cb6-86cf-6602de7c63db" providerId="ADAL" clId="{65965FDB-5137-44F4-8498-EA360D6BDDB8}" dt="2022-01-02T15:28:12.004" v="4863" actId="47"/>
        <pc:sldMkLst>
          <pc:docMk/>
          <pc:sldMk cId="2305150311" sldId="305"/>
        </pc:sldMkLst>
      </pc:sldChg>
      <pc:sldChg chg="addSp delSp modSp new mod modClrScheme chgLayout">
        <pc:chgData name="KEVIN MALAGOLI" userId="4753276f-5182-4cb6-86cf-6602de7c63db" providerId="ADAL" clId="{65965FDB-5137-44F4-8498-EA360D6BDDB8}" dt="2022-01-03T14:05:56.323" v="8510" actId="20577"/>
        <pc:sldMkLst>
          <pc:docMk/>
          <pc:sldMk cId="2828736334" sldId="305"/>
        </pc:sldMkLst>
        <pc:spChg chg="mod ord">
          <ac:chgData name="KEVIN MALAGOLI" userId="4753276f-5182-4cb6-86cf-6602de7c63db" providerId="ADAL" clId="{65965FDB-5137-44F4-8498-EA360D6BDDB8}" dt="2022-01-03T14:05:40.081" v="8482" actId="20577"/>
          <ac:spMkLst>
            <pc:docMk/>
            <pc:sldMk cId="2828736334" sldId="305"/>
            <ac:spMk id="2" creationId="{3180133D-FFEC-471C-9938-47E1DDC20D83}"/>
          </ac:spMkLst>
        </pc:spChg>
        <pc:spChg chg="mod ord">
          <ac:chgData name="KEVIN MALAGOLI" userId="4753276f-5182-4cb6-86cf-6602de7c63db" providerId="ADAL" clId="{65965FDB-5137-44F4-8498-EA360D6BDDB8}" dt="2022-01-03T14:05:56.323" v="8510" actId="20577"/>
          <ac:spMkLst>
            <pc:docMk/>
            <pc:sldMk cId="2828736334" sldId="305"/>
            <ac:spMk id="3" creationId="{D8A58297-C287-4C4C-871C-858683DA258B}"/>
          </ac:spMkLst>
        </pc:spChg>
        <pc:spChg chg="add del mod ord">
          <ac:chgData name="KEVIN MALAGOLI" userId="4753276f-5182-4cb6-86cf-6602de7c63db" providerId="ADAL" clId="{65965FDB-5137-44F4-8498-EA360D6BDDB8}" dt="2022-01-02T17:34:35.181" v="6115" actId="478"/>
          <ac:spMkLst>
            <pc:docMk/>
            <pc:sldMk cId="2828736334" sldId="305"/>
            <ac:spMk id="4" creationId="{F480E44D-6C56-4B0A-AF18-08E7B89229E4}"/>
          </ac:spMkLst>
        </pc:spChg>
        <pc:spChg chg="mod ord">
          <ac:chgData name="KEVIN MALAGOLI" userId="4753276f-5182-4cb6-86cf-6602de7c63db" providerId="ADAL" clId="{65965FDB-5137-44F4-8498-EA360D6BDDB8}" dt="2022-01-02T17:34:24.051" v="6111" actId="700"/>
          <ac:spMkLst>
            <pc:docMk/>
            <pc:sldMk cId="2828736334" sldId="305"/>
            <ac:spMk id="5" creationId="{2F8FBAFB-3D8B-4E08-9659-57BE5BBF3174}"/>
          </ac:spMkLst>
        </pc:spChg>
        <pc:spChg chg="add del">
          <ac:chgData name="KEVIN MALAGOLI" userId="4753276f-5182-4cb6-86cf-6602de7c63db" providerId="ADAL" clId="{65965FDB-5137-44F4-8498-EA360D6BDDB8}" dt="2022-01-02T17:01:04.080" v="5716"/>
          <ac:spMkLst>
            <pc:docMk/>
            <pc:sldMk cId="2828736334" sldId="305"/>
            <ac:spMk id="6" creationId="{493A0EED-AA1D-4A96-AE21-CB3BAE88BA50}"/>
          </ac:spMkLst>
        </pc:spChg>
        <pc:spChg chg="add del mod">
          <ac:chgData name="KEVIN MALAGOLI" userId="4753276f-5182-4cb6-86cf-6602de7c63db" providerId="ADAL" clId="{65965FDB-5137-44F4-8498-EA360D6BDDB8}" dt="2022-01-02T17:01:03.743" v="5715"/>
          <ac:spMkLst>
            <pc:docMk/>
            <pc:sldMk cId="2828736334" sldId="305"/>
            <ac:spMk id="7" creationId="{DD67A340-F572-4AA4-9E48-2AEFA50BCB45}"/>
          </ac:spMkLst>
        </pc:spChg>
        <pc:spChg chg="add del mod">
          <ac:chgData name="KEVIN MALAGOLI" userId="4753276f-5182-4cb6-86cf-6602de7c63db" providerId="ADAL" clId="{65965FDB-5137-44F4-8498-EA360D6BDDB8}" dt="2022-01-02T17:04:29.590" v="5796"/>
          <ac:spMkLst>
            <pc:docMk/>
            <pc:sldMk cId="2828736334" sldId="305"/>
            <ac:spMk id="8" creationId="{0C0D0B91-CB8E-4206-952F-079237B92516}"/>
          </ac:spMkLst>
        </pc:spChg>
      </pc:sldChg>
      <pc:sldChg chg="addSp delSp modSp new mod">
        <pc:chgData name="KEVIN MALAGOLI" userId="4753276f-5182-4cb6-86cf-6602de7c63db" providerId="ADAL" clId="{65965FDB-5137-44F4-8498-EA360D6BDDB8}" dt="2022-02-09T14:39:23.294" v="24485" actId="207"/>
        <pc:sldMkLst>
          <pc:docMk/>
          <pc:sldMk cId="91919192" sldId="306"/>
        </pc:sldMkLst>
        <pc:spChg chg="mod">
          <ac:chgData name="KEVIN MALAGOLI" userId="4753276f-5182-4cb6-86cf-6602de7c63db" providerId="ADAL" clId="{65965FDB-5137-44F4-8498-EA360D6BDDB8}" dt="2022-01-03T14:06:09.856" v="8511"/>
          <ac:spMkLst>
            <pc:docMk/>
            <pc:sldMk cId="91919192" sldId="306"/>
            <ac:spMk id="2" creationId="{CBE538D5-DEE4-4EA8-9343-F35E1A1C505E}"/>
          </ac:spMkLst>
        </pc:spChg>
        <pc:spChg chg="add del mod">
          <ac:chgData name="KEVIN MALAGOLI" userId="4753276f-5182-4cb6-86cf-6602de7c63db" providerId="ADAL" clId="{65965FDB-5137-44F4-8498-EA360D6BDDB8}" dt="2022-02-09T14:39:23.294" v="24485" actId="207"/>
          <ac:spMkLst>
            <pc:docMk/>
            <pc:sldMk cId="91919192" sldId="306"/>
            <ac:spMk id="3" creationId="{98498D61-0176-4551-B593-9D820DFA0073}"/>
          </ac:spMkLst>
        </pc:spChg>
        <pc:spChg chg="add del mod">
          <ac:chgData name="KEVIN MALAGOLI" userId="4753276f-5182-4cb6-86cf-6602de7c63db" providerId="ADAL" clId="{65965FDB-5137-44F4-8498-EA360D6BDDB8}" dt="2022-01-03T10:17:21.145" v="7044"/>
          <ac:spMkLst>
            <pc:docMk/>
            <pc:sldMk cId="91919192" sldId="306"/>
            <ac:spMk id="5" creationId="{7030E432-717B-411D-859D-1C8CE0887FED}"/>
          </ac:spMkLst>
        </pc:spChg>
      </pc:sldChg>
      <pc:sldChg chg="addSp delSp modSp new mod modClrScheme chgLayout">
        <pc:chgData name="KEVIN MALAGOLI" userId="4753276f-5182-4cb6-86cf-6602de7c63db" providerId="ADAL" clId="{65965FDB-5137-44F4-8498-EA360D6BDDB8}" dt="2022-01-08T16:41:58.544" v="22393" actId="20577"/>
        <pc:sldMkLst>
          <pc:docMk/>
          <pc:sldMk cId="4010034376" sldId="307"/>
        </pc:sldMkLst>
        <pc:spChg chg="mod ord">
          <ac:chgData name="KEVIN MALAGOLI" userId="4753276f-5182-4cb6-86cf-6602de7c63db" providerId="ADAL" clId="{65965FDB-5137-44F4-8498-EA360D6BDDB8}" dt="2022-01-03T15:53:09.194" v="8849" actId="700"/>
          <ac:spMkLst>
            <pc:docMk/>
            <pc:sldMk cId="4010034376" sldId="307"/>
            <ac:spMk id="2" creationId="{FBB5DFB9-2937-4739-A0ED-BDC095A0E36F}"/>
          </ac:spMkLst>
        </pc:spChg>
        <pc:spChg chg="del">
          <ac:chgData name="KEVIN MALAGOLI" userId="4753276f-5182-4cb6-86cf-6602de7c63db" providerId="ADAL" clId="{65965FDB-5137-44F4-8498-EA360D6BDDB8}" dt="2022-01-03T15:53:06.970" v="8848" actId="700"/>
          <ac:spMkLst>
            <pc:docMk/>
            <pc:sldMk cId="4010034376" sldId="307"/>
            <ac:spMk id="3" creationId="{5ACBDC86-4426-46BF-8AC3-C769C7BF7723}"/>
          </ac:spMkLst>
        </pc:spChg>
        <pc:spChg chg="del">
          <ac:chgData name="KEVIN MALAGOLI" userId="4753276f-5182-4cb6-86cf-6602de7c63db" providerId="ADAL" clId="{65965FDB-5137-44F4-8498-EA360D6BDDB8}" dt="2022-01-03T15:53:06.970" v="8848" actId="700"/>
          <ac:spMkLst>
            <pc:docMk/>
            <pc:sldMk cId="4010034376" sldId="307"/>
            <ac:spMk id="4" creationId="{82D39CBA-BD1A-477D-9A0A-B3F1DA7EB837}"/>
          </ac:spMkLst>
        </pc:spChg>
        <pc:spChg chg="mod ord">
          <ac:chgData name="KEVIN MALAGOLI" userId="4753276f-5182-4cb6-86cf-6602de7c63db" providerId="ADAL" clId="{65965FDB-5137-44F4-8498-EA360D6BDDB8}" dt="2022-01-03T15:53:09.194" v="8849" actId="700"/>
          <ac:spMkLst>
            <pc:docMk/>
            <pc:sldMk cId="4010034376" sldId="307"/>
            <ac:spMk id="5" creationId="{FCE504A1-3C10-4172-BFF9-6319301EBDA4}"/>
          </ac:spMkLst>
        </pc:spChg>
        <pc:spChg chg="add del mod ord">
          <ac:chgData name="KEVIN MALAGOLI" userId="4753276f-5182-4cb6-86cf-6602de7c63db" providerId="ADAL" clId="{65965FDB-5137-44F4-8498-EA360D6BDDB8}" dt="2022-01-03T15:53:09.194" v="8849" actId="700"/>
          <ac:spMkLst>
            <pc:docMk/>
            <pc:sldMk cId="4010034376" sldId="307"/>
            <ac:spMk id="6" creationId="{C5F4BD47-51FC-4A44-BFF1-337E7D6668D5}"/>
          </ac:spMkLst>
        </pc:spChg>
        <pc:spChg chg="add del mod ord">
          <ac:chgData name="KEVIN MALAGOLI" userId="4753276f-5182-4cb6-86cf-6602de7c63db" providerId="ADAL" clId="{65965FDB-5137-44F4-8498-EA360D6BDDB8}" dt="2022-01-03T15:53:09.194" v="8849" actId="700"/>
          <ac:spMkLst>
            <pc:docMk/>
            <pc:sldMk cId="4010034376" sldId="307"/>
            <ac:spMk id="7" creationId="{5444484B-7C65-4628-A3F0-09D567996C4E}"/>
          </ac:spMkLst>
        </pc:spChg>
        <pc:spChg chg="add mod ord">
          <ac:chgData name="KEVIN MALAGOLI" userId="4753276f-5182-4cb6-86cf-6602de7c63db" providerId="ADAL" clId="{65965FDB-5137-44F4-8498-EA360D6BDDB8}" dt="2022-01-08T16:41:58.544" v="22393" actId="20577"/>
          <ac:spMkLst>
            <pc:docMk/>
            <pc:sldMk cId="4010034376" sldId="307"/>
            <ac:spMk id="8" creationId="{395B8DA0-246A-42CC-890D-F33571A56706}"/>
          </ac:spMkLst>
        </pc:spChg>
      </pc:sldChg>
      <pc:sldChg chg="addSp delSp modSp new mod modClrScheme chgLayout">
        <pc:chgData name="KEVIN MALAGOLI" userId="4753276f-5182-4cb6-86cf-6602de7c63db" providerId="ADAL" clId="{65965FDB-5137-44F4-8498-EA360D6BDDB8}" dt="2022-01-09T13:35:02.938" v="22714" actId="404"/>
        <pc:sldMkLst>
          <pc:docMk/>
          <pc:sldMk cId="2239883434" sldId="308"/>
        </pc:sldMkLst>
        <pc:spChg chg="mod ord">
          <ac:chgData name="KEVIN MALAGOLI" userId="4753276f-5182-4cb6-86cf-6602de7c63db" providerId="ADAL" clId="{65965FDB-5137-44F4-8498-EA360D6BDDB8}" dt="2022-01-03T10:52:15.236" v="7667" actId="700"/>
          <ac:spMkLst>
            <pc:docMk/>
            <pc:sldMk cId="2239883434" sldId="308"/>
            <ac:spMk id="2" creationId="{F316FC8D-B0FD-4911-AD78-2DBA4219B445}"/>
          </ac:spMkLst>
        </pc:spChg>
        <pc:spChg chg="del mod ord">
          <ac:chgData name="KEVIN MALAGOLI" userId="4753276f-5182-4cb6-86cf-6602de7c63db" providerId="ADAL" clId="{65965FDB-5137-44F4-8498-EA360D6BDDB8}" dt="2022-01-03T10:52:15.236" v="7667" actId="700"/>
          <ac:spMkLst>
            <pc:docMk/>
            <pc:sldMk cId="2239883434" sldId="308"/>
            <ac:spMk id="3" creationId="{75A50DBC-D731-4D79-9275-482F8BC1FB1D}"/>
          </ac:spMkLst>
        </pc:spChg>
        <pc:spChg chg="mod ord">
          <ac:chgData name="KEVIN MALAGOLI" userId="4753276f-5182-4cb6-86cf-6602de7c63db" providerId="ADAL" clId="{65965FDB-5137-44F4-8498-EA360D6BDDB8}" dt="2022-01-03T10:52:15.236" v="7667" actId="700"/>
          <ac:spMkLst>
            <pc:docMk/>
            <pc:sldMk cId="2239883434" sldId="308"/>
            <ac:spMk id="4" creationId="{3BAF23F7-3039-4C3C-8DE7-9C7959824B64}"/>
          </ac:spMkLst>
        </pc:spChg>
        <pc:spChg chg="add mod ord">
          <ac:chgData name="KEVIN MALAGOLI" userId="4753276f-5182-4cb6-86cf-6602de7c63db" providerId="ADAL" clId="{65965FDB-5137-44F4-8498-EA360D6BDDB8}" dt="2022-01-09T13:34:18.322" v="22694" actId="27636"/>
          <ac:spMkLst>
            <pc:docMk/>
            <pc:sldMk cId="2239883434" sldId="308"/>
            <ac:spMk id="5" creationId="{47841525-7E2F-4E66-9FF2-A23C6947648C}"/>
          </ac:spMkLst>
        </pc:spChg>
        <pc:spChg chg="add del mod ord">
          <ac:chgData name="KEVIN MALAGOLI" userId="4753276f-5182-4cb6-86cf-6602de7c63db" providerId="ADAL" clId="{65965FDB-5137-44F4-8498-EA360D6BDDB8}" dt="2022-01-03T10:52:16.494" v="7668"/>
          <ac:spMkLst>
            <pc:docMk/>
            <pc:sldMk cId="2239883434" sldId="308"/>
            <ac:spMk id="6" creationId="{C5BC948F-EDBC-42A0-A0C6-82D855107337}"/>
          </ac:spMkLst>
        </pc:spChg>
        <pc:spChg chg="add mod">
          <ac:chgData name="KEVIN MALAGOLI" userId="4753276f-5182-4cb6-86cf-6602de7c63db" providerId="ADAL" clId="{65965FDB-5137-44F4-8498-EA360D6BDDB8}" dt="2022-01-09T13:35:02.938" v="22714" actId="404"/>
          <ac:spMkLst>
            <pc:docMk/>
            <pc:sldMk cId="2239883434" sldId="308"/>
            <ac:spMk id="6" creationId="{CCA89A68-C434-48D4-B3FD-29A21742C94D}"/>
          </ac:spMkLst>
        </pc:spChg>
        <pc:picChg chg="add del mod">
          <ac:chgData name="KEVIN MALAGOLI" userId="4753276f-5182-4cb6-86cf-6602de7c63db" providerId="ADAL" clId="{65965FDB-5137-44F4-8498-EA360D6BDDB8}" dt="2022-01-07T13:48:14.272" v="21516" actId="21"/>
          <ac:picMkLst>
            <pc:docMk/>
            <pc:sldMk cId="2239883434" sldId="308"/>
            <ac:picMk id="7" creationId="{7A351F36-D6ED-43B2-9BBC-EE91878834D2}"/>
          </ac:picMkLst>
        </pc:picChg>
        <pc:picChg chg="add del mod">
          <ac:chgData name="KEVIN MALAGOLI" userId="4753276f-5182-4cb6-86cf-6602de7c63db" providerId="ADAL" clId="{65965FDB-5137-44F4-8498-EA360D6BDDB8}" dt="2022-01-07T13:50:56.640" v="21788" actId="478"/>
          <ac:picMkLst>
            <pc:docMk/>
            <pc:sldMk cId="2239883434" sldId="308"/>
            <ac:picMk id="8" creationId="{18664934-EC4C-4FB6-8369-26395CC64B6E}"/>
          </ac:picMkLst>
        </pc:picChg>
      </pc:sldChg>
      <pc:sldChg chg="modSp new del mod">
        <pc:chgData name="KEVIN MALAGOLI" userId="4753276f-5182-4cb6-86cf-6602de7c63db" providerId="ADAL" clId="{65965FDB-5137-44F4-8498-EA360D6BDDB8}" dt="2022-01-03T10:51:43.322" v="7612" actId="680"/>
        <pc:sldMkLst>
          <pc:docMk/>
          <pc:sldMk cId="2257265203" sldId="308"/>
        </pc:sldMkLst>
        <pc:spChg chg="mod">
          <ac:chgData name="KEVIN MALAGOLI" userId="4753276f-5182-4cb6-86cf-6602de7c63db" providerId="ADAL" clId="{65965FDB-5137-44F4-8498-EA360D6BDDB8}" dt="2022-01-03T10:51:43.144" v="7611" actId="20577"/>
          <ac:spMkLst>
            <pc:docMk/>
            <pc:sldMk cId="2257265203" sldId="308"/>
            <ac:spMk id="2" creationId="{A0FFC59D-B70D-4FBE-841A-2CF4641B27F7}"/>
          </ac:spMkLst>
        </pc:spChg>
      </pc:sldChg>
      <pc:sldChg chg="addSp delSp modSp new mod ord modClrScheme chgLayout">
        <pc:chgData name="KEVIN MALAGOLI" userId="4753276f-5182-4cb6-86cf-6602de7c63db" providerId="ADAL" clId="{65965FDB-5137-44F4-8498-EA360D6BDDB8}" dt="2022-01-19T21:48:40.980" v="24470" actId="20577"/>
        <pc:sldMkLst>
          <pc:docMk/>
          <pc:sldMk cId="2905328362" sldId="309"/>
        </pc:sldMkLst>
        <pc:spChg chg="mod ord">
          <ac:chgData name="KEVIN MALAGOLI" userId="4753276f-5182-4cb6-86cf-6602de7c63db" providerId="ADAL" clId="{65965FDB-5137-44F4-8498-EA360D6BDDB8}" dt="2022-01-03T12:06:43.600" v="8441" actId="20577"/>
          <ac:spMkLst>
            <pc:docMk/>
            <pc:sldMk cId="2905328362" sldId="309"/>
            <ac:spMk id="2" creationId="{87B49E24-DB36-4586-9F6B-EA2D5BFA7371}"/>
          </ac:spMkLst>
        </pc:spChg>
        <pc:spChg chg="mod ord">
          <ac:chgData name="KEVIN MALAGOLI" userId="4753276f-5182-4cb6-86cf-6602de7c63db" providerId="ADAL" clId="{65965FDB-5137-44F4-8498-EA360D6BDDB8}" dt="2022-01-19T21:48:40.980" v="24470" actId="20577"/>
          <ac:spMkLst>
            <pc:docMk/>
            <pc:sldMk cId="2905328362" sldId="309"/>
            <ac:spMk id="3" creationId="{94AA59D0-7ED3-444D-83A6-DF5FE06968D4}"/>
          </ac:spMkLst>
        </pc:spChg>
        <pc:spChg chg="del mod">
          <ac:chgData name="KEVIN MALAGOLI" userId="4753276f-5182-4cb6-86cf-6602de7c63db" providerId="ADAL" clId="{65965FDB-5137-44F4-8498-EA360D6BDDB8}" dt="2022-01-03T11:53:35.719" v="8069" actId="700"/>
          <ac:spMkLst>
            <pc:docMk/>
            <pc:sldMk cId="2905328362" sldId="309"/>
            <ac:spMk id="4" creationId="{C2CFA2E6-7CB7-4FFB-95C7-4680A264624A}"/>
          </ac:spMkLst>
        </pc:spChg>
        <pc:spChg chg="mod ord">
          <ac:chgData name="KEVIN MALAGOLI" userId="4753276f-5182-4cb6-86cf-6602de7c63db" providerId="ADAL" clId="{65965FDB-5137-44F4-8498-EA360D6BDDB8}" dt="2022-01-03T11:53:41.357" v="8072" actId="26606"/>
          <ac:spMkLst>
            <pc:docMk/>
            <pc:sldMk cId="2905328362" sldId="309"/>
            <ac:spMk id="5" creationId="{8DE45257-A471-40EF-A90D-88426B0C5F11}"/>
          </ac:spMkLst>
        </pc:spChg>
        <pc:spChg chg="add del">
          <ac:chgData name="KEVIN MALAGOLI" userId="4753276f-5182-4cb6-86cf-6602de7c63db" providerId="ADAL" clId="{65965FDB-5137-44F4-8498-EA360D6BDDB8}" dt="2022-01-03T11:57:06.469" v="8116"/>
          <ac:spMkLst>
            <pc:docMk/>
            <pc:sldMk cId="2905328362" sldId="309"/>
            <ac:spMk id="6" creationId="{45E2AAD3-02A1-4325-83B4-8540CFBA348E}"/>
          </ac:spMkLst>
        </pc:spChg>
        <pc:picChg chg="add del">
          <ac:chgData name="KEVIN MALAGOLI" userId="4753276f-5182-4cb6-86cf-6602de7c63db" providerId="ADAL" clId="{65965FDB-5137-44F4-8498-EA360D6BDDB8}" dt="2022-01-07T13:47:42.969" v="21513" actId="22"/>
          <ac:picMkLst>
            <pc:docMk/>
            <pc:sldMk cId="2905328362" sldId="309"/>
            <ac:picMk id="6" creationId="{0BBDE275-7E69-4002-8BC3-52BBD8512793}"/>
          </ac:picMkLst>
        </pc:picChg>
      </pc:sldChg>
      <pc:sldChg chg="modSp new mod">
        <pc:chgData name="KEVIN MALAGOLI" userId="4753276f-5182-4cb6-86cf-6602de7c63db" providerId="ADAL" clId="{65965FDB-5137-44F4-8498-EA360D6BDDB8}" dt="2022-02-09T14:39:27.384" v="24486" actId="207"/>
        <pc:sldMkLst>
          <pc:docMk/>
          <pc:sldMk cId="3231885820" sldId="310"/>
        </pc:sldMkLst>
        <pc:spChg chg="mod">
          <ac:chgData name="KEVIN MALAGOLI" userId="4753276f-5182-4cb6-86cf-6602de7c63db" providerId="ADAL" clId="{65965FDB-5137-44F4-8498-EA360D6BDDB8}" dt="2022-01-07T13:58:33.116" v="22126" actId="20577"/>
          <ac:spMkLst>
            <pc:docMk/>
            <pc:sldMk cId="3231885820" sldId="310"/>
            <ac:spMk id="2" creationId="{7860BD58-0D3D-4C92-9190-18E80718A125}"/>
          </ac:spMkLst>
        </pc:spChg>
        <pc:spChg chg="mod">
          <ac:chgData name="KEVIN MALAGOLI" userId="4753276f-5182-4cb6-86cf-6602de7c63db" providerId="ADAL" clId="{65965FDB-5137-44F4-8498-EA360D6BDDB8}" dt="2022-02-09T14:39:27.384" v="24486" actId="207"/>
          <ac:spMkLst>
            <pc:docMk/>
            <pc:sldMk cId="3231885820" sldId="310"/>
            <ac:spMk id="3" creationId="{80AA08BA-8675-4D70-A2DA-1CC9B757DEA9}"/>
          </ac:spMkLst>
        </pc:spChg>
      </pc:sldChg>
      <pc:sldChg chg="modSp new del mod ord">
        <pc:chgData name="KEVIN MALAGOLI" userId="4753276f-5182-4cb6-86cf-6602de7c63db" providerId="ADAL" clId="{65965FDB-5137-44F4-8498-EA360D6BDDB8}" dt="2022-01-03T14:04:52.566" v="8455" actId="47"/>
        <pc:sldMkLst>
          <pc:docMk/>
          <pc:sldMk cId="3320986726" sldId="310"/>
        </pc:sldMkLst>
        <pc:spChg chg="mod">
          <ac:chgData name="KEVIN MALAGOLI" userId="4753276f-5182-4cb6-86cf-6602de7c63db" providerId="ADAL" clId="{65965FDB-5137-44F4-8498-EA360D6BDDB8}" dt="2022-01-03T12:01:14.839" v="8271" actId="20577"/>
          <ac:spMkLst>
            <pc:docMk/>
            <pc:sldMk cId="3320986726" sldId="310"/>
            <ac:spMk id="2" creationId="{E462934D-B6F6-439E-A0D1-C6AD12230747}"/>
          </ac:spMkLst>
        </pc:spChg>
        <pc:spChg chg="mod">
          <ac:chgData name="KEVIN MALAGOLI" userId="4753276f-5182-4cb6-86cf-6602de7c63db" providerId="ADAL" clId="{65965FDB-5137-44F4-8498-EA360D6BDDB8}" dt="2022-01-03T12:07:10.511" v="8443" actId="21"/>
          <ac:spMkLst>
            <pc:docMk/>
            <pc:sldMk cId="3320986726" sldId="310"/>
            <ac:spMk id="3" creationId="{4A86D050-05E7-4ACB-A83A-78AE78967FE5}"/>
          </ac:spMkLst>
        </pc:spChg>
      </pc:sldChg>
      <pc:sldChg chg="addSp delSp modSp new del mod">
        <pc:chgData name="KEVIN MALAGOLI" userId="4753276f-5182-4cb6-86cf-6602de7c63db" providerId="ADAL" clId="{65965FDB-5137-44F4-8498-EA360D6BDDB8}" dt="2022-01-06T09:49:37.288" v="11434" actId="2696"/>
        <pc:sldMkLst>
          <pc:docMk/>
          <pc:sldMk cId="611517565" sldId="311"/>
        </pc:sldMkLst>
        <pc:spChg chg="mod">
          <ac:chgData name="KEVIN MALAGOLI" userId="4753276f-5182-4cb6-86cf-6602de7c63db" providerId="ADAL" clId="{65965FDB-5137-44F4-8498-EA360D6BDDB8}" dt="2022-01-04T16:22:53.477" v="9246"/>
          <ac:spMkLst>
            <pc:docMk/>
            <pc:sldMk cId="611517565" sldId="311"/>
            <ac:spMk id="2" creationId="{A99B4131-D010-48FE-B5C4-5C6ABDB1CE31}"/>
          </ac:spMkLst>
        </pc:spChg>
        <pc:spChg chg="add del mod">
          <ac:chgData name="KEVIN MALAGOLI" userId="4753276f-5182-4cb6-86cf-6602de7c63db" providerId="ADAL" clId="{65965FDB-5137-44F4-8498-EA360D6BDDB8}" dt="2022-01-04T20:36:47.176" v="9867" actId="20577"/>
          <ac:spMkLst>
            <pc:docMk/>
            <pc:sldMk cId="611517565" sldId="311"/>
            <ac:spMk id="3" creationId="{E48E597D-9C4B-4353-B83E-75F2285064FA}"/>
          </ac:spMkLst>
        </pc:spChg>
        <pc:spChg chg="add del mod">
          <ac:chgData name="KEVIN MALAGOLI" userId="4753276f-5182-4cb6-86cf-6602de7c63db" providerId="ADAL" clId="{65965FDB-5137-44F4-8498-EA360D6BDDB8}" dt="2022-01-04T15:23:37.024" v="9126"/>
          <ac:spMkLst>
            <pc:docMk/>
            <pc:sldMk cId="611517565" sldId="311"/>
            <ac:spMk id="5" creationId="{35174D9D-81D4-422B-9564-BA445C1B6924}"/>
          </ac:spMkLst>
        </pc:spChg>
      </pc:sldChg>
      <pc:sldChg chg="new del">
        <pc:chgData name="KEVIN MALAGOLI" userId="4753276f-5182-4cb6-86cf-6602de7c63db" providerId="ADAL" clId="{65965FDB-5137-44F4-8498-EA360D6BDDB8}" dt="2022-01-03T15:36:41.796" v="8812" actId="680"/>
        <pc:sldMkLst>
          <pc:docMk/>
          <pc:sldMk cId="1434936718" sldId="311"/>
        </pc:sldMkLst>
      </pc:sldChg>
      <pc:sldChg chg="modSp new del mod">
        <pc:chgData name="KEVIN MALAGOLI" userId="4753276f-5182-4cb6-86cf-6602de7c63db" providerId="ADAL" clId="{65965FDB-5137-44F4-8498-EA360D6BDDB8}" dt="2022-01-03T14:26:29.666" v="8546" actId="47"/>
        <pc:sldMkLst>
          <pc:docMk/>
          <pc:sldMk cId="2729311239" sldId="311"/>
        </pc:sldMkLst>
        <pc:spChg chg="mod">
          <ac:chgData name="KEVIN MALAGOLI" userId="4753276f-5182-4cb6-86cf-6602de7c63db" providerId="ADAL" clId="{65965FDB-5137-44F4-8498-EA360D6BDDB8}" dt="2022-01-03T14:23:27.707" v="8545" actId="20577"/>
          <ac:spMkLst>
            <pc:docMk/>
            <pc:sldMk cId="2729311239" sldId="311"/>
            <ac:spMk id="2" creationId="{F258E397-ED10-48DC-8EA2-A426AEF371AC}"/>
          </ac:spMkLst>
        </pc:spChg>
      </pc:sldChg>
      <pc:sldChg chg="addSp delSp modSp add mod modClrScheme chgLayout">
        <pc:chgData name="KEVIN MALAGOLI" userId="4753276f-5182-4cb6-86cf-6602de7c63db" providerId="ADAL" clId="{65965FDB-5137-44F4-8498-EA360D6BDDB8}" dt="2022-01-06T14:07:36.867" v="14507" actId="20577"/>
        <pc:sldMkLst>
          <pc:docMk/>
          <pc:sldMk cId="2820579252" sldId="311"/>
        </pc:sldMkLst>
        <pc:spChg chg="mod ord">
          <ac:chgData name="KEVIN MALAGOLI" userId="4753276f-5182-4cb6-86cf-6602de7c63db" providerId="ADAL" clId="{65965FDB-5137-44F4-8498-EA360D6BDDB8}" dt="2022-01-06T13:46:39.127" v="14262" actId="20577"/>
          <ac:spMkLst>
            <pc:docMk/>
            <pc:sldMk cId="2820579252" sldId="311"/>
            <ac:spMk id="2" creationId="{A99B4131-D010-48FE-B5C4-5C6ABDB1CE31}"/>
          </ac:spMkLst>
        </pc:spChg>
        <pc:spChg chg="mod ord">
          <ac:chgData name="KEVIN MALAGOLI" userId="4753276f-5182-4cb6-86cf-6602de7c63db" providerId="ADAL" clId="{65965FDB-5137-44F4-8498-EA360D6BDDB8}" dt="2022-01-06T14:07:36.867" v="14507" actId="20577"/>
          <ac:spMkLst>
            <pc:docMk/>
            <pc:sldMk cId="2820579252" sldId="311"/>
            <ac:spMk id="3" creationId="{E48E597D-9C4B-4353-B83E-75F2285064FA}"/>
          </ac:spMkLst>
        </pc:spChg>
        <pc:spChg chg="mod ord">
          <ac:chgData name="KEVIN MALAGOLI" userId="4753276f-5182-4cb6-86cf-6602de7c63db" providerId="ADAL" clId="{65965FDB-5137-44F4-8498-EA360D6BDDB8}" dt="2022-01-06T13:43:28.484" v="14153" actId="6264"/>
          <ac:spMkLst>
            <pc:docMk/>
            <pc:sldMk cId="2820579252" sldId="311"/>
            <ac:spMk id="4" creationId="{A5FF9D47-29A6-45BA-B77E-BEC929ECBAAA}"/>
          </ac:spMkLst>
        </pc:spChg>
        <pc:spChg chg="add del mod ord">
          <ac:chgData name="KEVIN MALAGOLI" userId="4753276f-5182-4cb6-86cf-6602de7c63db" providerId="ADAL" clId="{65965FDB-5137-44F4-8498-EA360D6BDDB8}" dt="2022-01-06T13:43:07.697" v="14142"/>
          <ac:spMkLst>
            <pc:docMk/>
            <pc:sldMk cId="2820579252" sldId="311"/>
            <ac:spMk id="5" creationId="{0C66BF0F-2D69-4FE9-8588-3E23EF2B0AF5}"/>
          </ac:spMkLst>
        </pc:spChg>
        <pc:spChg chg="add del mod">
          <ac:chgData name="KEVIN MALAGOLI" userId="4753276f-5182-4cb6-86cf-6602de7c63db" providerId="ADAL" clId="{65965FDB-5137-44F4-8498-EA360D6BDDB8}" dt="2022-01-06T13:43:06.533" v="14141"/>
          <ac:spMkLst>
            <pc:docMk/>
            <pc:sldMk cId="2820579252" sldId="311"/>
            <ac:spMk id="6" creationId="{CCB5D7F1-F543-4201-A858-6F72F0938E36}"/>
          </ac:spMkLst>
        </pc:spChg>
        <pc:spChg chg="add mod ord">
          <ac:chgData name="KEVIN MALAGOLI" userId="4753276f-5182-4cb6-86cf-6602de7c63db" providerId="ADAL" clId="{65965FDB-5137-44F4-8498-EA360D6BDDB8}" dt="2022-01-06T14:06:56.347" v="14492" actId="20577"/>
          <ac:spMkLst>
            <pc:docMk/>
            <pc:sldMk cId="2820579252" sldId="311"/>
            <ac:spMk id="7" creationId="{A9835E9D-CC3F-4BE0-AB25-59FFF51BFA03}"/>
          </ac:spMkLst>
        </pc:spChg>
        <pc:spChg chg="add del mod">
          <ac:chgData name="KEVIN MALAGOLI" userId="4753276f-5182-4cb6-86cf-6602de7c63db" providerId="ADAL" clId="{65965FDB-5137-44F4-8498-EA360D6BDDB8}" dt="2022-01-06T13:43:28.484" v="14153" actId="6264"/>
          <ac:spMkLst>
            <pc:docMk/>
            <pc:sldMk cId="2820579252" sldId="311"/>
            <ac:spMk id="8" creationId="{BF430E0A-B94C-410B-B579-36BCE525A57C}"/>
          </ac:spMkLst>
        </pc:spChg>
        <pc:spChg chg="add del mod">
          <ac:chgData name="KEVIN MALAGOLI" userId="4753276f-5182-4cb6-86cf-6602de7c63db" providerId="ADAL" clId="{65965FDB-5137-44F4-8498-EA360D6BDDB8}" dt="2022-01-06T13:43:28.484" v="14153" actId="6264"/>
          <ac:spMkLst>
            <pc:docMk/>
            <pc:sldMk cId="2820579252" sldId="311"/>
            <ac:spMk id="9" creationId="{9528423D-E68C-421F-A874-D6797C53DF88}"/>
          </ac:spMkLst>
        </pc:spChg>
        <pc:spChg chg="add del mod">
          <ac:chgData name="KEVIN MALAGOLI" userId="4753276f-5182-4cb6-86cf-6602de7c63db" providerId="ADAL" clId="{65965FDB-5137-44F4-8498-EA360D6BDDB8}" dt="2022-01-06T13:43:28.484" v="14153" actId="6264"/>
          <ac:spMkLst>
            <pc:docMk/>
            <pc:sldMk cId="2820579252" sldId="311"/>
            <ac:spMk id="10" creationId="{01DC6522-BAEF-413C-9C0D-D91F4A1A295B}"/>
          </ac:spMkLst>
        </pc:spChg>
        <pc:spChg chg="add del mod">
          <ac:chgData name="KEVIN MALAGOLI" userId="4753276f-5182-4cb6-86cf-6602de7c63db" providerId="ADAL" clId="{65965FDB-5137-44F4-8498-EA360D6BDDB8}" dt="2022-01-06T13:43:28.484" v="14153" actId="6264"/>
          <ac:spMkLst>
            <pc:docMk/>
            <pc:sldMk cId="2820579252" sldId="311"/>
            <ac:spMk id="11" creationId="{95DD4415-93BC-4BDA-BBD0-A2E1BD3AE1B6}"/>
          </ac:spMkLst>
        </pc:spChg>
        <pc:spChg chg="add del">
          <ac:chgData name="KEVIN MALAGOLI" userId="4753276f-5182-4cb6-86cf-6602de7c63db" providerId="ADAL" clId="{65965FDB-5137-44F4-8498-EA360D6BDDB8}" dt="2022-01-06T13:45:20.159" v="14178"/>
          <ac:spMkLst>
            <pc:docMk/>
            <pc:sldMk cId="2820579252" sldId="311"/>
            <ac:spMk id="12" creationId="{89280B5E-9E9F-4A1D-AA1B-3BB105B77D62}"/>
          </ac:spMkLst>
        </pc:spChg>
        <pc:spChg chg="add del mod">
          <ac:chgData name="KEVIN MALAGOLI" userId="4753276f-5182-4cb6-86cf-6602de7c63db" providerId="ADAL" clId="{65965FDB-5137-44F4-8498-EA360D6BDDB8}" dt="2022-01-06T13:45:28.638" v="14182"/>
          <ac:spMkLst>
            <pc:docMk/>
            <pc:sldMk cId="2820579252" sldId="311"/>
            <ac:spMk id="13" creationId="{9882A9CD-12D3-4559-9635-7E99F9710080}"/>
          </ac:spMkLst>
        </pc:spChg>
      </pc:sldChg>
      <pc:sldChg chg="addSp delSp modSp add mod modClrScheme chgLayout">
        <pc:chgData name="KEVIN MALAGOLI" userId="4753276f-5182-4cb6-86cf-6602de7c63db" providerId="ADAL" clId="{65965FDB-5137-44F4-8498-EA360D6BDDB8}" dt="2022-01-06T13:46:27.297" v="14247" actId="20577"/>
        <pc:sldMkLst>
          <pc:docMk/>
          <pc:sldMk cId="164037661" sldId="312"/>
        </pc:sldMkLst>
        <pc:spChg chg="mod ord">
          <ac:chgData name="KEVIN MALAGOLI" userId="4753276f-5182-4cb6-86cf-6602de7c63db" providerId="ADAL" clId="{65965FDB-5137-44F4-8498-EA360D6BDDB8}" dt="2022-01-06T13:46:27.297" v="14247" actId="20577"/>
          <ac:spMkLst>
            <pc:docMk/>
            <pc:sldMk cId="164037661" sldId="312"/>
            <ac:spMk id="2" creationId="{F2959097-8135-41BD-BA86-0B517D4D9991}"/>
          </ac:spMkLst>
        </pc:spChg>
        <pc:spChg chg="mod ord">
          <ac:chgData name="KEVIN MALAGOLI" userId="4753276f-5182-4cb6-86cf-6602de7c63db" providerId="ADAL" clId="{65965FDB-5137-44F4-8498-EA360D6BDDB8}" dt="2022-01-06T13:41:53.095" v="14136" actId="20577"/>
          <ac:spMkLst>
            <pc:docMk/>
            <pc:sldMk cId="164037661" sldId="312"/>
            <ac:spMk id="3" creationId="{8BE63BAF-356D-465B-94A8-F9E2866F2050}"/>
          </ac:spMkLst>
        </pc:spChg>
        <pc:spChg chg="mod ord">
          <ac:chgData name="KEVIN MALAGOLI" userId="4753276f-5182-4cb6-86cf-6602de7c63db" providerId="ADAL" clId="{65965FDB-5137-44F4-8498-EA360D6BDDB8}" dt="2022-01-06T13:34:16.421" v="13987" actId="6264"/>
          <ac:spMkLst>
            <pc:docMk/>
            <pc:sldMk cId="164037661" sldId="312"/>
            <ac:spMk id="4" creationId="{88B2E515-81E3-4A9E-BAF9-E536F3FB54CE}"/>
          </ac:spMkLst>
        </pc:spChg>
        <pc:spChg chg="add del mod ord">
          <ac:chgData name="KEVIN MALAGOLI" userId="4753276f-5182-4cb6-86cf-6602de7c63db" providerId="ADAL" clId="{65965FDB-5137-44F4-8498-EA360D6BDDB8}" dt="2022-01-06T13:32:50.050" v="13979"/>
          <ac:spMkLst>
            <pc:docMk/>
            <pc:sldMk cId="164037661" sldId="312"/>
            <ac:spMk id="5" creationId="{88923236-71FA-432B-AC7F-870716D08863}"/>
          </ac:spMkLst>
        </pc:spChg>
        <pc:spChg chg="add mod ord">
          <ac:chgData name="KEVIN MALAGOLI" userId="4753276f-5182-4cb6-86cf-6602de7c63db" providerId="ADAL" clId="{65965FDB-5137-44F4-8498-EA360D6BDDB8}" dt="2022-01-06T13:34:53.699" v="14002" actId="20577"/>
          <ac:spMkLst>
            <pc:docMk/>
            <pc:sldMk cId="164037661" sldId="312"/>
            <ac:spMk id="6" creationId="{D4B4F879-6A57-40F9-A00C-60FEFA903BAF}"/>
          </ac:spMkLst>
        </pc:spChg>
        <pc:spChg chg="add del mod">
          <ac:chgData name="KEVIN MALAGOLI" userId="4753276f-5182-4cb6-86cf-6602de7c63db" providerId="ADAL" clId="{65965FDB-5137-44F4-8498-EA360D6BDDB8}" dt="2022-01-06T13:34:16.421" v="13987" actId="6264"/>
          <ac:spMkLst>
            <pc:docMk/>
            <pc:sldMk cId="164037661" sldId="312"/>
            <ac:spMk id="7" creationId="{5F8C2FC7-09E0-45CC-BBBD-31BDE9908FC9}"/>
          </ac:spMkLst>
        </pc:spChg>
        <pc:spChg chg="add del mod">
          <ac:chgData name="KEVIN MALAGOLI" userId="4753276f-5182-4cb6-86cf-6602de7c63db" providerId="ADAL" clId="{65965FDB-5137-44F4-8498-EA360D6BDDB8}" dt="2022-01-06T13:34:16.421" v="13987" actId="6264"/>
          <ac:spMkLst>
            <pc:docMk/>
            <pc:sldMk cId="164037661" sldId="312"/>
            <ac:spMk id="8" creationId="{41621B64-C15F-4563-BE60-D1D1FCA0DAB3}"/>
          </ac:spMkLst>
        </pc:spChg>
        <pc:spChg chg="add del mod">
          <ac:chgData name="KEVIN MALAGOLI" userId="4753276f-5182-4cb6-86cf-6602de7c63db" providerId="ADAL" clId="{65965FDB-5137-44F4-8498-EA360D6BDDB8}" dt="2022-01-06T13:34:16.421" v="13987" actId="6264"/>
          <ac:spMkLst>
            <pc:docMk/>
            <pc:sldMk cId="164037661" sldId="312"/>
            <ac:spMk id="9" creationId="{156257DA-352B-49A5-B976-7CC5465FFABF}"/>
          </ac:spMkLst>
        </pc:spChg>
        <pc:spChg chg="add del mod">
          <ac:chgData name="KEVIN MALAGOLI" userId="4753276f-5182-4cb6-86cf-6602de7c63db" providerId="ADAL" clId="{65965FDB-5137-44F4-8498-EA360D6BDDB8}" dt="2022-01-06T13:34:16.421" v="13987" actId="6264"/>
          <ac:spMkLst>
            <pc:docMk/>
            <pc:sldMk cId="164037661" sldId="312"/>
            <ac:spMk id="10" creationId="{392E2734-7F44-46DC-96D7-58F417F9FB29}"/>
          </ac:spMkLst>
        </pc:spChg>
        <pc:spChg chg="add del">
          <ac:chgData name="KEVIN MALAGOLI" userId="4753276f-5182-4cb6-86cf-6602de7c63db" providerId="ADAL" clId="{65965FDB-5137-44F4-8498-EA360D6BDDB8}" dt="2022-01-06T13:40:49.190" v="14087"/>
          <ac:spMkLst>
            <pc:docMk/>
            <pc:sldMk cId="164037661" sldId="312"/>
            <ac:spMk id="11" creationId="{7DBEE833-0055-481A-96C8-4196078E1964}"/>
          </ac:spMkLst>
        </pc:spChg>
      </pc:sldChg>
      <pc:sldChg chg="addSp delSp modSp new del mod ord">
        <pc:chgData name="KEVIN MALAGOLI" userId="4753276f-5182-4cb6-86cf-6602de7c63db" providerId="ADAL" clId="{65965FDB-5137-44F4-8498-EA360D6BDDB8}" dt="2022-01-06T09:49:37.288" v="11434" actId="2696"/>
        <pc:sldMkLst>
          <pc:docMk/>
          <pc:sldMk cId="3465606669" sldId="312"/>
        </pc:sldMkLst>
        <pc:spChg chg="mod">
          <ac:chgData name="KEVIN MALAGOLI" userId="4753276f-5182-4cb6-86cf-6602de7c63db" providerId="ADAL" clId="{65965FDB-5137-44F4-8498-EA360D6BDDB8}" dt="2022-01-04T16:22:58.142" v="9248"/>
          <ac:spMkLst>
            <pc:docMk/>
            <pc:sldMk cId="3465606669" sldId="312"/>
            <ac:spMk id="2" creationId="{F2959097-8135-41BD-BA86-0B517D4D9991}"/>
          </ac:spMkLst>
        </pc:spChg>
        <pc:spChg chg="mod">
          <ac:chgData name="KEVIN MALAGOLI" userId="4753276f-5182-4cb6-86cf-6602de7c63db" providerId="ADAL" clId="{65965FDB-5137-44F4-8498-EA360D6BDDB8}" dt="2022-01-04T20:19:19.328" v="9637" actId="27636"/>
          <ac:spMkLst>
            <pc:docMk/>
            <pc:sldMk cId="3465606669" sldId="312"/>
            <ac:spMk id="3" creationId="{8BE63BAF-356D-465B-94A8-F9E2866F2050}"/>
          </ac:spMkLst>
        </pc:spChg>
        <pc:spChg chg="add del mod">
          <ac:chgData name="KEVIN MALAGOLI" userId="4753276f-5182-4cb6-86cf-6602de7c63db" providerId="ADAL" clId="{65965FDB-5137-44F4-8498-EA360D6BDDB8}" dt="2022-01-04T16:39:59.015" v="9627"/>
          <ac:spMkLst>
            <pc:docMk/>
            <pc:sldMk cId="3465606669" sldId="312"/>
            <ac:spMk id="5" creationId="{DAF64961-A9C2-4587-BA30-8F3B2EB7D17F}"/>
          </ac:spMkLst>
        </pc:spChg>
      </pc:sldChg>
      <pc:sldChg chg="addSp delSp modSp new del mod modClrScheme chgLayout">
        <pc:chgData name="KEVIN MALAGOLI" userId="4753276f-5182-4cb6-86cf-6602de7c63db" providerId="ADAL" clId="{65965FDB-5137-44F4-8498-EA360D6BDDB8}" dt="2022-01-06T09:35:27.454" v="11035" actId="47"/>
        <pc:sldMkLst>
          <pc:docMk/>
          <pc:sldMk cId="1495277040" sldId="313"/>
        </pc:sldMkLst>
        <pc:spChg chg="del mod ord">
          <ac:chgData name="KEVIN MALAGOLI" userId="4753276f-5182-4cb6-86cf-6602de7c63db" providerId="ADAL" clId="{65965FDB-5137-44F4-8498-EA360D6BDDB8}" dt="2022-01-05T10:01:15.847" v="10900" actId="700"/>
          <ac:spMkLst>
            <pc:docMk/>
            <pc:sldMk cId="1495277040" sldId="313"/>
            <ac:spMk id="2" creationId="{B3C65B97-CCB4-4215-AFB0-BDECBBD835E2}"/>
          </ac:spMkLst>
        </pc:spChg>
        <pc:spChg chg="del mod ord">
          <ac:chgData name="KEVIN MALAGOLI" userId="4753276f-5182-4cb6-86cf-6602de7c63db" providerId="ADAL" clId="{65965FDB-5137-44F4-8498-EA360D6BDDB8}" dt="2022-01-05T10:01:15.847" v="10900" actId="700"/>
          <ac:spMkLst>
            <pc:docMk/>
            <pc:sldMk cId="1495277040" sldId="313"/>
            <ac:spMk id="3" creationId="{B3C20500-C691-4AE9-A369-B336685CBCA6}"/>
          </ac:spMkLst>
        </pc:spChg>
        <pc:spChg chg="del">
          <ac:chgData name="KEVIN MALAGOLI" userId="4753276f-5182-4cb6-86cf-6602de7c63db" providerId="ADAL" clId="{65965FDB-5137-44F4-8498-EA360D6BDDB8}" dt="2022-01-05T10:01:15.847" v="10900" actId="700"/>
          <ac:spMkLst>
            <pc:docMk/>
            <pc:sldMk cId="1495277040" sldId="313"/>
            <ac:spMk id="4" creationId="{670E0BB7-46E3-4C25-9445-C18839B8F9C9}"/>
          </ac:spMkLst>
        </pc:spChg>
        <pc:spChg chg="mod ord">
          <ac:chgData name="KEVIN MALAGOLI" userId="4753276f-5182-4cb6-86cf-6602de7c63db" providerId="ADAL" clId="{65965FDB-5137-44F4-8498-EA360D6BDDB8}" dt="2022-01-06T09:34:55.733" v="11028" actId="6264"/>
          <ac:spMkLst>
            <pc:docMk/>
            <pc:sldMk cId="1495277040" sldId="313"/>
            <ac:spMk id="5" creationId="{8C64152A-58EB-4012-8B62-6C70ED666B06}"/>
          </ac:spMkLst>
        </pc:spChg>
        <pc:spChg chg="add del mod ord">
          <ac:chgData name="KEVIN MALAGOLI" userId="4753276f-5182-4cb6-86cf-6602de7c63db" providerId="ADAL" clId="{65965FDB-5137-44F4-8498-EA360D6BDDB8}" dt="2022-01-06T09:01:08.764" v="11008" actId="700"/>
          <ac:spMkLst>
            <pc:docMk/>
            <pc:sldMk cId="1495277040" sldId="313"/>
            <ac:spMk id="6" creationId="{3D712C31-5727-40C9-8693-ADCEFF4D9000}"/>
          </ac:spMkLst>
        </pc:spChg>
        <pc:spChg chg="add del mod ord">
          <ac:chgData name="KEVIN MALAGOLI" userId="4753276f-5182-4cb6-86cf-6602de7c63db" providerId="ADAL" clId="{65965FDB-5137-44F4-8498-EA360D6BDDB8}" dt="2022-01-06T09:02:44.515" v="11023"/>
          <ac:spMkLst>
            <pc:docMk/>
            <pc:sldMk cId="1495277040" sldId="313"/>
            <ac:spMk id="7" creationId="{44BBE091-BCE8-450C-9D77-AC020809A5DC}"/>
          </ac:spMkLst>
        </pc:spChg>
        <pc:spChg chg="add del mod">
          <ac:chgData name="KEVIN MALAGOLI" userId="4753276f-5182-4cb6-86cf-6602de7c63db" providerId="ADAL" clId="{65965FDB-5137-44F4-8498-EA360D6BDDB8}" dt="2022-01-06T09:01:04.995" v="11007"/>
          <ac:spMkLst>
            <pc:docMk/>
            <pc:sldMk cId="1495277040" sldId="313"/>
            <ac:spMk id="8" creationId="{B8765610-DF28-4A90-9DF8-43E197B805C9}"/>
          </ac:spMkLst>
        </pc:spChg>
        <pc:spChg chg="add del">
          <ac:chgData name="KEVIN MALAGOLI" userId="4753276f-5182-4cb6-86cf-6602de7c63db" providerId="ADAL" clId="{65965FDB-5137-44F4-8498-EA360D6BDDB8}" dt="2022-01-06T09:00:52.069" v="11003" actId="22"/>
          <ac:spMkLst>
            <pc:docMk/>
            <pc:sldMk cId="1495277040" sldId="313"/>
            <ac:spMk id="10" creationId="{92CF130B-8D84-4582-BDCD-8AA0C754F3D6}"/>
          </ac:spMkLst>
        </pc:spChg>
        <pc:spChg chg="add del mod ord">
          <ac:chgData name="KEVIN MALAGOLI" userId="4753276f-5182-4cb6-86cf-6602de7c63db" providerId="ADAL" clId="{65965FDB-5137-44F4-8498-EA360D6BDDB8}" dt="2022-01-06T09:34:55.733" v="11028" actId="6264"/>
          <ac:spMkLst>
            <pc:docMk/>
            <pc:sldMk cId="1495277040" sldId="313"/>
            <ac:spMk id="11" creationId="{8654BFD1-6C70-4DAD-987A-841EDDCC4FD0}"/>
          </ac:spMkLst>
        </pc:spChg>
        <pc:spChg chg="add del mod ord">
          <ac:chgData name="KEVIN MALAGOLI" userId="4753276f-5182-4cb6-86cf-6602de7c63db" providerId="ADAL" clId="{65965FDB-5137-44F4-8498-EA360D6BDDB8}" dt="2022-01-06T09:34:55.733" v="11028" actId="6264"/>
          <ac:spMkLst>
            <pc:docMk/>
            <pc:sldMk cId="1495277040" sldId="313"/>
            <ac:spMk id="12" creationId="{ED712D32-F33C-41F9-AA60-72A8E5EB707B}"/>
          </ac:spMkLst>
        </pc:spChg>
        <pc:spChg chg="add del mod">
          <ac:chgData name="KEVIN MALAGOLI" userId="4753276f-5182-4cb6-86cf-6602de7c63db" providerId="ADAL" clId="{65965FDB-5137-44F4-8498-EA360D6BDDB8}" dt="2022-01-06T09:01:53.017" v="11017"/>
          <ac:spMkLst>
            <pc:docMk/>
            <pc:sldMk cId="1495277040" sldId="313"/>
            <ac:spMk id="13" creationId="{F4526284-EB68-45E8-9C7A-80FAD16D17B1}"/>
          </ac:spMkLst>
        </pc:spChg>
        <pc:spChg chg="add del mod">
          <ac:chgData name="KEVIN MALAGOLI" userId="4753276f-5182-4cb6-86cf-6602de7c63db" providerId="ADAL" clId="{65965FDB-5137-44F4-8498-EA360D6BDDB8}" dt="2022-01-06T09:34:53.467" v="11027" actId="478"/>
          <ac:spMkLst>
            <pc:docMk/>
            <pc:sldMk cId="1495277040" sldId="313"/>
            <ac:spMk id="14" creationId="{25A22DB8-5AAE-4104-A7AF-D9A2A34C1D0D}"/>
          </ac:spMkLst>
        </pc:spChg>
        <pc:spChg chg="add del mod">
          <ac:chgData name="KEVIN MALAGOLI" userId="4753276f-5182-4cb6-86cf-6602de7c63db" providerId="ADAL" clId="{65965FDB-5137-44F4-8498-EA360D6BDDB8}" dt="2022-01-06T09:34:55.733" v="11028" actId="6264"/>
          <ac:spMkLst>
            <pc:docMk/>
            <pc:sldMk cId="1495277040" sldId="313"/>
            <ac:spMk id="15" creationId="{3ABDA7DC-2083-44DD-8F4B-599A27203FE9}"/>
          </ac:spMkLst>
        </pc:spChg>
        <pc:spChg chg="add mod ord">
          <ac:chgData name="KEVIN MALAGOLI" userId="4753276f-5182-4cb6-86cf-6602de7c63db" providerId="ADAL" clId="{65965FDB-5137-44F4-8498-EA360D6BDDB8}" dt="2022-01-06T09:34:55.733" v="11028" actId="6264"/>
          <ac:spMkLst>
            <pc:docMk/>
            <pc:sldMk cId="1495277040" sldId="313"/>
            <ac:spMk id="16" creationId="{58A5EB06-C5D1-43F9-9AE9-D60A5C991584}"/>
          </ac:spMkLst>
        </pc:spChg>
        <pc:spChg chg="add mod ord">
          <ac:chgData name="KEVIN MALAGOLI" userId="4753276f-5182-4cb6-86cf-6602de7c63db" providerId="ADAL" clId="{65965FDB-5137-44F4-8498-EA360D6BDDB8}" dt="2022-01-06T09:35:09.169" v="11034" actId="403"/>
          <ac:spMkLst>
            <pc:docMk/>
            <pc:sldMk cId="1495277040" sldId="313"/>
            <ac:spMk id="17" creationId="{775E0A1C-02A7-4828-9174-F9AC6600B7D6}"/>
          </ac:spMkLst>
        </pc:spChg>
        <pc:spChg chg="add mod ord">
          <ac:chgData name="KEVIN MALAGOLI" userId="4753276f-5182-4cb6-86cf-6602de7c63db" providerId="ADAL" clId="{65965FDB-5137-44F4-8498-EA360D6BDDB8}" dt="2022-01-06T09:34:58.542" v="11030" actId="27636"/>
          <ac:spMkLst>
            <pc:docMk/>
            <pc:sldMk cId="1495277040" sldId="313"/>
            <ac:spMk id="18" creationId="{D79C870A-9A38-438C-928A-87E14EA7F512}"/>
          </ac:spMkLst>
        </pc:spChg>
      </pc:sldChg>
      <pc:sldChg chg="modSp new del mod ord">
        <pc:chgData name="KEVIN MALAGOLI" userId="4753276f-5182-4cb6-86cf-6602de7c63db" providerId="ADAL" clId="{65965FDB-5137-44F4-8498-EA360D6BDDB8}" dt="2022-01-06T09:49:37.288" v="11434" actId="2696"/>
        <pc:sldMkLst>
          <pc:docMk/>
          <pc:sldMk cId="1893460842" sldId="313"/>
        </pc:sldMkLst>
        <pc:spChg chg="mod">
          <ac:chgData name="KEVIN MALAGOLI" userId="4753276f-5182-4cb6-86cf-6602de7c63db" providerId="ADAL" clId="{65965FDB-5137-44F4-8498-EA360D6BDDB8}" dt="2022-01-06T09:48:46.429" v="11429" actId="20577"/>
          <ac:spMkLst>
            <pc:docMk/>
            <pc:sldMk cId="1893460842" sldId="313"/>
            <ac:spMk id="2" creationId="{698C1F7E-1C2D-432B-8BFE-3AE943BF41F3}"/>
          </ac:spMkLst>
        </pc:spChg>
      </pc:sldChg>
      <pc:sldChg chg="addSp delSp modSp add mod modClrScheme chgLayout">
        <pc:chgData name="KEVIN MALAGOLI" userId="4753276f-5182-4cb6-86cf-6602de7c63db" providerId="ADAL" clId="{65965FDB-5137-44F4-8498-EA360D6BDDB8}" dt="2022-01-06T12:24:05.846" v="13569" actId="113"/>
        <pc:sldMkLst>
          <pc:docMk/>
          <pc:sldMk cId="3150269025" sldId="313"/>
        </pc:sldMkLst>
        <pc:spChg chg="mod ord">
          <ac:chgData name="KEVIN MALAGOLI" userId="4753276f-5182-4cb6-86cf-6602de7c63db" providerId="ADAL" clId="{65965FDB-5137-44F4-8498-EA360D6BDDB8}" dt="2022-01-06T11:53:02.392" v="12757" actId="700"/>
          <ac:spMkLst>
            <pc:docMk/>
            <pc:sldMk cId="3150269025" sldId="313"/>
            <ac:spMk id="2" creationId="{698C1F7E-1C2D-432B-8BFE-3AE943BF41F3}"/>
          </ac:spMkLst>
        </pc:spChg>
        <pc:spChg chg="del mod ord">
          <ac:chgData name="KEVIN MALAGOLI" userId="4753276f-5182-4cb6-86cf-6602de7c63db" providerId="ADAL" clId="{65965FDB-5137-44F4-8498-EA360D6BDDB8}" dt="2022-01-06T11:53:02.392" v="12757" actId="700"/>
          <ac:spMkLst>
            <pc:docMk/>
            <pc:sldMk cId="3150269025" sldId="313"/>
            <ac:spMk id="3" creationId="{7C7C3238-38EA-47D7-963E-711660AB5A2E}"/>
          </ac:spMkLst>
        </pc:spChg>
        <pc:spChg chg="del">
          <ac:chgData name="KEVIN MALAGOLI" userId="4753276f-5182-4cb6-86cf-6602de7c63db" providerId="ADAL" clId="{65965FDB-5137-44F4-8498-EA360D6BDDB8}" dt="2022-01-06T11:53:02.392" v="12757" actId="700"/>
          <ac:spMkLst>
            <pc:docMk/>
            <pc:sldMk cId="3150269025" sldId="313"/>
            <ac:spMk id="4" creationId="{AA21D1F8-D4E2-4297-A9A9-CA7FCC5BC6B9}"/>
          </ac:spMkLst>
        </pc:spChg>
        <pc:spChg chg="mod ord">
          <ac:chgData name="KEVIN MALAGOLI" userId="4753276f-5182-4cb6-86cf-6602de7c63db" providerId="ADAL" clId="{65965FDB-5137-44F4-8498-EA360D6BDDB8}" dt="2022-01-06T11:53:02.392" v="12757" actId="700"/>
          <ac:spMkLst>
            <pc:docMk/>
            <pc:sldMk cId="3150269025" sldId="313"/>
            <ac:spMk id="5" creationId="{72448A53-A213-43CE-9088-D7808CBDCF04}"/>
          </ac:spMkLst>
        </pc:spChg>
        <pc:spChg chg="add mod ord">
          <ac:chgData name="KEVIN MALAGOLI" userId="4753276f-5182-4cb6-86cf-6602de7c63db" providerId="ADAL" clId="{65965FDB-5137-44F4-8498-EA360D6BDDB8}" dt="2022-01-06T12:24:05.846" v="13569" actId="113"/>
          <ac:spMkLst>
            <pc:docMk/>
            <pc:sldMk cId="3150269025" sldId="313"/>
            <ac:spMk id="6" creationId="{B1A131EF-ACAE-4DB6-A783-4FDC1C694AB4}"/>
          </ac:spMkLst>
        </pc:spChg>
        <pc:spChg chg="add del mod">
          <ac:chgData name="KEVIN MALAGOLI" userId="4753276f-5182-4cb6-86cf-6602de7c63db" providerId="ADAL" clId="{65965FDB-5137-44F4-8498-EA360D6BDDB8}" dt="2022-01-06T12:22:12.487" v="13554"/>
          <ac:spMkLst>
            <pc:docMk/>
            <pc:sldMk cId="3150269025" sldId="313"/>
            <ac:spMk id="7" creationId="{82575B4F-9E00-49CC-851C-D32FA9CCE660}"/>
          </ac:spMkLst>
        </pc:spChg>
      </pc:sldChg>
      <pc:sldChg chg="addSp delSp modSp new mod modClrScheme chgLayout">
        <pc:chgData name="KEVIN MALAGOLI" userId="4753276f-5182-4cb6-86cf-6602de7c63db" providerId="ADAL" clId="{65965FDB-5137-44F4-8498-EA360D6BDDB8}" dt="2022-01-06T16:14:30.984" v="14830" actId="20577"/>
        <pc:sldMkLst>
          <pc:docMk/>
          <pc:sldMk cId="623408924" sldId="314"/>
        </pc:sldMkLst>
        <pc:spChg chg="mod ord">
          <ac:chgData name="KEVIN MALAGOLI" userId="4753276f-5182-4cb6-86cf-6602de7c63db" providerId="ADAL" clId="{65965FDB-5137-44F4-8498-EA360D6BDDB8}" dt="2022-01-06T16:14:16.488" v="14806" actId="700"/>
          <ac:spMkLst>
            <pc:docMk/>
            <pc:sldMk cId="623408924" sldId="314"/>
            <ac:spMk id="2" creationId="{EB038470-0235-4E2B-9DFA-1E231596679E}"/>
          </ac:spMkLst>
        </pc:spChg>
        <pc:spChg chg="mod ord">
          <ac:chgData name="KEVIN MALAGOLI" userId="4753276f-5182-4cb6-86cf-6602de7c63db" providerId="ADAL" clId="{65965FDB-5137-44F4-8498-EA360D6BDDB8}" dt="2022-01-06T16:14:30.984" v="14830" actId="20577"/>
          <ac:spMkLst>
            <pc:docMk/>
            <pc:sldMk cId="623408924" sldId="314"/>
            <ac:spMk id="3" creationId="{56BD8A46-8755-4C16-932B-6052A8933427}"/>
          </ac:spMkLst>
        </pc:spChg>
        <pc:spChg chg="mod ord">
          <ac:chgData name="KEVIN MALAGOLI" userId="4753276f-5182-4cb6-86cf-6602de7c63db" providerId="ADAL" clId="{65965FDB-5137-44F4-8498-EA360D6BDDB8}" dt="2022-01-06T16:14:16.488" v="14806" actId="700"/>
          <ac:spMkLst>
            <pc:docMk/>
            <pc:sldMk cId="623408924" sldId="314"/>
            <ac:spMk id="4" creationId="{B4FBBF12-4AED-4DEC-BEBB-A4FA761CE761}"/>
          </ac:spMkLst>
        </pc:spChg>
        <pc:spChg chg="add del mod ord">
          <ac:chgData name="KEVIN MALAGOLI" userId="4753276f-5182-4cb6-86cf-6602de7c63db" providerId="ADAL" clId="{65965FDB-5137-44F4-8498-EA360D6BDDB8}" dt="2022-01-06T16:14:16.488" v="14806" actId="700"/>
          <ac:spMkLst>
            <pc:docMk/>
            <pc:sldMk cId="623408924" sldId="314"/>
            <ac:spMk id="5" creationId="{E34A5819-F2CE-47EC-AE07-E8F264301ABD}"/>
          </ac:spMkLst>
        </pc:spChg>
      </pc:sldChg>
      <pc:sldChg chg="addSp delSp modSp new mod">
        <pc:chgData name="KEVIN MALAGOLI" userId="4753276f-5182-4cb6-86cf-6602de7c63db" providerId="ADAL" clId="{65965FDB-5137-44F4-8498-EA360D6BDDB8}" dt="2022-01-19T21:49:33.797" v="24484" actId="20577"/>
        <pc:sldMkLst>
          <pc:docMk/>
          <pc:sldMk cId="79543485" sldId="315"/>
        </pc:sldMkLst>
        <pc:spChg chg="mod">
          <ac:chgData name="KEVIN MALAGOLI" userId="4753276f-5182-4cb6-86cf-6602de7c63db" providerId="ADAL" clId="{65965FDB-5137-44F4-8498-EA360D6BDDB8}" dt="2022-01-06T17:59:50.562" v="15570" actId="20577"/>
          <ac:spMkLst>
            <pc:docMk/>
            <pc:sldMk cId="79543485" sldId="315"/>
            <ac:spMk id="2" creationId="{090BDCA7-92DE-4599-A947-C73F52DD260C}"/>
          </ac:spMkLst>
        </pc:spChg>
        <pc:spChg chg="mod">
          <ac:chgData name="KEVIN MALAGOLI" userId="4753276f-5182-4cb6-86cf-6602de7c63db" providerId="ADAL" clId="{65965FDB-5137-44F4-8498-EA360D6BDDB8}" dt="2022-01-19T21:49:33.797" v="24484" actId="20577"/>
          <ac:spMkLst>
            <pc:docMk/>
            <pc:sldMk cId="79543485" sldId="315"/>
            <ac:spMk id="3" creationId="{72879D29-28D3-41CF-B4C7-591AFF25F5AD}"/>
          </ac:spMkLst>
        </pc:spChg>
        <pc:spChg chg="del">
          <ac:chgData name="KEVIN MALAGOLI" userId="4753276f-5182-4cb6-86cf-6602de7c63db" providerId="ADAL" clId="{65965FDB-5137-44F4-8498-EA360D6BDDB8}" dt="2022-01-06T17:58:59.935" v="15543"/>
          <ac:spMkLst>
            <pc:docMk/>
            <pc:sldMk cId="79543485" sldId="315"/>
            <ac:spMk id="4" creationId="{7FE1A1BF-5DFA-42F0-9E4D-1B4C1A5A5A13}"/>
          </ac:spMkLst>
        </pc:spChg>
        <pc:picChg chg="add mod">
          <ac:chgData name="KEVIN MALAGOLI" userId="4753276f-5182-4cb6-86cf-6602de7c63db" providerId="ADAL" clId="{65965FDB-5137-44F4-8498-EA360D6BDDB8}" dt="2022-01-06T17:58:59.935" v="15543"/>
          <ac:picMkLst>
            <pc:docMk/>
            <pc:sldMk cId="79543485" sldId="315"/>
            <ac:picMk id="1026" creationId="{8B9F2BBD-0E51-422E-9A5E-2F26F09857BD}"/>
          </ac:picMkLst>
        </pc:picChg>
      </pc:sldChg>
      <pc:sldChg chg="addSp delSp modSp new mod chgLayout">
        <pc:chgData name="KEVIN MALAGOLI" userId="4753276f-5182-4cb6-86cf-6602de7c63db" providerId="ADAL" clId="{65965FDB-5137-44F4-8498-EA360D6BDDB8}" dt="2022-01-06T23:24:11.315" v="19603" actId="20577"/>
        <pc:sldMkLst>
          <pc:docMk/>
          <pc:sldMk cId="2286787355" sldId="316"/>
        </pc:sldMkLst>
        <pc:spChg chg="mod ord">
          <ac:chgData name="KEVIN MALAGOLI" userId="4753276f-5182-4cb6-86cf-6602de7c63db" providerId="ADAL" clId="{65965FDB-5137-44F4-8498-EA360D6BDDB8}" dt="2022-01-06T22:59:23.003" v="19552" actId="6264"/>
          <ac:spMkLst>
            <pc:docMk/>
            <pc:sldMk cId="2286787355" sldId="316"/>
            <ac:spMk id="2" creationId="{8CE60EDB-7EF6-4A16-8D99-8D68F1D84B37}"/>
          </ac:spMkLst>
        </pc:spChg>
        <pc:spChg chg="mod ord">
          <ac:chgData name="KEVIN MALAGOLI" userId="4753276f-5182-4cb6-86cf-6602de7c63db" providerId="ADAL" clId="{65965FDB-5137-44F4-8498-EA360D6BDDB8}" dt="2022-01-06T23:24:11.315" v="19603" actId="20577"/>
          <ac:spMkLst>
            <pc:docMk/>
            <pc:sldMk cId="2286787355" sldId="316"/>
            <ac:spMk id="3" creationId="{E67788CD-98D9-4F90-AAC7-A66EFF2D6EDE}"/>
          </ac:spMkLst>
        </pc:spChg>
        <pc:spChg chg="mod ord">
          <ac:chgData name="KEVIN MALAGOLI" userId="4753276f-5182-4cb6-86cf-6602de7c63db" providerId="ADAL" clId="{65965FDB-5137-44F4-8498-EA360D6BDDB8}" dt="2022-01-06T23:24:06.793" v="19599" actId="21"/>
          <ac:spMkLst>
            <pc:docMk/>
            <pc:sldMk cId="2286787355" sldId="316"/>
            <ac:spMk id="4" creationId="{4BB0E12D-2FDA-4BBE-A7C5-FD35E3E8CF24}"/>
          </ac:spMkLst>
        </pc:spChg>
        <pc:spChg chg="mod ord">
          <ac:chgData name="KEVIN MALAGOLI" userId="4753276f-5182-4cb6-86cf-6602de7c63db" providerId="ADAL" clId="{65965FDB-5137-44F4-8498-EA360D6BDDB8}" dt="2022-01-06T22:59:23.003" v="19552" actId="6264"/>
          <ac:spMkLst>
            <pc:docMk/>
            <pc:sldMk cId="2286787355" sldId="316"/>
            <ac:spMk id="5" creationId="{0413AFD7-845C-4BEB-9CE0-9CAC5490508A}"/>
          </ac:spMkLst>
        </pc:spChg>
        <pc:spChg chg="add mod">
          <ac:chgData name="KEVIN MALAGOLI" userId="4753276f-5182-4cb6-86cf-6602de7c63db" providerId="ADAL" clId="{65965FDB-5137-44F4-8498-EA360D6BDDB8}" dt="2022-01-06T22:36:43.675" v="19068" actId="571"/>
          <ac:spMkLst>
            <pc:docMk/>
            <pc:sldMk cId="2286787355" sldId="316"/>
            <ac:spMk id="6" creationId="{434ABCC7-F166-435E-BA8E-C3050CC972A2}"/>
          </ac:spMkLst>
        </pc:spChg>
        <pc:spChg chg="add del mod">
          <ac:chgData name="KEVIN MALAGOLI" userId="4753276f-5182-4cb6-86cf-6602de7c63db" providerId="ADAL" clId="{65965FDB-5137-44F4-8498-EA360D6BDDB8}" dt="2022-01-06T22:59:23.003" v="19552" actId="6264"/>
          <ac:spMkLst>
            <pc:docMk/>
            <pc:sldMk cId="2286787355" sldId="316"/>
            <ac:spMk id="7" creationId="{A59EF696-8F33-4437-8BD6-88FB71B51810}"/>
          </ac:spMkLst>
        </pc:spChg>
        <pc:spChg chg="add del mod">
          <ac:chgData name="KEVIN MALAGOLI" userId="4753276f-5182-4cb6-86cf-6602de7c63db" providerId="ADAL" clId="{65965FDB-5137-44F4-8498-EA360D6BDDB8}" dt="2022-01-06T22:59:23.003" v="19552" actId="6264"/>
          <ac:spMkLst>
            <pc:docMk/>
            <pc:sldMk cId="2286787355" sldId="316"/>
            <ac:spMk id="8" creationId="{1AC70171-3738-4843-AB17-F2571FEE1434}"/>
          </ac:spMkLst>
        </pc:spChg>
        <pc:spChg chg="add del mod">
          <ac:chgData name="KEVIN MALAGOLI" userId="4753276f-5182-4cb6-86cf-6602de7c63db" providerId="ADAL" clId="{65965FDB-5137-44F4-8498-EA360D6BDDB8}" dt="2022-01-06T22:59:23.003" v="19552" actId="6264"/>
          <ac:spMkLst>
            <pc:docMk/>
            <pc:sldMk cId="2286787355" sldId="316"/>
            <ac:spMk id="9" creationId="{88D30A61-3335-486C-80C4-EC3556E77A53}"/>
          </ac:spMkLst>
        </pc:spChg>
        <pc:spChg chg="add del mod">
          <ac:chgData name="KEVIN MALAGOLI" userId="4753276f-5182-4cb6-86cf-6602de7c63db" providerId="ADAL" clId="{65965FDB-5137-44F4-8498-EA360D6BDDB8}" dt="2022-01-06T22:59:23.003" v="19552" actId="6264"/>
          <ac:spMkLst>
            <pc:docMk/>
            <pc:sldMk cId="2286787355" sldId="316"/>
            <ac:spMk id="10" creationId="{E9C1462C-486C-40FD-96DE-64E5F9C9D2DC}"/>
          </ac:spMkLst>
        </pc:spChg>
      </pc:sldChg>
      <pc:sldChg chg="addSp delSp modSp new del mod">
        <pc:chgData name="KEVIN MALAGOLI" userId="4753276f-5182-4cb6-86cf-6602de7c63db" providerId="ADAL" clId="{65965FDB-5137-44F4-8498-EA360D6BDDB8}" dt="2022-01-06T18:11:44.176" v="16114" actId="47"/>
        <pc:sldMkLst>
          <pc:docMk/>
          <pc:sldMk cId="2330637387" sldId="316"/>
        </pc:sldMkLst>
        <pc:spChg chg="mod">
          <ac:chgData name="KEVIN MALAGOLI" userId="4753276f-5182-4cb6-86cf-6602de7c63db" providerId="ADAL" clId="{65965FDB-5137-44F4-8498-EA360D6BDDB8}" dt="2022-01-06T18:07:59.417" v="16095"/>
          <ac:spMkLst>
            <pc:docMk/>
            <pc:sldMk cId="2330637387" sldId="316"/>
            <ac:spMk id="2" creationId="{C2A56997-D8F5-4267-915F-4AC3E8F63F0D}"/>
          </ac:spMkLst>
        </pc:spChg>
        <pc:spChg chg="add del mod">
          <ac:chgData name="KEVIN MALAGOLI" userId="4753276f-5182-4cb6-86cf-6602de7c63db" providerId="ADAL" clId="{65965FDB-5137-44F4-8498-EA360D6BDDB8}" dt="2022-01-06T18:11:40.720" v="16113" actId="255"/>
          <ac:spMkLst>
            <pc:docMk/>
            <pc:sldMk cId="2330637387" sldId="316"/>
            <ac:spMk id="3" creationId="{3F67CFEE-BE28-477E-A6DC-497DBC248DE8}"/>
          </ac:spMkLst>
        </pc:spChg>
        <pc:spChg chg="del mod">
          <ac:chgData name="KEVIN MALAGOLI" userId="4753276f-5182-4cb6-86cf-6602de7c63db" providerId="ADAL" clId="{65965FDB-5137-44F4-8498-EA360D6BDDB8}" dt="2022-01-06T18:08:15.042" v="16098"/>
          <ac:spMkLst>
            <pc:docMk/>
            <pc:sldMk cId="2330637387" sldId="316"/>
            <ac:spMk id="4" creationId="{B0BC045B-6188-4E28-BF2C-66CB0571D726}"/>
          </ac:spMkLst>
        </pc:spChg>
        <pc:graphicFrameChg chg="add del mod modGraphic">
          <ac:chgData name="KEVIN MALAGOLI" userId="4753276f-5182-4cb6-86cf-6602de7c63db" providerId="ADAL" clId="{65965FDB-5137-44F4-8498-EA360D6BDDB8}" dt="2022-01-06T18:10:49.466" v="16102"/>
          <ac:graphicFrameMkLst>
            <pc:docMk/>
            <pc:sldMk cId="2330637387" sldId="316"/>
            <ac:graphicFrameMk id="7" creationId="{CA3E7915-2516-417C-882A-3DD0D208EF7B}"/>
          </ac:graphicFrameMkLst>
        </pc:graphicFrameChg>
        <pc:graphicFrameChg chg="add del mod modGraphic">
          <ac:chgData name="KEVIN MALAGOLI" userId="4753276f-5182-4cb6-86cf-6602de7c63db" providerId="ADAL" clId="{65965FDB-5137-44F4-8498-EA360D6BDDB8}" dt="2022-01-06T18:11:14.535" v="16106"/>
          <ac:graphicFrameMkLst>
            <pc:docMk/>
            <pc:sldMk cId="2330637387" sldId="316"/>
            <ac:graphicFrameMk id="8" creationId="{F7558CAB-F337-4471-9606-1487894E8303}"/>
          </ac:graphicFrameMkLst>
        </pc:graphicFrameChg>
        <pc:picChg chg="add mod">
          <ac:chgData name="KEVIN MALAGOLI" userId="4753276f-5182-4cb6-86cf-6602de7c63db" providerId="ADAL" clId="{65965FDB-5137-44F4-8498-EA360D6BDDB8}" dt="2022-01-06T18:08:15.042" v="16098"/>
          <ac:picMkLst>
            <pc:docMk/>
            <pc:sldMk cId="2330637387" sldId="316"/>
            <ac:picMk id="6" creationId="{C0DF506B-FE87-4461-83CC-2C5B6B20DC83}"/>
          </ac:picMkLst>
        </pc:picChg>
      </pc:sldChg>
      <pc:sldChg chg="delSp modSp new mod modClrScheme chgLayout">
        <pc:chgData name="KEVIN MALAGOLI" userId="4753276f-5182-4cb6-86cf-6602de7c63db" providerId="ADAL" clId="{65965FDB-5137-44F4-8498-EA360D6BDDB8}" dt="2022-01-06T23:25:12.188" v="19628" actId="20577"/>
        <pc:sldMkLst>
          <pc:docMk/>
          <pc:sldMk cId="302896897" sldId="317"/>
        </pc:sldMkLst>
        <pc:spChg chg="mod ord">
          <ac:chgData name="KEVIN MALAGOLI" userId="4753276f-5182-4cb6-86cf-6602de7c63db" providerId="ADAL" clId="{65965FDB-5137-44F4-8498-EA360D6BDDB8}" dt="2022-01-06T22:08:42.903" v="18856" actId="700"/>
          <ac:spMkLst>
            <pc:docMk/>
            <pc:sldMk cId="302896897" sldId="317"/>
            <ac:spMk id="2" creationId="{C25926AE-241A-411B-9FEC-54BEB0575FA7}"/>
          </ac:spMkLst>
        </pc:spChg>
        <pc:spChg chg="mod ord">
          <ac:chgData name="KEVIN MALAGOLI" userId="4753276f-5182-4cb6-86cf-6602de7c63db" providerId="ADAL" clId="{65965FDB-5137-44F4-8498-EA360D6BDDB8}" dt="2022-01-06T23:25:12.188" v="19628" actId="20577"/>
          <ac:spMkLst>
            <pc:docMk/>
            <pc:sldMk cId="302896897" sldId="317"/>
            <ac:spMk id="3" creationId="{A9AB0362-CF9B-40D0-9E88-3BE99E63192D}"/>
          </ac:spMkLst>
        </pc:spChg>
        <pc:spChg chg="del">
          <ac:chgData name="KEVIN MALAGOLI" userId="4753276f-5182-4cb6-86cf-6602de7c63db" providerId="ADAL" clId="{65965FDB-5137-44F4-8498-EA360D6BDDB8}" dt="2022-01-06T22:08:42.903" v="18856" actId="700"/>
          <ac:spMkLst>
            <pc:docMk/>
            <pc:sldMk cId="302896897" sldId="317"/>
            <ac:spMk id="4" creationId="{64F0B8F9-6F02-4EB0-B460-1975E819DB4C}"/>
          </ac:spMkLst>
        </pc:spChg>
        <pc:spChg chg="mod ord">
          <ac:chgData name="KEVIN MALAGOLI" userId="4753276f-5182-4cb6-86cf-6602de7c63db" providerId="ADAL" clId="{65965FDB-5137-44F4-8498-EA360D6BDDB8}" dt="2022-01-06T22:08:42.903" v="18856" actId="700"/>
          <ac:spMkLst>
            <pc:docMk/>
            <pc:sldMk cId="302896897" sldId="317"/>
            <ac:spMk id="5" creationId="{4188D78E-3963-44D6-B42A-B2C9B6D869FA}"/>
          </ac:spMkLst>
        </pc:spChg>
      </pc:sldChg>
      <pc:sldChg chg="modSp new del mod">
        <pc:chgData name="KEVIN MALAGOLI" userId="4753276f-5182-4cb6-86cf-6602de7c63db" providerId="ADAL" clId="{65965FDB-5137-44F4-8498-EA360D6BDDB8}" dt="2022-01-06T21:05:59.169" v="17907" actId="47"/>
        <pc:sldMkLst>
          <pc:docMk/>
          <pc:sldMk cId="3599763963" sldId="317"/>
        </pc:sldMkLst>
        <pc:spChg chg="mod">
          <ac:chgData name="KEVIN MALAGOLI" userId="4753276f-5182-4cb6-86cf-6602de7c63db" providerId="ADAL" clId="{65965FDB-5137-44F4-8498-EA360D6BDDB8}" dt="2022-01-06T21:05:38.008" v="17851" actId="20577"/>
          <ac:spMkLst>
            <pc:docMk/>
            <pc:sldMk cId="3599763963" sldId="317"/>
            <ac:spMk id="2" creationId="{439DA62B-0D16-4D08-9469-392A5A431F8E}"/>
          </ac:spMkLst>
        </pc:spChg>
        <pc:spChg chg="mod">
          <ac:chgData name="KEVIN MALAGOLI" userId="4753276f-5182-4cb6-86cf-6602de7c63db" providerId="ADAL" clId="{65965FDB-5137-44F4-8498-EA360D6BDDB8}" dt="2022-01-06T21:05:46.497" v="17876" actId="20577"/>
          <ac:spMkLst>
            <pc:docMk/>
            <pc:sldMk cId="3599763963" sldId="317"/>
            <ac:spMk id="3" creationId="{4370901F-BFEA-4D04-8FDC-7F671486CB43}"/>
          </ac:spMkLst>
        </pc:spChg>
        <pc:spChg chg="mod">
          <ac:chgData name="KEVIN MALAGOLI" userId="4753276f-5182-4cb6-86cf-6602de7c63db" providerId="ADAL" clId="{65965FDB-5137-44F4-8498-EA360D6BDDB8}" dt="2022-01-06T21:05:56.378" v="17906" actId="5793"/>
          <ac:spMkLst>
            <pc:docMk/>
            <pc:sldMk cId="3599763963" sldId="317"/>
            <ac:spMk id="4" creationId="{43A81B22-25A8-43B4-96C9-E7AC0D72F6A4}"/>
          </ac:spMkLst>
        </pc:spChg>
      </pc:sldChg>
      <pc:sldChg chg="modSp new del mod">
        <pc:chgData name="KEVIN MALAGOLI" userId="4753276f-5182-4cb6-86cf-6602de7c63db" providerId="ADAL" clId="{65965FDB-5137-44F4-8498-EA360D6BDDB8}" dt="2022-01-06T23:47:38.273" v="20056" actId="47"/>
        <pc:sldMkLst>
          <pc:docMk/>
          <pc:sldMk cId="2946911687" sldId="318"/>
        </pc:sldMkLst>
        <pc:spChg chg="mod">
          <ac:chgData name="KEVIN MALAGOLI" userId="4753276f-5182-4cb6-86cf-6602de7c63db" providerId="ADAL" clId="{65965FDB-5137-44F4-8498-EA360D6BDDB8}" dt="2022-01-06T23:24:26.069" v="19624" actId="20577"/>
          <ac:spMkLst>
            <pc:docMk/>
            <pc:sldMk cId="2946911687" sldId="318"/>
            <ac:spMk id="2" creationId="{B1BDA2F9-6D86-4947-A00D-515C67107BC1}"/>
          </ac:spMkLst>
        </pc:spChg>
        <pc:spChg chg="mod">
          <ac:chgData name="KEVIN MALAGOLI" userId="4753276f-5182-4cb6-86cf-6602de7c63db" providerId="ADAL" clId="{65965FDB-5137-44F4-8498-EA360D6BDDB8}" dt="2022-01-06T23:39:07.303" v="20042"/>
          <ac:spMkLst>
            <pc:docMk/>
            <pc:sldMk cId="2946911687" sldId="318"/>
            <ac:spMk id="3" creationId="{C76A4C3B-A271-4019-B5F3-605E98960FD1}"/>
          </ac:spMkLst>
        </pc:spChg>
      </pc:sldChg>
      <pc:sldChg chg="addSp delSp modSp new mod">
        <pc:chgData name="KEVIN MALAGOLI" userId="4753276f-5182-4cb6-86cf-6602de7c63db" providerId="ADAL" clId="{65965FDB-5137-44F4-8498-EA360D6BDDB8}" dt="2022-01-06T23:37:40.670" v="20041" actId="20577"/>
        <pc:sldMkLst>
          <pc:docMk/>
          <pc:sldMk cId="2256389038" sldId="319"/>
        </pc:sldMkLst>
        <pc:spChg chg="mod">
          <ac:chgData name="KEVIN MALAGOLI" userId="4753276f-5182-4cb6-86cf-6602de7c63db" providerId="ADAL" clId="{65965FDB-5137-44F4-8498-EA360D6BDDB8}" dt="2022-01-06T23:25:29.147" v="19660" actId="20577"/>
          <ac:spMkLst>
            <pc:docMk/>
            <pc:sldMk cId="2256389038" sldId="319"/>
            <ac:spMk id="2" creationId="{51FE8CCA-84F7-4C4F-BAE7-E365E829D5D9}"/>
          </ac:spMkLst>
        </pc:spChg>
        <pc:spChg chg="mod">
          <ac:chgData name="KEVIN MALAGOLI" userId="4753276f-5182-4cb6-86cf-6602de7c63db" providerId="ADAL" clId="{65965FDB-5137-44F4-8498-EA360D6BDDB8}" dt="2022-01-06T23:37:40.670" v="20041" actId="20577"/>
          <ac:spMkLst>
            <pc:docMk/>
            <pc:sldMk cId="2256389038" sldId="319"/>
            <ac:spMk id="3" creationId="{7D0B782B-0F44-4CBC-A23E-D0FEAF67F8C9}"/>
          </ac:spMkLst>
        </pc:spChg>
        <pc:spChg chg="add del">
          <ac:chgData name="KEVIN MALAGOLI" userId="4753276f-5182-4cb6-86cf-6602de7c63db" providerId="ADAL" clId="{65965FDB-5137-44F4-8498-EA360D6BDDB8}" dt="2022-01-06T23:36:31.166" v="20007" actId="478"/>
          <ac:spMkLst>
            <pc:docMk/>
            <pc:sldMk cId="2256389038" sldId="319"/>
            <ac:spMk id="5" creationId="{8DD5F9FB-A725-4686-A09C-A67ED655F45F}"/>
          </ac:spMkLst>
        </pc:spChg>
      </pc:sldChg>
      <pc:sldChg chg="delSp modSp new mod modClrScheme chgLayout">
        <pc:chgData name="KEVIN MALAGOLI" userId="4753276f-5182-4cb6-86cf-6602de7c63db" providerId="ADAL" clId="{65965FDB-5137-44F4-8498-EA360D6BDDB8}" dt="2022-01-07T11:36:37.905" v="21228" actId="20577"/>
        <pc:sldMkLst>
          <pc:docMk/>
          <pc:sldMk cId="3418899427" sldId="320"/>
        </pc:sldMkLst>
        <pc:spChg chg="mod ord">
          <ac:chgData name="KEVIN MALAGOLI" userId="4753276f-5182-4cb6-86cf-6602de7c63db" providerId="ADAL" clId="{65965FDB-5137-44F4-8498-EA360D6BDDB8}" dt="2022-01-07T11:35:55.939" v="21205" actId="700"/>
          <ac:spMkLst>
            <pc:docMk/>
            <pc:sldMk cId="3418899427" sldId="320"/>
            <ac:spMk id="2" creationId="{714939D7-3C59-44AE-961B-241B27EE6D47}"/>
          </ac:spMkLst>
        </pc:spChg>
        <pc:spChg chg="mod ord">
          <ac:chgData name="KEVIN MALAGOLI" userId="4753276f-5182-4cb6-86cf-6602de7c63db" providerId="ADAL" clId="{65965FDB-5137-44F4-8498-EA360D6BDDB8}" dt="2022-01-07T11:36:37.905" v="21228" actId="20577"/>
          <ac:spMkLst>
            <pc:docMk/>
            <pc:sldMk cId="3418899427" sldId="320"/>
            <ac:spMk id="3" creationId="{0F72C8B0-56EF-468F-9F99-0514FAB4DA82}"/>
          </ac:spMkLst>
        </pc:spChg>
        <pc:spChg chg="del mod ord">
          <ac:chgData name="KEVIN MALAGOLI" userId="4753276f-5182-4cb6-86cf-6602de7c63db" providerId="ADAL" clId="{65965FDB-5137-44F4-8498-EA360D6BDDB8}" dt="2022-01-07T11:35:55.939" v="21205" actId="700"/>
          <ac:spMkLst>
            <pc:docMk/>
            <pc:sldMk cId="3418899427" sldId="320"/>
            <ac:spMk id="4" creationId="{A44D7AB7-42E4-4531-8364-9A2E8F011F97}"/>
          </ac:spMkLst>
        </pc:spChg>
        <pc:spChg chg="mod ord">
          <ac:chgData name="KEVIN MALAGOLI" userId="4753276f-5182-4cb6-86cf-6602de7c63db" providerId="ADAL" clId="{65965FDB-5137-44F4-8498-EA360D6BDDB8}" dt="2022-01-07T11:35:55.939" v="21205" actId="700"/>
          <ac:spMkLst>
            <pc:docMk/>
            <pc:sldMk cId="3418899427" sldId="320"/>
            <ac:spMk id="5" creationId="{640157DC-81D9-43BC-AC91-2703ADA5CD71}"/>
          </ac:spMkLst>
        </pc:spChg>
      </pc:sldChg>
      <pc:sldChg chg="addSp delSp modSp new mod ord">
        <pc:chgData name="KEVIN MALAGOLI" userId="4753276f-5182-4cb6-86cf-6602de7c63db" providerId="ADAL" clId="{65965FDB-5137-44F4-8498-EA360D6BDDB8}" dt="2022-02-15T08:39:17.795" v="27282"/>
        <pc:sldMkLst>
          <pc:docMk/>
          <pc:sldMk cId="1285383067" sldId="321"/>
        </pc:sldMkLst>
        <pc:spChg chg="mod">
          <ac:chgData name="KEVIN MALAGOLI" userId="4753276f-5182-4cb6-86cf-6602de7c63db" providerId="ADAL" clId="{65965FDB-5137-44F4-8498-EA360D6BDDB8}" dt="2022-01-10T10:40:18.888" v="22745" actId="20577"/>
          <ac:spMkLst>
            <pc:docMk/>
            <pc:sldMk cId="1285383067" sldId="321"/>
            <ac:spMk id="2" creationId="{7C56792E-1C6D-4EF1-95B0-5B21F972EB26}"/>
          </ac:spMkLst>
        </pc:spChg>
        <pc:spChg chg="mod">
          <ac:chgData name="KEVIN MALAGOLI" userId="4753276f-5182-4cb6-86cf-6602de7c63db" providerId="ADAL" clId="{65965FDB-5137-44F4-8498-EA360D6BDDB8}" dt="2022-02-14T14:12:56.758" v="24869" actId="20577"/>
          <ac:spMkLst>
            <pc:docMk/>
            <pc:sldMk cId="1285383067" sldId="321"/>
            <ac:spMk id="3" creationId="{679277B7-3783-4D61-B700-BE52EBDA6042}"/>
          </ac:spMkLst>
        </pc:spChg>
        <pc:spChg chg="mod">
          <ac:chgData name="KEVIN MALAGOLI" userId="4753276f-5182-4cb6-86cf-6602de7c63db" providerId="ADAL" clId="{65965FDB-5137-44F4-8498-EA360D6BDDB8}" dt="2022-02-14T14:28:16.175" v="24898" actId="6549"/>
          <ac:spMkLst>
            <pc:docMk/>
            <pc:sldMk cId="1285383067" sldId="321"/>
            <ac:spMk id="4" creationId="{A7A3FD73-53A5-4377-9C08-F2655C254C0B}"/>
          </ac:spMkLst>
        </pc:spChg>
        <pc:spChg chg="add del mod">
          <ac:chgData name="KEVIN MALAGOLI" userId="4753276f-5182-4cb6-86cf-6602de7c63db" providerId="ADAL" clId="{65965FDB-5137-44F4-8498-EA360D6BDDB8}" dt="2022-02-14T14:27:27.744" v="24882" actId="478"/>
          <ac:spMkLst>
            <pc:docMk/>
            <pc:sldMk cId="1285383067" sldId="321"/>
            <ac:spMk id="6" creationId="{AFEE7D36-5580-4BF4-8485-725165754474}"/>
          </ac:spMkLst>
        </pc:spChg>
      </pc:sldChg>
      <pc:sldChg chg="delSp modSp new mod ord modClrScheme chgLayout">
        <pc:chgData name="KEVIN MALAGOLI" userId="4753276f-5182-4cb6-86cf-6602de7c63db" providerId="ADAL" clId="{65965FDB-5137-44F4-8498-EA360D6BDDB8}" dt="2022-02-15T08:52:47.188" v="27316"/>
        <pc:sldMkLst>
          <pc:docMk/>
          <pc:sldMk cId="2366298288" sldId="322"/>
        </pc:sldMkLst>
        <pc:spChg chg="mod ord">
          <ac:chgData name="KEVIN MALAGOLI" userId="4753276f-5182-4cb6-86cf-6602de7c63db" providerId="ADAL" clId="{65965FDB-5137-44F4-8498-EA360D6BDDB8}" dt="2022-02-14T16:16:10.914" v="25836" actId="700"/>
          <ac:spMkLst>
            <pc:docMk/>
            <pc:sldMk cId="2366298288" sldId="322"/>
            <ac:spMk id="2" creationId="{2B6A12D3-604A-4E46-B08B-54DE8D7F20D5}"/>
          </ac:spMkLst>
        </pc:spChg>
        <pc:spChg chg="mod ord">
          <ac:chgData name="KEVIN MALAGOLI" userId="4753276f-5182-4cb6-86cf-6602de7c63db" providerId="ADAL" clId="{65965FDB-5137-44F4-8498-EA360D6BDDB8}" dt="2022-02-14T16:16:10.934" v="25837" actId="27636"/>
          <ac:spMkLst>
            <pc:docMk/>
            <pc:sldMk cId="2366298288" sldId="322"/>
            <ac:spMk id="3" creationId="{D26623DD-7BB6-4C14-87E5-98072C3E0116}"/>
          </ac:spMkLst>
        </pc:spChg>
        <pc:spChg chg="del mod">
          <ac:chgData name="KEVIN MALAGOLI" userId="4753276f-5182-4cb6-86cf-6602de7c63db" providerId="ADAL" clId="{65965FDB-5137-44F4-8498-EA360D6BDDB8}" dt="2022-02-14T16:16:10.914" v="25836" actId="700"/>
          <ac:spMkLst>
            <pc:docMk/>
            <pc:sldMk cId="2366298288" sldId="322"/>
            <ac:spMk id="4" creationId="{39D74674-D07B-4D44-AD8B-E4CE0EA5C0D3}"/>
          </ac:spMkLst>
        </pc:spChg>
        <pc:spChg chg="mod ord">
          <ac:chgData name="KEVIN MALAGOLI" userId="4753276f-5182-4cb6-86cf-6602de7c63db" providerId="ADAL" clId="{65965FDB-5137-44F4-8498-EA360D6BDDB8}" dt="2022-02-14T16:16:10.914" v="25836" actId="700"/>
          <ac:spMkLst>
            <pc:docMk/>
            <pc:sldMk cId="2366298288" sldId="322"/>
            <ac:spMk id="5" creationId="{32A76ACE-345D-4D45-BC0F-CE4F73922B21}"/>
          </ac:spMkLst>
        </pc:spChg>
      </pc:sldChg>
      <pc:sldChg chg="modSp new del mod">
        <pc:chgData name="KEVIN MALAGOLI" userId="4753276f-5182-4cb6-86cf-6602de7c63db" providerId="ADAL" clId="{65965FDB-5137-44F4-8498-EA360D6BDDB8}" dt="2022-01-17T18:09:03.698" v="24462" actId="47"/>
        <pc:sldMkLst>
          <pc:docMk/>
          <pc:sldMk cId="3999513999" sldId="322"/>
        </pc:sldMkLst>
        <pc:spChg chg="mod">
          <ac:chgData name="KEVIN MALAGOLI" userId="4753276f-5182-4cb6-86cf-6602de7c63db" providerId="ADAL" clId="{65965FDB-5137-44F4-8498-EA360D6BDDB8}" dt="2022-01-10T10:42:11.529" v="22764" actId="20577"/>
          <ac:spMkLst>
            <pc:docMk/>
            <pc:sldMk cId="3999513999" sldId="322"/>
            <ac:spMk id="2" creationId="{9C182E46-B4DB-4A85-BD2C-AFC6A3A7A82E}"/>
          </ac:spMkLst>
        </pc:spChg>
      </pc:sldChg>
      <pc:sldChg chg="addSp delSp modSp new mod modClrScheme chgLayout">
        <pc:chgData name="KEVIN MALAGOLI" userId="4753276f-5182-4cb6-86cf-6602de7c63db" providerId="ADAL" clId="{65965FDB-5137-44F4-8498-EA360D6BDDB8}" dt="2022-02-15T11:44:38.016" v="27874" actId="20577"/>
        <pc:sldMkLst>
          <pc:docMk/>
          <pc:sldMk cId="1089670290" sldId="323"/>
        </pc:sldMkLst>
        <pc:spChg chg="mod ord">
          <ac:chgData name="KEVIN MALAGOLI" userId="4753276f-5182-4cb6-86cf-6602de7c63db" providerId="ADAL" clId="{65965FDB-5137-44F4-8498-EA360D6BDDB8}" dt="2022-02-15T11:36:54.116" v="27743" actId="700"/>
          <ac:spMkLst>
            <pc:docMk/>
            <pc:sldMk cId="1089670290" sldId="323"/>
            <ac:spMk id="2" creationId="{DE04D0F9-F6D4-448E-8CA4-F79A0321267C}"/>
          </ac:spMkLst>
        </pc:spChg>
        <pc:spChg chg="mod ord">
          <ac:chgData name="KEVIN MALAGOLI" userId="4753276f-5182-4cb6-86cf-6602de7c63db" providerId="ADAL" clId="{65965FDB-5137-44F4-8498-EA360D6BDDB8}" dt="2022-02-15T11:44:38.016" v="27874" actId="20577"/>
          <ac:spMkLst>
            <pc:docMk/>
            <pc:sldMk cId="1089670290" sldId="323"/>
            <ac:spMk id="3" creationId="{713B366D-81C5-4963-AEFA-33B65376BA3B}"/>
          </ac:spMkLst>
        </pc:spChg>
        <pc:spChg chg="del mod">
          <ac:chgData name="KEVIN MALAGOLI" userId="4753276f-5182-4cb6-86cf-6602de7c63db" providerId="ADAL" clId="{65965FDB-5137-44F4-8498-EA360D6BDDB8}" dt="2022-02-15T11:36:54.116" v="27743" actId="700"/>
          <ac:spMkLst>
            <pc:docMk/>
            <pc:sldMk cId="1089670290" sldId="323"/>
            <ac:spMk id="4" creationId="{6D59D2FF-DB1E-4DDF-9DAD-FCC919CCE1B9}"/>
          </ac:spMkLst>
        </pc:spChg>
        <pc:spChg chg="mod ord">
          <ac:chgData name="KEVIN MALAGOLI" userId="4753276f-5182-4cb6-86cf-6602de7c63db" providerId="ADAL" clId="{65965FDB-5137-44F4-8498-EA360D6BDDB8}" dt="2022-02-15T11:36:54.116" v="27743" actId="700"/>
          <ac:spMkLst>
            <pc:docMk/>
            <pc:sldMk cId="1089670290" sldId="323"/>
            <ac:spMk id="5" creationId="{9BBDECE3-92BB-4CB4-9B00-EDB968757136}"/>
          </ac:spMkLst>
        </pc:spChg>
        <pc:spChg chg="add del mod">
          <ac:chgData name="KEVIN MALAGOLI" userId="4753276f-5182-4cb6-86cf-6602de7c63db" providerId="ADAL" clId="{65965FDB-5137-44F4-8498-EA360D6BDDB8}" dt="2022-02-15T11:40:56.132" v="27806"/>
          <ac:spMkLst>
            <pc:docMk/>
            <pc:sldMk cId="1089670290" sldId="323"/>
            <ac:spMk id="6" creationId="{7F2353D5-1FBE-4FE3-A398-6EE03E5E8240}"/>
          </ac:spMkLst>
        </pc:spChg>
      </pc:sldChg>
      <pc:sldChg chg="addSp delSp modSp new mod ord modClrScheme chgLayout">
        <pc:chgData name="KEVIN MALAGOLI" userId="4753276f-5182-4cb6-86cf-6602de7c63db" providerId="ADAL" clId="{65965FDB-5137-44F4-8498-EA360D6BDDB8}" dt="2022-02-16T16:21:14.540" v="29970" actId="20577"/>
        <pc:sldMkLst>
          <pc:docMk/>
          <pc:sldMk cId="1953630476" sldId="324"/>
        </pc:sldMkLst>
        <pc:spChg chg="mod ord">
          <ac:chgData name="KEVIN MALAGOLI" userId="4753276f-5182-4cb6-86cf-6602de7c63db" providerId="ADAL" clId="{65965FDB-5137-44F4-8498-EA360D6BDDB8}" dt="2022-02-16T16:21:14.540" v="29970" actId="20577"/>
          <ac:spMkLst>
            <pc:docMk/>
            <pc:sldMk cId="1953630476" sldId="324"/>
            <ac:spMk id="2" creationId="{85441A13-118E-48FF-8D1D-2E18B4D69A17}"/>
          </ac:spMkLst>
        </pc:spChg>
        <pc:spChg chg="mod ord">
          <ac:chgData name="KEVIN MALAGOLI" userId="4753276f-5182-4cb6-86cf-6602de7c63db" providerId="ADAL" clId="{65965FDB-5137-44F4-8498-EA360D6BDDB8}" dt="2022-02-16T15:44:13.643" v="29673"/>
          <ac:spMkLst>
            <pc:docMk/>
            <pc:sldMk cId="1953630476" sldId="324"/>
            <ac:spMk id="3" creationId="{53463341-C684-4A1C-A00D-31CF77A5CFE4}"/>
          </ac:spMkLst>
        </pc:spChg>
        <pc:spChg chg="mod ord">
          <ac:chgData name="KEVIN MALAGOLI" userId="4753276f-5182-4cb6-86cf-6602de7c63db" providerId="ADAL" clId="{65965FDB-5137-44F4-8498-EA360D6BDDB8}" dt="2022-02-15T08:17:26.673" v="26771" actId="700"/>
          <ac:spMkLst>
            <pc:docMk/>
            <pc:sldMk cId="1953630476" sldId="324"/>
            <ac:spMk id="4" creationId="{41243978-5B56-4744-870B-EC0731E2EF51}"/>
          </ac:spMkLst>
        </pc:spChg>
        <pc:spChg chg="add del mod">
          <ac:chgData name="KEVIN MALAGOLI" userId="4753276f-5182-4cb6-86cf-6602de7c63db" providerId="ADAL" clId="{65965FDB-5137-44F4-8498-EA360D6BDDB8}" dt="2022-02-14T16:29:32.814" v="26410" actId="478"/>
          <ac:spMkLst>
            <pc:docMk/>
            <pc:sldMk cId="1953630476" sldId="324"/>
            <ac:spMk id="5" creationId="{5D11E352-3793-4157-B13F-375895EDDB3C}"/>
          </ac:spMkLst>
        </pc:spChg>
        <pc:spChg chg="add del mod ord">
          <ac:chgData name="KEVIN MALAGOLI" userId="4753276f-5182-4cb6-86cf-6602de7c63db" providerId="ADAL" clId="{65965FDB-5137-44F4-8498-EA360D6BDDB8}" dt="2022-02-15T08:17:26.673" v="26771" actId="700"/>
          <ac:spMkLst>
            <pc:docMk/>
            <pc:sldMk cId="1953630476" sldId="324"/>
            <ac:spMk id="6" creationId="{7A3F57E1-F5CE-47E0-A9A8-AFECDBB7B2D0}"/>
          </ac:spMkLst>
        </pc:spChg>
      </pc:sldChg>
      <pc:sldChg chg="addSp delSp modSp new mod ord modClrScheme chgLayout">
        <pc:chgData name="KEVIN MALAGOLI" userId="4753276f-5182-4cb6-86cf-6602de7c63db" providerId="ADAL" clId="{65965FDB-5137-44F4-8498-EA360D6BDDB8}" dt="2022-02-21T09:19:17.945" v="30037" actId="5793"/>
        <pc:sldMkLst>
          <pc:docMk/>
          <pc:sldMk cId="1406187833" sldId="325"/>
        </pc:sldMkLst>
        <pc:spChg chg="mod ord">
          <ac:chgData name="KEVIN MALAGOLI" userId="4753276f-5182-4cb6-86cf-6602de7c63db" providerId="ADAL" clId="{65965FDB-5137-44F4-8498-EA360D6BDDB8}" dt="2022-02-16T16:21:24.415" v="29972" actId="20577"/>
          <ac:spMkLst>
            <pc:docMk/>
            <pc:sldMk cId="1406187833" sldId="325"/>
            <ac:spMk id="2" creationId="{B09B55D6-0EC7-4C23-A261-D038E2F90FDE}"/>
          </ac:spMkLst>
        </pc:spChg>
        <pc:spChg chg="mod ord">
          <ac:chgData name="KEVIN MALAGOLI" userId="4753276f-5182-4cb6-86cf-6602de7c63db" providerId="ADAL" clId="{65965FDB-5137-44F4-8498-EA360D6BDDB8}" dt="2022-02-21T09:19:14.278" v="30035" actId="27636"/>
          <ac:spMkLst>
            <pc:docMk/>
            <pc:sldMk cId="1406187833" sldId="325"/>
            <ac:spMk id="3" creationId="{FFB990C7-4675-47C6-B97B-B32D223D40EB}"/>
          </ac:spMkLst>
        </pc:spChg>
        <pc:spChg chg="mod ord">
          <ac:chgData name="KEVIN MALAGOLI" userId="4753276f-5182-4cb6-86cf-6602de7c63db" providerId="ADAL" clId="{65965FDB-5137-44F4-8498-EA360D6BDDB8}" dt="2022-02-16T13:27:15.774" v="29247" actId="700"/>
          <ac:spMkLst>
            <pc:docMk/>
            <pc:sldMk cId="1406187833" sldId="325"/>
            <ac:spMk id="4" creationId="{21E541C0-0300-41A8-BA8A-87FF7D04301A}"/>
          </ac:spMkLst>
        </pc:spChg>
        <pc:spChg chg="add del">
          <ac:chgData name="KEVIN MALAGOLI" userId="4753276f-5182-4cb6-86cf-6602de7c63db" providerId="ADAL" clId="{65965FDB-5137-44F4-8498-EA360D6BDDB8}" dt="2022-02-16T09:34:37.711" v="28411"/>
          <ac:spMkLst>
            <pc:docMk/>
            <pc:sldMk cId="1406187833" sldId="325"/>
            <ac:spMk id="5" creationId="{AE7C1ADC-2460-4F24-8FC6-7F2CE268E414}"/>
          </ac:spMkLst>
        </pc:spChg>
        <pc:spChg chg="add del mod ord">
          <ac:chgData name="KEVIN MALAGOLI" userId="4753276f-5182-4cb6-86cf-6602de7c63db" providerId="ADAL" clId="{65965FDB-5137-44F4-8498-EA360D6BDDB8}" dt="2022-02-16T13:27:15.774" v="29247" actId="700"/>
          <ac:spMkLst>
            <pc:docMk/>
            <pc:sldMk cId="1406187833" sldId="325"/>
            <ac:spMk id="8" creationId="{7F4AED0E-93D4-4E2B-983F-6BCCD7DD9D82}"/>
          </ac:spMkLst>
        </pc:spChg>
        <pc:spChg chg="add del mod ord">
          <ac:chgData name="KEVIN MALAGOLI" userId="4753276f-5182-4cb6-86cf-6602de7c63db" providerId="ADAL" clId="{65965FDB-5137-44F4-8498-EA360D6BDDB8}" dt="2022-02-16T13:27:15.774" v="29247" actId="700"/>
          <ac:spMkLst>
            <pc:docMk/>
            <pc:sldMk cId="1406187833" sldId="325"/>
            <ac:spMk id="9" creationId="{004A45C9-800E-49D4-A4BA-7D990A99AA40}"/>
          </ac:spMkLst>
        </pc:spChg>
        <pc:spChg chg="add del mod ord">
          <ac:chgData name="KEVIN MALAGOLI" userId="4753276f-5182-4cb6-86cf-6602de7c63db" providerId="ADAL" clId="{65965FDB-5137-44F4-8498-EA360D6BDDB8}" dt="2022-02-16T13:27:15.774" v="29247" actId="700"/>
          <ac:spMkLst>
            <pc:docMk/>
            <pc:sldMk cId="1406187833" sldId="325"/>
            <ac:spMk id="10" creationId="{7F684CA9-6D77-4D2F-9860-D44C451B864F}"/>
          </ac:spMkLst>
        </pc:spChg>
        <pc:spChg chg="add mod ord">
          <ac:chgData name="KEVIN MALAGOLI" userId="4753276f-5182-4cb6-86cf-6602de7c63db" providerId="ADAL" clId="{65965FDB-5137-44F4-8498-EA360D6BDDB8}" dt="2022-02-21T09:19:17.945" v="30037" actId="5793"/>
          <ac:spMkLst>
            <pc:docMk/>
            <pc:sldMk cId="1406187833" sldId="325"/>
            <ac:spMk id="11" creationId="{DE087A3E-6E30-4564-8576-93962F042C6C}"/>
          </ac:spMkLst>
        </pc:spChg>
        <pc:graphicFrameChg chg="add del mod">
          <ac:chgData name="KEVIN MALAGOLI" userId="4753276f-5182-4cb6-86cf-6602de7c63db" providerId="ADAL" clId="{65965FDB-5137-44F4-8498-EA360D6BDDB8}" dt="2022-02-16T09:51:14.021" v="28579"/>
          <ac:graphicFrameMkLst>
            <pc:docMk/>
            <pc:sldMk cId="1406187833" sldId="325"/>
            <ac:graphicFrameMk id="6" creationId="{B1EA0AB7-73D1-4A5E-AC68-4A3B0FC48098}"/>
          </ac:graphicFrameMkLst>
        </pc:graphicFrameChg>
        <pc:graphicFrameChg chg="add del mod modGraphic">
          <ac:chgData name="KEVIN MALAGOLI" userId="4753276f-5182-4cb6-86cf-6602de7c63db" providerId="ADAL" clId="{65965FDB-5137-44F4-8498-EA360D6BDDB8}" dt="2022-02-16T13:27:09.475" v="29245" actId="478"/>
          <ac:graphicFrameMkLst>
            <pc:docMk/>
            <pc:sldMk cId="1406187833" sldId="325"/>
            <ac:graphicFrameMk id="7" creationId="{85261883-B49A-456B-AB55-6F62BF2209BF}"/>
          </ac:graphicFrameMkLst>
        </pc:graphicFrameChg>
      </pc:sldChg>
      <pc:sldChg chg="addSp delSp modSp new mod modClrScheme chgLayout">
        <pc:chgData name="KEVIN MALAGOLI" userId="4753276f-5182-4cb6-86cf-6602de7c63db" providerId="ADAL" clId="{65965FDB-5137-44F4-8498-EA360D6BDDB8}" dt="2022-02-16T16:17:21.735" v="29899" actId="20577"/>
        <pc:sldMkLst>
          <pc:docMk/>
          <pc:sldMk cId="1099180326" sldId="326"/>
        </pc:sldMkLst>
        <pc:spChg chg="mod ord">
          <ac:chgData name="KEVIN MALAGOLI" userId="4753276f-5182-4cb6-86cf-6602de7c63db" providerId="ADAL" clId="{65965FDB-5137-44F4-8498-EA360D6BDDB8}" dt="2022-02-16T16:16:22.206" v="29860" actId="26606"/>
          <ac:spMkLst>
            <pc:docMk/>
            <pc:sldMk cId="1099180326" sldId="326"/>
            <ac:spMk id="2" creationId="{64868840-6F21-4542-A22F-B30D3EAA1C46}"/>
          </ac:spMkLst>
        </pc:spChg>
        <pc:spChg chg="mod ord">
          <ac:chgData name="KEVIN MALAGOLI" userId="4753276f-5182-4cb6-86cf-6602de7c63db" providerId="ADAL" clId="{65965FDB-5137-44F4-8498-EA360D6BDDB8}" dt="2022-02-16T16:17:21.735" v="29899" actId="20577"/>
          <ac:spMkLst>
            <pc:docMk/>
            <pc:sldMk cId="1099180326" sldId="326"/>
            <ac:spMk id="3" creationId="{CBE84F99-EFE4-4E14-AAD3-58284A53F68F}"/>
          </ac:spMkLst>
        </pc:spChg>
        <pc:spChg chg="mod ord">
          <ac:chgData name="KEVIN MALAGOLI" userId="4753276f-5182-4cb6-86cf-6602de7c63db" providerId="ADAL" clId="{65965FDB-5137-44F4-8498-EA360D6BDDB8}" dt="2022-02-16T16:16:22.206" v="29860" actId="26606"/>
          <ac:spMkLst>
            <pc:docMk/>
            <pc:sldMk cId="1099180326" sldId="326"/>
            <ac:spMk id="4" creationId="{36E192BA-2AB0-44DD-A03E-615AB371B58D}"/>
          </ac:spMkLst>
        </pc:spChg>
        <pc:spChg chg="add del mod ord">
          <ac:chgData name="KEVIN MALAGOLI" userId="4753276f-5182-4cb6-86cf-6602de7c63db" providerId="ADAL" clId="{65965FDB-5137-44F4-8498-EA360D6BDDB8}" dt="2022-02-16T16:16:19.480" v="29857" actId="22"/>
          <ac:spMkLst>
            <pc:docMk/>
            <pc:sldMk cId="1099180326" sldId="326"/>
            <ac:spMk id="7" creationId="{C2A825E1-EC4E-4C2D-A710-3741E312B901}"/>
          </ac:spMkLst>
        </pc:spChg>
        <pc:picChg chg="add del">
          <ac:chgData name="KEVIN MALAGOLI" userId="4753276f-5182-4cb6-86cf-6602de7c63db" providerId="ADAL" clId="{65965FDB-5137-44F4-8498-EA360D6BDDB8}" dt="2022-02-15T11:22:31.506" v="27442" actId="478"/>
          <ac:picMkLst>
            <pc:docMk/>
            <pc:sldMk cId="1099180326" sldId="326"/>
            <ac:picMk id="6" creationId="{0C0B2FBB-E21C-418D-B71A-3B66EA5E1A00}"/>
          </ac:picMkLst>
        </pc:picChg>
        <pc:picChg chg="add mod ord">
          <ac:chgData name="KEVIN MALAGOLI" userId="4753276f-5182-4cb6-86cf-6602de7c63db" providerId="ADAL" clId="{65965FDB-5137-44F4-8498-EA360D6BDDB8}" dt="2022-02-16T16:16:22.206" v="29860" actId="26606"/>
          <ac:picMkLst>
            <pc:docMk/>
            <pc:sldMk cId="1099180326" sldId="326"/>
            <ac:picMk id="9" creationId="{63744F51-A43D-4FEC-AC76-83C55AD802FD}"/>
          </ac:picMkLst>
        </pc:picChg>
      </pc:sldChg>
      <pc:sldChg chg="addSp delSp modSp new mod modClrScheme chgLayout">
        <pc:chgData name="KEVIN MALAGOLI" userId="4753276f-5182-4cb6-86cf-6602de7c63db" providerId="ADAL" clId="{65965FDB-5137-44F4-8498-EA360D6BDDB8}" dt="2022-02-15T11:45:49.659" v="27921" actId="700"/>
        <pc:sldMkLst>
          <pc:docMk/>
          <pc:sldMk cId="176405723" sldId="327"/>
        </pc:sldMkLst>
        <pc:spChg chg="del mod ord">
          <ac:chgData name="KEVIN MALAGOLI" userId="4753276f-5182-4cb6-86cf-6602de7c63db" providerId="ADAL" clId="{65965FDB-5137-44F4-8498-EA360D6BDDB8}" dt="2022-02-15T11:43:37.581" v="27815" actId="700"/>
          <ac:spMkLst>
            <pc:docMk/>
            <pc:sldMk cId="176405723" sldId="327"/>
            <ac:spMk id="2" creationId="{320F7588-5EF0-4AEF-B35A-C0E15ABCD78E}"/>
          </ac:spMkLst>
        </pc:spChg>
        <pc:spChg chg="del mod ord">
          <ac:chgData name="KEVIN MALAGOLI" userId="4753276f-5182-4cb6-86cf-6602de7c63db" providerId="ADAL" clId="{65965FDB-5137-44F4-8498-EA360D6BDDB8}" dt="2022-02-15T11:43:37.581" v="27815" actId="700"/>
          <ac:spMkLst>
            <pc:docMk/>
            <pc:sldMk cId="176405723" sldId="327"/>
            <ac:spMk id="3" creationId="{C72BC4D5-91DA-45A1-A9D5-80B9C40170C0}"/>
          </ac:spMkLst>
        </pc:spChg>
        <pc:spChg chg="mod ord">
          <ac:chgData name="KEVIN MALAGOLI" userId="4753276f-5182-4cb6-86cf-6602de7c63db" providerId="ADAL" clId="{65965FDB-5137-44F4-8498-EA360D6BDDB8}" dt="2022-02-15T11:45:49.659" v="27921" actId="700"/>
          <ac:spMkLst>
            <pc:docMk/>
            <pc:sldMk cId="176405723" sldId="327"/>
            <ac:spMk id="4" creationId="{CEA1175A-C103-44E1-9AB3-BE644287705C}"/>
          </ac:spMkLst>
        </pc:spChg>
        <pc:spChg chg="add mod ord">
          <ac:chgData name="KEVIN MALAGOLI" userId="4753276f-5182-4cb6-86cf-6602de7c63db" providerId="ADAL" clId="{65965FDB-5137-44F4-8498-EA360D6BDDB8}" dt="2022-02-15T11:45:49.659" v="27921" actId="700"/>
          <ac:spMkLst>
            <pc:docMk/>
            <pc:sldMk cId="176405723" sldId="327"/>
            <ac:spMk id="5" creationId="{0069793E-E79E-4E88-AF23-30876FF77BED}"/>
          </ac:spMkLst>
        </pc:spChg>
        <pc:spChg chg="add mod ord">
          <ac:chgData name="KEVIN MALAGOLI" userId="4753276f-5182-4cb6-86cf-6602de7c63db" providerId="ADAL" clId="{65965FDB-5137-44F4-8498-EA360D6BDDB8}" dt="2022-02-15T11:45:49.659" v="27921" actId="700"/>
          <ac:spMkLst>
            <pc:docMk/>
            <pc:sldMk cId="176405723" sldId="327"/>
            <ac:spMk id="6" creationId="{770A6F74-8651-441E-8473-7BA6E73AB91F}"/>
          </ac:spMkLst>
        </pc:spChg>
        <pc:spChg chg="add mod ord">
          <ac:chgData name="KEVIN MALAGOLI" userId="4753276f-5182-4cb6-86cf-6602de7c63db" providerId="ADAL" clId="{65965FDB-5137-44F4-8498-EA360D6BDDB8}" dt="2022-02-15T11:45:49.659" v="27921" actId="700"/>
          <ac:spMkLst>
            <pc:docMk/>
            <pc:sldMk cId="176405723" sldId="327"/>
            <ac:spMk id="7" creationId="{32BB18FD-F276-48D0-BD4A-1283B04D0B40}"/>
          </ac:spMkLst>
        </pc:spChg>
        <pc:spChg chg="add mod ord">
          <ac:chgData name="KEVIN MALAGOLI" userId="4753276f-5182-4cb6-86cf-6602de7c63db" providerId="ADAL" clId="{65965FDB-5137-44F4-8498-EA360D6BDDB8}" dt="2022-02-15T11:45:49.659" v="27921" actId="700"/>
          <ac:spMkLst>
            <pc:docMk/>
            <pc:sldMk cId="176405723" sldId="327"/>
            <ac:spMk id="8" creationId="{19043AE5-899D-4929-8803-EA58D61085A7}"/>
          </ac:spMkLst>
        </pc:spChg>
        <pc:spChg chg="add mod ord">
          <ac:chgData name="KEVIN MALAGOLI" userId="4753276f-5182-4cb6-86cf-6602de7c63db" providerId="ADAL" clId="{65965FDB-5137-44F4-8498-EA360D6BDDB8}" dt="2022-02-15T11:45:49.659" v="27921" actId="700"/>
          <ac:spMkLst>
            <pc:docMk/>
            <pc:sldMk cId="176405723" sldId="327"/>
            <ac:spMk id="9" creationId="{2D9C007D-70BF-4A9A-9D70-D93D5885D4BB}"/>
          </ac:spMkLst>
        </pc:spChg>
      </pc:sldChg>
      <pc:sldChg chg="addSp delSp modSp new mod modClrScheme chgLayout">
        <pc:chgData name="KEVIN MALAGOLI" userId="4753276f-5182-4cb6-86cf-6602de7c63db" providerId="ADAL" clId="{65965FDB-5137-44F4-8498-EA360D6BDDB8}" dt="2022-02-15T11:59:45.500" v="27993"/>
        <pc:sldMkLst>
          <pc:docMk/>
          <pc:sldMk cId="3027735339" sldId="328"/>
        </pc:sldMkLst>
        <pc:spChg chg="mod ord">
          <ac:chgData name="KEVIN MALAGOLI" userId="4753276f-5182-4cb6-86cf-6602de7c63db" providerId="ADAL" clId="{65965FDB-5137-44F4-8498-EA360D6BDDB8}" dt="2022-02-15T11:59:25.188" v="27990" actId="700"/>
          <ac:spMkLst>
            <pc:docMk/>
            <pc:sldMk cId="3027735339" sldId="328"/>
            <ac:spMk id="2" creationId="{EDCC78A9-C743-4562-B161-9CB2C499AEAF}"/>
          </ac:spMkLst>
        </pc:spChg>
        <pc:spChg chg="del">
          <ac:chgData name="KEVIN MALAGOLI" userId="4753276f-5182-4cb6-86cf-6602de7c63db" providerId="ADAL" clId="{65965FDB-5137-44F4-8498-EA360D6BDDB8}" dt="2022-02-15T11:46:12.643" v="27952" actId="700"/>
          <ac:spMkLst>
            <pc:docMk/>
            <pc:sldMk cId="3027735339" sldId="328"/>
            <ac:spMk id="3" creationId="{093C6BB0-DD94-47BF-B440-0BBAFEB2117D}"/>
          </ac:spMkLst>
        </pc:spChg>
        <pc:spChg chg="del mod ord">
          <ac:chgData name="KEVIN MALAGOLI" userId="4753276f-5182-4cb6-86cf-6602de7c63db" providerId="ADAL" clId="{65965FDB-5137-44F4-8498-EA360D6BDDB8}" dt="2022-02-15T11:46:12.643" v="27952" actId="700"/>
          <ac:spMkLst>
            <pc:docMk/>
            <pc:sldMk cId="3027735339" sldId="328"/>
            <ac:spMk id="4" creationId="{6FAF2214-2724-4220-82E7-E81F5ABA97F7}"/>
          </ac:spMkLst>
        </pc:spChg>
        <pc:spChg chg="del">
          <ac:chgData name="KEVIN MALAGOLI" userId="4753276f-5182-4cb6-86cf-6602de7c63db" providerId="ADAL" clId="{65965FDB-5137-44F4-8498-EA360D6BDDB8}" dt="2022-02-15T11:46:12.643" v="27952" actId="700"/>
          <ac:spMkLst>
            <pc:docMk/>
            <pc:sldMk cId="3027735339" sldId="328"/>
            <ac:spMk id="5" creationId="{B2FBAF4D-6601-475C-B316-5D0AD2F3FA8F}"/>
          </ac:spMkLst>
        </pc:spChg>
        <pc:spChg chg="del mod ord">
          <ac:chgData name="KEVIN MALAGOLI" userId="4753276f-5182-4cb6-86cf-6602de7c63db" providerId="ADAL" clId="{65965FDB-5137-44F4-8498-EA360D6BDDB8}" dt="2022-02-15T11:46:12.643" v="27952" actId="700"/>
          <ac:spMkLst>
            <pc:docMk/>
            <pc:sldMk cId="3027735339" sldId="328"/>
            <ac:spMk id="6" creationId="{B42B764C-5D92-45F8-B91F-301B618AC81D}"/>
          </ac:spMkLst>
        </pc:spChg>
        <pc:spChg chg="mod ord">
          <ac:chgData name="KEVIN MALAGOLI" userId="4753276f-5182-4cb6-86cf-6602de7c63db" providerId="ADAL" clId="{65965FDB-5137-44F4-8498-EA360D6BDDB8}" dt="2022-02-15T11:59:25.188" v="27990" actId="700"/>
          <ac:spMkLst>
            <pc:docMk/>
            <pc:sldMk cId="3027735339" sldId="328"/>
            <ac:spMk id="7" creationId="{C584E7A3-98EB-4B21-A555-DA26B9D79D68}"/>
          </ac:spMkLst>
        </pc:spChg>
        <pc:spChg chg="add del mod ord">
          <ac:chgData name="KEVIN MALAGOLI" userId="4753276f-5182-4cb6-86cf-6602de7c63db" providerId="ADAL" clId="{65965FDB-5137-44F4-8498-EA360D6BDDB8}" dt="2022-02-15T11:56:06.013" v="27954"/>
          <ac:spMkLst>
            <pc:docMk/>
            <pc:sldMk cId="3027735339" sldId="328"/>
            <ac:spMk id="8" creationId="{04ADB63F-B957-4580-AABE-2BC1501580FD}"/>
          </ac:spMkLst>
        </pc:spChg>
        <pc:spChg chg="add del mod ord">
          <ac:chgData name="KEVIN MALAGOLI" userId="4753276f-5182-4cb6-86cf-6602de7c63db" providerId="ADAL" clId="{65965FDB-5137-44F4-8498-EA360D6BDDB8}" dt="2022-02-15T11:59:25.188" v="27990" actId="700"/>
          <ac:spMkLst>
            <pc:docMk/>
            <pc:sldMk cId="3027735339" sldId="328"/>
            <ac:spMk id="9" creationId="{0DE13CDC-C4F2-4B35-910D-AE7C2BAAFD6B}"/>
          </ac:spMkLst>
        </pc:spChg>
        <pc:spChg chg="add del mod">
          <ac:chgData name="KEVIN MALAGOLI" userId="4753276f-5182-4cb6-86cf-6602de7c63db" providerId="ADAL" clId="{65965FDB-5137-44F4-8498-EA360D6BDDB8}" dt="2022-02-15T11:59:21.429" v="27989" actId="478"/>
          <ac:spMkLst>
            <pc:docMk/>
            <pc:sldMk cId="3027735339" sldId="328"/>
            <ac:spMk id="10" creationId="{5A73F0E4-A307-439E-B0D5-CC2588DE70B8}"/>
          </ac:spMkLst>
        </pc:spChg>
        <pc:spChg chg="add del mod ord">
          <ac:chgData name="KEVIN MALAGOLI" userId="4753276f-5182-4cb6-86cf-6602de7c63db" providerId="ADAL" clId="{65965FDB-5137-44F4-8498-EA360D6BDDB8}" dt="2022-02-15T11:59:31.392" v="27991"/>
          <ac:spMkLst>
            <pc:docMk/>
            <pc:sldMk cId="3027735339" sldId="328"/>
            <ac:spMk id="11" creationId="{F48FADA0-ADBA-4FCC-B512-B1E8E34DD09D}"/>
          </ac:spMkLst>
        </pc:spChg>
        <pc:spChg chg="add del mod ord">
          <ac:chgData name="KEVIN MALAGOLI" userId="4753276f-5182-4cb6-86cf-6602de7c63db" providerId="ADAL" clId="{65965FDB-5137-44F4-8498-EA360D6BDDB8}" dt="2022-02-15T11:59:45.500" v="27993"/>
          <ac:spMkLst>
            <pc:docMk/>
            <pc:sldMk cId="3027735339" sldId="328"/>
            <ac:spMk id="12" creationId="{C03255AD-6940-4634-9A48-E23843D1BFDE}"/>
          </ac:spMkLst>
        </pc:spChg>
        <pc:spChg chg="add mod">
          <ac:chgData name="KEVIN MALAGOLI" userId="4753276f-5182-4cb6-86cf-6602de7c63db" providerId="ADAL" clId="{65965FDB-5137-44F4-8498-EA360D6BDDB8}" dt="2022-02-15T11:59:34.609" v="27992" actId="2711"/>
          <ac:spMkLst>
            <pc:docMk/>
            <pc:sldMk cId="3027735339" sldId="328"/>
            <ac:spMk id="13" creationId="{EBDEE3DD-5A29-4ACC-A50A-33391C022DA0}"/>
          </ac:spMkLst>
        </pc:spChg>
        <pc:picChg chg="add mod">
          <ac:chgData name="KEVIN MALAGOLI" userId="4753276f-5182-4cb6-86cf-6602de7c63db" providerId="ADAL" clId="{65965FDB-5137-44F4-8498-EA360D6BDDB8}" dt="2022-02-15T11:59:45.500" v="27993"/>
          <ac:picMkLst>
            <pc:docMk/>
            <pc:sldMk cId="3027735339" sldId="328"/>
            <ac:picMk id="3076" creationId="{C6C6CC63-5EEE-46A3-BF87-6F9D21584A12}"/>
          </ac:picMkLst>
        </pc:picChg>
      </pc:sldChg>
      <pc:sldChg chg="addSp delSp modSp new mod modClrScheme chgLayout">
        <pc:chgData name="KEVIN MALAGOLI" userId="4753276f-5182-4cb6-86cf-6602de7c63db" providerId="ADAL" clId="{65965FDB-5137-44F4-8498-EA360D6BDDB8}" dt="2022-02-15T11:59:04.659" v="27981" actId="20577"/>
        <pc:sldMkLst>
          <pc:docMk/>
          <pc:sldMk cId="1346096986" sldId="329"/>
        </pc:sldMkLst>
        <pc:spChg chg="del mod ord">
          <ac:chgData name="KEVIN MALAGOLI" userId="4753276f-5182-4cb6-86cf-6602de7c63db" providerId="ADAL" clId="{65965FDB-5137-44F4-8498-EA360D6BDDB8}" dt="2022-02-15T11:46:16.535" v="27953" actId="700"/>
          <ac:spMkLst>
            <pc:docMk/>
            <pc:sldMk cId="1346096986" sldId="329"/>
            <ac:spMk id="2" creationId="{DA383921-F00D-4075-81F3-113F4E303541}"/>
          </ac:spMkLst>
        </pc:spChg>
        <pc:spChg chg="del">
          <ac:chgData name="KEVIN MALAGOLI" userId="4753276f-5182-4cb6-86cf-6602de7c63db" providerId="ADAL" clId="{65965FDB-5137-44F4-8498-EA360D6BDDB8}" dt="2022-02-15T11:46:16.535" v="27953" actId="700"/>
          <ac:spMkLst>
            <pc:docMk/>
            <pc:sldMk cId="1346096986" sldId="329"/>
            <ac:spMk id="3" creationId="{DF5075FB-4962-4BA5-9EBF-28A1760CE4B1}"/>
          </ac:spMkLst>
        </pc:spChg>
        <pc:spChg chg="del mod ord">
          <ac:chgData name="KEVIN MALAGOLI" userId="4753276f-5182-4cb6-86cf-6602de7c63db" providerId="ADAL" clId="{65965FDB-5137-44F4-8498-EA360D6BDDB8}" dt="2022-02-15T11:46:16.535" v="27953" actId="700"/>
          <ac:spMkLst>
            <pc:docMk/>
            <pc:sldMk cId="1346096986" sldId="329"/>
            <ac:spMk id="4" creationId="{E078A35C-AF93-4DC6-8C90-32F591DC084A}"/>
          </ac:spMkLst>
        </pc:spChg>
        <pc:spChg chg="del">
          <ac:chgData name="KEVIN MALAGOLI" userId="4753276f-5182-4cb6-86cf-6602de7c63db" providerId="ADAL" clId="{65965FDB-5137-44F4-8498-EA360D6BDDB8}" dt="2022-02-15T11:46:16.535" v="27953" actId="700"/>
          <ac:spMkLst>
            <pc:docMk/>
            <pc:sldMk cId="1346096986" sldId="329"/>
            <ac:spMk id="5" creationId="{203AED78-9231-44AA-A9A0-30EFEB95E732}"/>
          </ac:spMkLst>
        </pc:spChg>
        <pc:spChg chg="del mod ord">
          <ac:chgData name="KEVIN MALAGOLI" userId="4753276f-5182-4cb6-86cf-6602de7c63db" providerId="ADAL" clId="{65965FDB-5137-44F4-8498-EA360D6BDDB8}" dt="2022-02-15T11:46:16.535" v="27953" actId="700"/>
          <ac:spMkLst>
            <pc:docMk/>
            <pc:sldMk cId="1346096986" sldId="329"/>
            <ac:spMk id="6" creationId="{F5F63B39-CA16-4BE8-926F-30CAE67C3FD5}"/>
          </ac:spMkLst>
        </pc:spChg>
        <pc:spChg chg="mod ord">
          <ac:chgData name="KEVIN MALAGOLI" userId="4753276f-5182-4cb6-86cf-6602de7c63db" providerId="ADAL" clId="{65965FDB-5137-44F4-8498-EA360D6BDDB8}" dt="2022-02-15T11:46:16.535" v="27953" actId="700"/>
          <ac:spMkLst>
            <pc:docMk/>
            <pc:sldMk cId="1346096986" sldId="329"/>
            <ac:spMk id="7" creationId="{9260511C-8280-4E7D-B346-89E4B1043342}"/>
          </ac:spMkLst>
        </pc:spChg>
        <pc:spChg chg="add mod ord">
          <ac:chgData name="KEVIN MALAGOLI" userId="4753276f-5182-4cb6-86cf-6602de7c63db" providerId="ADAL" clId="{65965FDB-5137-44F4-8498-EA360D6BDDB8}" dt="2022-02-15T11:59:04.659" v="27981" actId="20577"/>
          <ac:spMkLst>
            <pc:docMk/>
            <pc:sldMk cId="1346096986" sldId="329"/>
            <ac:spMk id="8" creationId="{1412C780-B58F-43D3-BEFF-AAE0717F4220}"/>
          </ac:spMkLst>
        </pc:spChg>
        <pc:spChg chg="add del mod ord">
          <ac:chgData name="KEVIN MALAGOLI" userId="4753276f-5182-4cb6-86cf-6602de7c63db" providerId="ADAL" clId="{65965FDB-5137-44F4-8498-EA360D6BDDB8}" dt="2022-02-15T11:57:52.928" v="27979" actId="13926"/>
          <ac:spMkLst>
            <pc:docMk/>
            <pc:sldMk cId="1346096986" sldId="329"/>
            <ac:spMk id="9" creationId="{DB1FB86B-B736-47C3-B032-03AB2E6299AF}"/>
          </ac:spMkLst>
        </pc:spChg>
        <pc:spChg chg="add del mod ord">
          <ac:chgData name="KEVIN MALAGOLI" userId="4753276f-5182-4cb6-86cf-6602de7c63db" providerId="ADAL" clId="{65965FDB-5137-44F4-8498-EA360D6BDDB8}" dt="2022-02-15T11:58:37.656" v="27980" actId="22"/>
          <ac:spMkLst>
            <pc:docMk/>
            <pc:sldMk cId="1346096986" sldId="329"/>
            <ac:spMk id="10" creationId="{70935CEF-25BA-467A-A55E-D7F94DD38BC0}"/>
          </ac:spMkLst>
        </pc:spChg>
        <pc:spChg chg="add del mod">
          <ac:chgData name="KEVIN MALAGOLI" userId="4753276f-5182-4cb6-86cf-6602de7c63db" providerId="ADAL" clId="{65965FDB-5137-44F4-8498-EA360D6BDDB8}" dt="2022-02-15T11:57:17.376" v="27969"/>
          <ac:spMkLst>
            <pc:docMk/>
            <pc:sldMk cId="1346096986" sldId="329"/>
            <ac:spMk id="11" creationId="{6993744E-442F-480B-94A5-AA1E87C8535B}"/>
          </ac:spMkLst>
        </pc:spChg>
        <pc:picChg chg="add mod ord">
          <ac:chgData name="KEVIN MALAGOLI" userId="4753276f-5182-4cb6-86cf-6602de7c63db" providerId="ADAL" clId="{65965FDB-5137-44F4-8498-EA360D6BDDB8}" dt="2022-02-15T11:58:37.656" v="27980" actId="22"/>
          <ac:picMkLst>
            <pc:docMk/>
            <pc:sldMk cId="1346096986" sldId="329"/>
            <ac:picMk id="13" creationId="{421207F7-19D5-41A3-8C9C-7473FBF064E1}"/>
          </ac:picMkLst>
        </pc:picChg>
      </pc:sldChg>
      <pc:sldChg chg="addSp delSp modSp new mod">
        <pc:chgData name="KEVIN MALAGOLI" userId="4753276f-5182-4cb6-86cf-6602de7c63db" providerId="ADAL" clId="{65965FDB-5137-44F4-8498-EA360D6BDDB8}" dt="2022-02-16T15:41:18.051" v="29567" actId="20578"/>
        <pc:sldMkLst>
          <pc:docMk/>
          <pc:sldMk cId="3193103171" sldId="330"/>
        </pc:sldMkLst>
        <pc:spChg chg="mod">
          <ac:chgData name="KEVIN MALAGOLI" userId="4753276f-5182-4cb6-86cf-6602de7c63db" providerId="ADAL" clId="{65965FDB-5137-44F4-8498-EA360D6BDDB8}" dt="2022-02-15T12:03:09.248" v="28011" actId="20577"/>
          <ac:spMkLst>
            <pc:docMk/>
            <pc:sldMk cId="3193103171" sldId="330"/>
            <ac:spMk id="2" creationId="{E22330A1-8547-4C5C-B79E-C87EF6837CF3}"/>
          </ac:spMkLst>
        </pc:spChg>
        <pc:spChg chg="add del mod">
          <ac:chgData name="KEVIN MALAGOLI" userId="4753276f-5182-4cb6-86cf-6602de7c63db" providerId="ADAL" clId="{65965FDB-5137-44F4-8498-EA360D6BDDB8}" dt="2022-02-16T15:41:18.051" v="29567" actId="20578"/>
          <ac:spMkLst>
            <pc:docMk/>
            <pc:sldMk cId="3193103171" sldId="330"/>
            <ac:spMk id="3" creationId="{92DCC9AB-3157-4815-8879-9E823FA6B434}"/>
          </ac:spMkLst>
        </pc:spChg>
        <pc:spChg chg="del">
          <ac:chgData name="KEVIN MALAGOLI" userId="4753276f-5182-4cb6-86cf-6602de7c63db" providerId="ADAL" clId="{65965FDB-5137-44F4-8498-EA360D6BDDB8}" dt="2022-02-15T12:03:23.085" v="28014"/>
          <ac:spMkLst>
            <pc:docMk/>
            <pc:sldMk cId="3193103171" sldId="330"/>
            <ac:spMk id="4" creationId="{F9C83054-0C0C-4E9F-8C71-416E05565A2C}"/>
          </ac:spMkLst>
        </pc:spChg>
        <pc:spChg chg="add del mod">
          <ac:chgData name="KEVIN MALAGOLI" userId="4753276f-5182-4cb6-86cf-6602de7c63db" providerId="ADAL" clId="{65965FDB-5137-44F4-8498-EA360D6BDDB8}" dt="2022-02-16T15:36:19.385" v="29403"/>
          <ac:spMkLst>
            <pc:docMk/>
            <pc:sldMk cId="3193103171" sldId="330"/>
            <ac:spMk id="6" creationId="{0093DA8B-5DED-4682-9D14-E3C25CF64CAB}"/>
          </ac:spMkLst>
        </pc:spChg>
        <pc:picChg chg="add del">
          <ac:chgData name="KEVIN MALAGOLI" userId="4753276f-5182-4cb6-86cf-6602de7c63db" providerId="ADAL" clId="{65965FDB-5137-44F4-8498-EA360D6BDDB8}" dt="2022-02-15T12:03:21.174" v="28013"/>
          <ac:picMkLst>
            <pc:docMk/>
            <pc:sldMk cId="3193103171" sldId="330"/>
            <ac:picMk id="5122" creationId="{F7008A3A-25E5-4D29-9819-A3E87A6004D4}"/>
          </ac:picMkLst>
        </pc:picChg>
        <pc:picChg chg="add mod">
          <ac:chgData name="KEVIN MALAGOLI" userId="4753276f-5182-4cb6-86cf-6602de7c63db" providerId="ADAL" clId="{65965FDB-5137-44F4-8498-EA360D6BDDB8}" dt="2022-02-15T12:03:23.085" v="28014"/>
          <ac:picMkLst>
            <pc:docMk/>
            <pc:sldMk cId="3193103171" sldId="330"/>
            <ac:picMk id="5124" creationId="{25FA276C-2043-466C-8834-7F930282E19F}"/>
          </ac:picMkLst>
        </pc:picChg>
      </pc:sldChg>
      <pc:sldChg chg="modSp new mod">
        <pc:chgData name="KEVIN MALAGOLI" userId="4753276f-5182-4cb6-86cf-6602de7c63db" providerId="ADAL" clId="{65965FDB-5137-44F4-8498-EA360D6BDDB8}" dt="2022-02-21T09:17:35.916" v="30016" actId="20577"/>
        <pc:sldMkLst>
          <pc:docMk/>
          <pc:sldMk cId="1319027932" sldId="331"/>
        </pc:sldMkLst>
        <pc:spChg chg="mod">
          <ac:chgData name="KEVIN MALAGOLI" userId="4753276f-5182-4cb6-86cf-6602de7c63db" providerId="ADAL" clId="{65965FDB-5137-44F4-8498-EA360D6BDDB8}" dt="2022-02-16T09:29:05.428" v="28120" actId="20577"/>
          <ac:spMkLst>
            <pc:docMk/>
            <pc:sldMk cId="1319027932" sldId="331"/>
            <ac:spMk id="2" creationId="{7F71ACAF-BFF0-492B-A196-882A3246F1E6}"/>
          </ac:spMkLst>
        </pc:spChg>
        <pc:spChg chg="mod">
          <ac:chgData name="KEVIN MALAGOLI" userId="4753276f-5182-4cb6-86cf-6602de7c63db" providerId="ADAL" clId="{65965FDB-5137-44F4-8498-EA360D6BDDB8}" dt="2022-02-21T09:17:35.916" v="30016" actId="20577"/>
          <ac:spMkLst>
            <pc:docMk/>
            <pc:sldMk cId="1319027932" sldId="331"/>
            <ac:spMk id="3" creationId="{AAA70C0A-B6C2-46C0-9187-825956CD8C9D}"/>
          </ac:spMkLst>
        </pc:spChg>
      </pc:sldChg>
      <pc:sldChg chg="modSp new mod ord">
        <pc:chgData name="KEVIN MALAGOLI" userId="4753276f-5182-4cb6-86cf-6602de7c63db" providerId="ADAL" clId="{65965FDB-5137-44F4-8498-EA360D6BDDB8}" dt="2022-02-16T16:21:58.988" v="29978"/>
        <pc:sldMkLst>
          <pc:docMk/>
          <pc:sldMk cId="3814115029" sldId="332"/>
        </pc:sldMkLst>
        <pc:spChg chg="mod">
          <ac:chgData name="KEVIN MALAGOLI" userId="4753276f-5182-4cb6-86cf-6602de7c63db" providerId="ADAL" clId="{65965FDB-5137-44F4-8498-EA360D6BDDB8}" dt="2022-02-16T09:32:56.912" v="28407" actId="20577"/>
          <ac:spMkLst>
            <pc:docMk/>
            <pc:sldMk cId="3814115029" sldId="332"/>
            <ac:spMk id="2" creationId="{5359DDE4-6871-47DF-A04A-1AE1861EAAA2}"/>
          </ac:spMkLst>
        </pc:spChg>
      </pc:sldChg>
      <pc:sldChg chg="addSp delSp modSp new mod ord modClrScheme chgLayout">
        <pc:chgData name="KEVIN MALAGOLI" userId="4753276f-5182-4cb6-86cf-6602de7c63db" providerId="ADAL" clId="{65965FDB-5137-44F4-8498-EA360D6BDDB8}" dt="2022-02-16T16:21:28.617" v="29974" actId="20577"/>
        <pc:sldMkLst>
          <pc:docMk/>
          <pc:sldMk cId="3256159898" sldId="333"/>
        </pc:sldMkLst>
        <pc:spChg chg="del mod ord">
          <ac:chgData name="KEVIN MALAGOLI" userId="4753276f-5182-4cb6-86cf-6602de7c63db" providerId="ADAL" clId="{65965FDB-5137-44F4-8498-EA360D6BDDB8}" dt="2022-02-16T09:53:05.530" v="28627" actId="700"/>
          <ac:spMkLst>
            <pc:docMk/>
            <pc:sldMk cId="3256159898" sldId="333"/>
            <ac:spMk id="2" creationId="{FA95271E-43D7-4C61-B4D7-355760C59978}"/>
          </ac:spMkLst>
        </pc:spChg>
        <pc:spChg chg="del mod ord">
          <ac:chgData name="KEVIN MALAGOLI" userId="4753276f-5182-4cb6-86cf-6602de7c63db" providerId="ADAL" clId="{65965FDB-5137-44F4-8498-EA360D6BDDB8}" dt="2022-02-16T09:53:05.530" v="28627" actId="700"/>
          <ac:spMkLst>
            <pc:docMk/>
            <pc:sldMk cId="3256159898" sldId="333"/>
            <ac:spMk id="3" creationId="{44A84599-36ED-4031-885F-0112543462F0}"/>
          </ac:spMkLst>
        </pc:spChg>
        <pc:spChg chg="mod ord">
          <ac:chgData name="KEVIN MALAGOLI" userId="4753276f-5182-4cb6-86cf-6602de7c63db" providerId="ADAL" clId="{65965FDB-5137-44F4-8498-EA360D6BDDB8}" dt="2022-02-16T09:53:05.530" v="28627" actId="700"/>
          <ac:spMkLst>
            <pc:docMk/>
            <pc:sldMk cId="3256159898" sldId="333"/>
            <ac:spMk id="4" creationId="{C0F52F93-A880-4CE5-A063-9E657E4FC09C}"/>
          </ac:spMkLst>
        </pc:spChg>
        <pc:spChg chg="add mod ord">
          <ac:chgData name="KEVIN MALAGOLI" userId="4753276f-5182-4cb6-86cf-6602de7c63db" providerId="ADAL" clId="{65965FDB-5137-44F4-8498-EA360D6BDDB8}" dt="2022-02-16T16:21:28.617" v="29974" actId="20577"/>
          <ac:spMkLst>
            <pc:docMk/>
            <pc:sldMk cId="3256159898" sldId="333"/>
            <ac:spMk id="5" creationId="{D406846A-CFD5-4218-8110-EA3DD6F3AA91}"/>
          </ac:spMkLst>
        </pc:spChg>
        <pc:spChg chg="add mod ord">
          <ac:chgData name="KEVIN MALAGOLI" userId="4753276f-5182-4cb6-86cf-6602de7c63db" providerId="ADAL" clId="{65965FDB-5137-44F4-8498-EA360D6BDDB8}" dt="2022-02-16T12:32:32.828" v="29142" actId="20577"/>
          <ac:spMkLst>
            <pc:docMk/>
            <pc:sldMk cId="3256159898" sldId="333"/>
            <ac:spMk id="6" creationId="{A29C156E-CF46-4A41-8B55-45FD38557BBA}"/>
          </ac:spMkLst>
        </pc:spChg>
        <pc:spChg chg="add mod ord">
          <ac:chgData name="KEVIN MALAGOLI" userId="4753276f-5182-4cb6-86cf-6602de7c63db" providerId="ADAL" clId="{65965FDB-5137-44F4-8498-EA360D6BDDB8}" dt="2022-02-16T09:56:35.480" v="28738" actId="207"/>
          <ac:spMkLst>
            <pc:docMk/>
            <pc:sldMk cId="3256159898" sldId="333"/>
            <ac:spMk id="7" creationId="{F239582C-4A5B-43C1-9FE6-220D8ADDAF93}"/>
          </ac:spMkLst>
        </pc:spChg>
      </pc:sldChg>
      <pc:sldChg chg="addSp delSp modSp new mod modClrScheme chgLayout">
        <pc:chgData name="KEVIN MALAGOLI" userId="4753276f-5182-4cb6-86cf-6602de7c63db" providerId="ADAL" clId="{65965FDB-5137-44F4-8498-EA360D6BDDB8}" dt="2022-02-16T16:21:36.293" v="29976" actId="20577"/>
        <pc:sldMkLst>
          <pc:docMk/>
          <pc:sldMk cId="1410157971" sldId="334"/>
        </pc:sldMkLst>
        <pc:spChg chg="mod ord">
          <ac:chgData name="KEVIN MALAGOLI" userId="4753276f-5182-4cb6-86cf-6602de7c63db" providerId="ADAL" clId="{65965FDB-5137-44F4-8498-EA360D6BDDB8}" dt="2022-02-16T16:21:36.293" v="29976" actId="20577"/>
          <ac:spMkLst>
            <pc:docMk/>
            <pc:sldMk cId="1410157971" sldId="334"/>
            <ac:spMk id="2" creationId="{CAB6299B-1B9A-45E5-8F35-73DC2AF70985}"/>
          </ac:spMkLst>
        </pc:spChg>
        <pc:spChg chg="del mod ord">
          <ac:chgData name="KEVIN MALAGOLI" userId="4753276f-5182-4cb6-86cf-6602de7c63db" providerId="ADAL" clId="{65965FDB-5137-44F4-8498-EA360D6BDDB8}" dt="2022-02-16T10:03:29.471" v="28741" actId="700"/>
          <ac:spMkLst>
            <pc:docMk/>
            <pc:sldMk cId="1410157971" sldId="334"/>
            <ac:spMk id="3" creationId="{04C920C2-4E43-4970-8EA7-353D919F27AE}"/>
          </ac:spMkLst>
        </pc:spChg>
        <pc:spChg chg="mod ord">
          <ac:chgData name="KEVIN MALAGOLI" userId="4753276f-5182-4cb6-86cf-6602de7c63db" providerId="ADAL" clId="{65965FDB-5137-44F4-8498-EA360D6BDDB8}" dt="2022-02-16T10:03:29.471" v="28741" actId="700"/>
          <ac:spMkLst>
            <pc:docMk/>
            <pc:sldMk cId="1410157971" sldId="334"/>
            <ac:spMk id="4" creationId="{C94AEDBA-2C4C-4BFB-8740-E9BF39D8FB30}"/>
          </ac:spMkLst>
        </pc:spChg>
        <pc:spChg chg="add mod ord">
          <ac:chgData name="KEVIN MALAGOLI" userId="4753276f-5182-4cb6-86cf-6602de7c63db" providerId="ADAL" clId="{65965FDB-5137-44F4-8498-EA360D6BDDB8}" dt="2022-02-16T13:26:57.503" v="29244" actId="27636"/>
          <ac:spMkLst>
            <pc:docMk/>
            <pc:sldMk cId="1410157971" sldId="334"/>
            <ac:spMk id="5" creationId="{A17F67C2-7A79-4F20-A433-4FA83E5D8267}"/>
          </ac:spMkLst>
        </pc:spChg>
        <pc:spChg chg="add mod ord">
          <ac:chgData name="KEVIN MALAGOLI" userId="4753276f-5182-4cb6-86cf-6602de7c63db" providerId="ADAL" clId="{65965FDB-5137-44F4-8498-EA360D6BDDB8}" dt="2022-02-16T14:48:14.046" v="29300" actId="207"/>
          <ac:spMkLst>
            <pc:docMk/>
            <pc:sldMk cId="1410157971" sldId="334"/>
            <ac:spMk id="6" creationId="{F6505283-357B-4268-9121-66788FB8F1A9}"/>
          </ac:spMkLst>
        </pc:spChg>
        <pc:graphicFrameChg chg="add del mod modGraphic">
          <ac:chgData name="KEVIN MALAGOLI" userId="4753276f-5182-4cb6-86cf-6602de7c63db" providerId="ADAL" clId="{65965FDB-5137-44F4-8498-EA360D6BDDB8}" dt="2022-02-16T12:04:11.327" v="28872" actId="478"/>
          <ac:graphicFrameMkLst>
            <pc:docMk/>
            <pc:sldMk cId="1410157971" sldId="334"/>
            <ac:graphicFrameMk id="7" creationId="{B3F240E6-E568-434D-A1BA-04CA8ABB353A}"/>
          </ac:graphicFrameMkLst>
        </pc:graphicFrameChg>
      </pc:sldChg>
      <pc:sldChg chg="addSp delSp modSp new mod modClrScheme chgLayout">
        <pc:chgData name="KEVIN MALAGOLI" userId="4753276f-5182-4cb6-86cf-6602de7c63db" providerId="ADAL" clId="{65965FDB-5137-44F4-8498-EA360D6BDDB8}" dt="2022-02-16T16:34:41.715" v="30014" actId="20577"/>
        <pc:sldMkLst>
          <pc:docMk/>
          <pc:sldMk cId="3023124153" sldId="335"/>
        </pc:sldMkLst>
        <pc:spChg chg="mod ord">
          <ac:chgData name="KEVIN MALAGOLI" userId="4753276f-5182-4cb6-86cf-6602de7c63db" providerId="ADAL" clId="{65965FDB-5137-44F4-8498-EA360D6BDDB8}" dt="2022-02-16T16:05:29.916" v="29680" actId="700"/>
          <ac:spMkLst>
            <pc:docMk/>
            <pc:sldMk cId="3023124153" sldId="335"/>
            <ac:spMk id="2" creationId="{56DCF512-FB74-4B21-9635-28152911E7BC}"/>
          </ac:spMkLst>
        </pc:spChg>
        <pc:spChg chg="del mod ord">
          <ac:chgData name="KEVIN MALAGOLI" userId="4753276f-5182-4cb6-86cf-6602de7c63db" providerId="ADAL" clId="{65965FDB-5137-44F4-8498-EA360D6BDDB8}" dt="2022-02-16T16:05:29.916" v="29680" actId="700"/>
          <ac:spMkLst>
            <pc:docMk/>
            <pc:sldMk cId="3023124153" sldId="335"/>
            <ac:spMk id="3" creationId="{2743366C-25BD-4155-8F9D-9CA546887515}"/>
          </ac:spMkLst>
        </pc:spChg>
        <pc:spChg chg="mod ord">
          <ac:chgData name="KEVIN MALAGOLI" userId="4753276f-5182-4cb6-86cf-6602de7c63db" providerId="ADAL" clId="{65965FDB-5137-44F4-8498-EA360D6BDDB8}" dt="2022-02-16T16:05:29.916" v="29680" actId="700"/>
          <ac:spMkLst>
            <pc:docMk/>
            <pc:sldMk cId="3023124153" sldId="335"/>
            <ac:spMk id="4" creationId="{7DEC3439-E0E1-441C-A5F2-359E45AE09B5}"/>
          </ac:spMkLst>
        </pc:spChg>
        <pc:spChg chg="add mod ord">
          <ac:chgData name="KEVIN MALAGOLI" userId="4753276f-5182-4cb6-86cf-6602de7c63db" providerId="ADAL" clId="{65965FDB-5137-44F4-8498-EA360D6BDDB8}" dt="2022-02-16T16:34:41.715" v="30014" actId="20577"/>
          <ac:spMkLst>
            <pc:docMk/>
            <pc:sldMk cId="3023124153" sldId="335"/>
            <ac:spMk id="5" creationId="{69457E8A-CFE5-4004-88C5-EE626B5F83CA}"/>
          </ac:spMkLst>
        </pc:spChg>
        <pc:spChg chg="add mod ord">
          <ac:chgData name="KEVIN MALAGOLI" userId="4753276f-5182-4cb6-86cf-6602de7c63db" providerId="ADAL" clId="{65965FDB-5137-44F4-8498-EA360D6BDDB8}" dt="2022-02-16T16:23:03.921" v="29990" actId="27636"/>
          <ac:spMkLst>
            <pc:docMk/>
            <pc:sldMk cId="3023124153" sldId="335"/>
            <ac:spMk id="6" creationId="{AA076FC4-FECB-461E-B947-0282A7EDD546}"/>
          </ac:spMkLst>
        </pc:spChg>
        <pc:spChg chg="add del mod">
          <ac:chgData name="KEVIN MALAGOLI" userId="4753276f-5182-4cb6-86cf-6602de7c63db" providerId="ADAL" clId="{65965FDB-5137-44F4-8498-EA360D6BDDB8}" dt="2022-02-16T16:11:43.687" v="29827"/>
          <ac:spMkLst>
            <pc:docMk/>
            <pc:sldMk cId="3023124153" sldId="335"/>
            <ac:spMk id="7" creationId="{68C88C4C-B55A-4D12-9F9B-14331E70FAD1}"/>
          </ac:spMkLst>
        </pc:spChg>
        <pc:spChg chg="add del mod">
          <ac:chgData name="KEVIN MALAGOLI" userId="4753276f-5182-4cb6-86cf-6602de7c63db" providerId="ADAL" clId="{65965FDB-5137-44F4-8498-EA360D6BDDB8}" dt="2022-02-16T16:11:43.687" v="29829"/>
          <ac:spMkLst>
            <pc:docMk/>
            <pc:sldMk cId="3023124153" sldId="335"/>
            <ac:spMk id="8" creationId="{46BA44EA-9D43-4175-8B6D-C52CD6B32A2A}"/>
          </ac:spMkLst>
        </pc:spChg>
      </pc:sldChg>
      <pc:sldChg chg="modSp new mod">
        <pc:chgData name="KEVIN MALAGOLI" userId="4753276f-5182-4cb6-86cf-6602de7c63db" providerId="ADAL" clId="{65965FDB-5137-44F4-8498-EA360D6BDDB8}" dt="2022-02-16T15:13:38.843" v="29342" actId="20577"/>
        <pc:sldMkLst>
          <pc:docMk/>
          <pc:sldMk cId="2099842018" sldId="336"/>
        </pc:sldMkLst>
        <pc:spChg chg="mod">
          <ac:chgData name="KEVIN MALAGOLI" userId="4753276f-5182-4cb6-86cf-6602de7c63db" providerId="ADAL" clId="{65965FDB-5137-44F4-8498-EA360D6BDDB8}" dt="2022-02-16T15:13:38.843" v="29342" actId="20577"/>
          <ac:spMkLst>
            <pc:docMk/>
            <pc:sldMk cId="2099842018" sldId="336"/>
            <ac:spMk id="2" creationId="{F2EBB9EC-9C90-4576-8835-272BCC1031A1}"/>
          </ac:spMkLst>
        </pc:spChg>
      </pc:sldChg>
      <pc:sldChg chg="modSp new mod">
        <pc:chgData name="KEVIN MALAGOLI" userId="4753276f-5182-4cb6-86cf-6602de7c63db" providerId="ADAL" clId="{65965FDB-5137-44F4-8498-EA360D6BDDB8}" dt="2022-02-16T15:13:53.735" v="29362" actId="5793"/>
        <pc:sldMkLst>
          <pc:docMk/>
          <pc:sldMk cId="3818169475" sldId="337"/>
        </pc:sldMkLst>
        <pc:spChg chg="mod">
          <ac:chgData name="KEVIN MALAGOLI" userId="4753276f-5182-4cb6-86cf-6602de7c63db" providerId="ADAL" clId="{65965FDB-5137-44F4-8498-EA360D6BDDB8}" dt="2022-02-16T15:13:53.735" v="29362" actId="5793"/>
          <ac:spMkLst>
            <pc:docMk/>
            <pc:sldMk cId="3818169475" sldId="337"/>
            <ac:spMk id="2" creationId="{231AF569-759F-4726-9C85-77E9C4EE1A88}"/>
          </ac:spMkLst>
        </pc:spChg>
      </pc:sldChg>
      <pc:sldChg chg="modSp new mod">
        <pc:chgData name="KEVIN MALAGOLI" userId="4753276f-5182-4cb6-86cf-6602de7c63db" providerId="ADAL" clId="{65965FDB-5137-44F4-8498-EA360D6BDDB8}" dt="2022-02-16T15:14:02.316" v="29372" actId="20577"/>
        <pc:sldMkLst>
          <pc:docMk/>
          <pc:sldMk cId="2830292655" sldId="338"/>
        </pc:sldMkLst>
        <pc:spChg chg="mod">
          <ac:chgData name="KEVIN MALAGOLI" userId="4753276f-5182-4cb6-86cf-6602de7c63db" providerId="ADAL" clId="{65965FDB-5137-44F4-8498-EA360D6BDDB8}" dt="2022-02-16T15:14:02.316" v="29372" actId="20577"/>
          <ac:spMkLst>
            <pc:docMk/>
            <pc:sldMk cId="2830292655" sldId="338"/>
            <ac:spMk id="2" creationId="{DD4BFD46-B4BC-45C4-9C25-FD7BE141E83C}"/>
          </ac:spMkLst>
        </pc:spChg>
      </pc:sldChg>
      <pc:sldChg chg="modSp new mod">
        <pc:chgData name="KEVIN MALAGOLI" userId="4753276f-5182-4cb6-86cf-6602de7c63db" providerId="ADAL" clId="{65965FDB-5137-44F4-8498-EA360D6BDDB8}" dt="2022-02-16T15:14:08.663" v="29384" actId="20577"/>
        <pc:sldMkLst>
          <pc:docMk/>
          <pc:sldMk cId="338838447" sldId="339"/>
        </pc:sldMkLst>
        <pc:spChg chg="mod">
          <ac:chgData name="KEVIN MALAGOLI" userId="4753276f-5182-4cb6-86cf-6602de7c63db" providerId="ADAL" clId="{65965FDB-5137-44F4-8498-EA360D6BDDB8}" dt="2022-02-16T15:14:08.663" v="29384" actId="20577"/>
          <ac:spMkLst>
            <pc:docMk/>
            <pc:sldMk cId="338838447" sldId="339"/>
            <ac:spMk id="2" creationId="{FDD216ED-BF69-4A1D-8E02-CF79309A4A01}"/>
          </ac:spMkLst>
        </pc:spChg>
      </pc:sldChg>
      <pc:sldChg chg="modSp new mod">
        <pc:chgData name="KEVIN MALAGOLI" userId="4753276f-5182-4cb6-86cf-6602de7c63db" providerId="ADAL" clId="{65965FDB-5137-44F4-8498-EA360D6BDDB8}" dt="2022-02-16T15:51:23.170" v="29679" actId="20577"/>
        <pc:sldMkLst>
          <pc:docMk/>
          <pc:sldMk cId="1429548383" sldId="340"/>
        </pc:sldMkLst>
        <pc:spChg chg="mod">
          <ac:chgData name="KEVIN MALAGOLI" userId="4753276f-5182-4cb6-86cf-6602de7c63db" providerId="ADAL" clId="{65965FDB-5137-44F4-8498-EA360D6BDDB8}" dt="2022-02-16T15:51:23.170" v="29679" actId="20577"/>
          <ac:spMkLst>
            <pc:docMk/>
            <pc:sldMk cId="1429548383" sldId="340"/>
            <ac:spMk id="2" creationId="{D4DC8954-F992-45A2-9720-46D09F3460B4}"/>
          </ac:spMkLst>
        </pc:spChg>
      </pc:sldChg>
      <pc:sldChg chg="modSp new mod ord">
        <pc:chgData name="KEVIN MALAGOLI" userId="4753276f-5182-4cb6-86cf-6602de7c63db" providerId="ADAL" clId="{65965FDB-5137-44F4-8498-EA360D6BDDB8}" dt="2022-02-16T15:15:02.598" v="29399"/>
        <pc:sldMkLst>
          <pc:docMk/>
          <pc:sldMk cId="1031367520" sldId="341"/>
        </pc:sldMkLst>
        <pc:spChg chg="mod">
          <ac:chgData name="KEVIN MALAGOLI" userId="4753276f-5182-4cb6-86cf-6602de7c63db" providerId="ADAL" clId="{65965FDB-5137-44F4-8498-EA360D6BDDB8}" dt="2022-02-16T15:14:36.200" v="29392" actId="27636"/>
          <ac:spMkLst>
            <pc:docMk/>
            <pc:sldMk cId="1031367520" sldId="341"/>
            <ac:spMk id="2" creationId="{FC3B8330-F77F-4CFC-ADBD-026C0EF0E14F}"/>
          </ac:spMkLst>
        </pc:spChg>
      </pc:sldChg>
      <pc:sldChg chg="modSp new mod ord">
        <pc:chgData name="KEVIN MALAGOLI" userId="4753276f-5182-4cb6-86cf-6602de7c63db" providerId="ADAL" clId="{65965FDB-5137-44F4-8498-EA360D6BDDB8}" dt="2022-02-16T15:15:00.974" v="29397"/>
        <pc:sldMkLst>
          <pc:docMk/>
          <pc:sldMk cId="1489296980" sldId="342"/>
        </pc:sldMkLst>
        <pc:spChg chg="mod">
          <ac:chgData name="KEVIN MALAGOLI" userId="4753276f-5182-4cb6-86cf-6602de7c63db" providerId="ADAL" clId="{65965FDB-5137-44F4-8498-EA360D6BDDB8}" dt="2022-02-16T15:14:49.377" v="29395" actId="27636"/>
          <ac:spMkLst>
            <pc:docMk/>
            <pc:sldMk cId="1489296980" sldId="342"/>
            <ac:spMk id="2" creationId="{DCBB7974-8E61-48EE-A1C1-40DB7519FC23}"/>
          </ac:spMkLst>
        </pc:spChg>
      </pc:sldChg>
      <pc:sldChg chg="del">
        <pc:chgData name="KEVIN MALAGOLI" userId="4753276f-5182-4cb6-86cf-6602de7c63db" providerId="ADAL" clId="{65965FDB-5137-44F4-8498-EA360D6BDDB8}" dt="2022-10-19T20:28:06.493" v="30044" actId="47"/>
        <pc:sldMkLst>
          <pc:docMk/>
          <pc:sldMk cId="250079365" sldId="359"/>
        </pc:sldMkLst>
      </pc:sldChg>
      <pc:sldChg chg="del">
        <pc:chgData name="KEVIN MALAGOLI" userId="4753276f-5182-4cb6-86cf-6602de7c63db" providerId="ADAL" clId="{65965FDB-5137-44F4-8498-EA360D6BDDB8}" dt="2022-10-19T20:28:04.833" v="30043" actId="47"/>
        <pc:sldMkLst>
          <pc:docMk/>
          <pc:sldMk cId="2820950359" sldId="360"/>
        </pc:sldMkLst>
      </pc:sldChg>
      <pc:sldMasterChg chg="modSldLayout">
        <pc:chgData name="KEVIN MALAGOLI" userId="4753276f-5182-4cb6-86cf-6602de7c63db" providerId="ADAL" clId="{65965FDB-5137-44F4-8498-EA360D6BDDB8}" dt="2021-12-29T16:52:47.345" v="116"/>
        <pc:sldMasterMkLst>
          <pc:docMk/>
          <pc:sldMasterMk cId="2990233773" sldId="2147483661"/>
        </pc:sldMasterMkLst>
        <pc:sldLayoutChg chg="delSp">
          <pc:chgData name="KEVIN MALAGOLI" userId="4753276f-5182-4cb6-86cf-6602de7c63db" providerId="ADAL" clId="{65965FDB-5137-44F4-8498-EA360D6BDDB8}" dt="2021-12-29T16:52:47.345" v="116"/>
          <pc:sldLayoutMkLst>
            <pc:docMk/>
            <pc:sldMasterMk cId="2990233773" sldId="2147483661"/>
            <pc:sldLayoutMk cId="3072686288" sldId="2147483697"/>
          </pc:sldLayoutMkLst>
          <pc:cxnChg chg="del">
            <ac:chgData name="KEVIN MALAGOLI" userId="4753276f-5182-4cb6-86cf-6602de7c63db" providerId="ADAL" clId="{65965FDB-5137-44F4-8498-EA360D6BDDB8}" dt="2021-12-29T16:52:47.345" v="116"/>
            <ac:cxnSpMkLst>
              <pc:docMk/>
              <pc:sldMasterMk cId="2990233773" sldId="2147483661"/>
              <pc:sldLayoutMk cId="3072686288" sldId="2147483697"/>
              <ac:cxnSpMk id="9"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C21E9-0007-4904-8DA2-9F7550FC7FA1}" type="datetimeFigureOut">
              <a:rPr lang="en-GB" smtClean="0"/>
              <a:t>27/07/2023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EE233-6C01-48E5-A6D1-731EBDF247A5}" type="slidenum">
              <a:rPr lang="en-GB" smtClean="0"/>
              <a:t>‹N›</a:t>
            </a:fld>
            <a:endParaRPr lang="en-GB"/>
          </a:p>
        </p:txBody>
      </p:sp>
    </p:spTree>
    <p:extLst>
      <p:ext uri="{BB962C8B-B14F-4D97-AF65-F5344CB8AC3E}">
        <p14:creationId xmlns:p14="http://schemas.microsoft.com/office/powerpoint/2010/main" val="224248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43</a:t>
            </a:fld>
            <a:endParaRPr lang="en-US"/>
          </a:p>
        </p:txBody>
      </p:sp>
    </p:spTree>
    <p:extLst>
      <p:ext uri="{BB962C8B-B14F-4D97-AF65-F5344CB8AC3E}">
        <p14:creationId xmlns:p14="http://schemas.microsoft.com/office/powerpoint/2010/main" val="44466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580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039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32485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631296C3-5030-452C-839E-CB421A134968}" type="slidenum">
              <a:rPr lang="it-IT" smtClean="0"/>
              <a:t>‹N›</a:t>
            </a:fld>
            <a:endParaRPr lang="it-IT"/>
          </a:p>
        </p:txBody>
      </p:sp>
    </p:spTree>
    <p:extLst>
      <p:ext uri="{BB962C8B-B14F-4D97-AF65-F5344CB8AC3E}">
        <p14:creationId xmlns:p14="http://schemas.microsoft.com/office/powerpoint/2010/main" val="3072686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753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2775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3855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978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424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905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02137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2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063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9902337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7" r:id="rId12"/>
    <p:sldLayoutId id="2147483660"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reference/android/app/Activ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chor="ctr">
            <a:normAutofit/>
          </a:bodyPr>
          <a:lstStyle/>
          <a:p>
            <a:r>
              <a:rPr lang="en-US" dirty="0"/>
              <a:t>Activity, Intent and UI design</a:t>
            </a:r>
          </a:p>
        </p:txBody>
      </p:sp>
      <p:sp>
        <p:nvSpPr>
          <p:cNvPr id="5" name="Sottotitolo 2"/>
          <p:cNvSpPr>
            <a:spLocks noGrp="1"/>
          </p:cNvSpPr>
          <p:nvPr>
            <p:ph type="subTitle" idx="1"/>
          </p:nvPr>
        </p:nvSpPr>
        <p:spPr>
          <a:xfrm>
            <a:off x="1828800" y="3886200"/>
            <a:ext cx="8534400" cy="1752600"/>
          </a:xfrm>
        </p:spPr>
        <p:txBody>
          <a:bodyPr>
            <a:normAutofit/>
          </a:bodyPr>
          <a:lstStyle/>
          <a:p>
            <a:pPr algn="r"/>
            <a:r>
              <a:rPr lang="en-US" sz="2800" dirty="0" err="1"/>
              <a:t>Università</a:t>
            </a:r>
            <a:r>
              <a:rPr lang="en-US" sz="2800" dirty="0"/>
              <a:t> di Modena e Reggio Emilia</a:t>
            </a:r>
          </a:p>
          <a:p>
            <a:endParaRPr lang="en-US" dirty="0"/>
          </a:p>
          <a:p>
            <a:endParaRPr lang="it-IT" dirty="0"/>
          </a:p>
        </p:txBody>
      </p:sp>
      <p:sp>
        <p:nvSpPr>
          <p:cNvPr id="10" name="Slide Number Placeholder 3">
            <a:extLst>
              <a:ext uri="{FF2B5EF4-FFF2-40B4-BE49-F238E27FC236}">
                <a16:creationId xmlns:a16="http://schemas.microsoft.com/office/drawing/2014/main" id="{1FD56E2D-365B-48B0-A630-FD7F7E56207D}"/>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a:t>
            </a:fld>
            <a:endParaRPr lang="it-IT"/>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94C90E-1542-47C8-9333-850D43FB8D50}"/>
              </a:ext>
            </a:extLst>
          </p:cNvPr>
          <p:cNvSpPr>
            <a:spLocks noGrp="1"/>
          </p:cNvSpPr>
          <p:nvPr>
            <p:ph type="title"/>
          </p:nvPr>
        </p:nvSpPr>
        <p:spPr/>
        <p:txBody>
          <a:bodyPr/>
          <a:lstStyle/>
          <a:p>
            <a:r>
              <a:rPr lang="en-GB" dirty="0"/>
              <a:t>Activity lifecycle</a:t>
            </a:r>
          </a:p>
        </p:txBody>
      </p:sp>
      <p:sp>
        <p:nvSpPr>
          <p:cNvPr id="7" name="Content Placeholder 6">
            <a:extLst>
              <a:ext uri="{FF2B5EF4-FFF2-40B4-BE49-F238E27FC236}">
                <a16:creationId xmlns:a16="http://schemas.microsoft.com/office/drawing/2014/main" id="{F85E9359-EBE1-4410-ADB8-22A7312E3023}"/>
              </a:ext>
            </a:extLst>
          </p:cNvPr>
          <p:cNvSpPr>
            <a:spLocks noGrp="1"/>
          </p:cNvSpPr>
          <p:nvPr>
            <p:ph sz="half" idx="1"/>
          </p:nvPr>
        </p:nvSpPr>
        <p:spPr/>
        <p:txBody>
          <a:bodyPr>
            <a:normAutofit fontScale="92500" lnSpcReduction="20000"/>
          </a:bodyPr>
          <a:lstStyle/>
          <a:p>
            <a:pPr marL="0" indent="0">
              <a:buNone/>
            </a:pPr>
            <a:r>
              <a:rPr lang="en-GB" dirty="0"/>
              <a:t>We can distinguish 3 loops:</a:t>
            </a:r>
          </a:p>
          <a:p>
            <a:r>
              <a:rPr lang="en-GB" dirty="0">
                <a:solidFill>
                  <a:srgbClr val="FF0000"/>
                </a:solidFill>
              </a:rPr>
              <a:t>Entire lifetime: </a:t>
            </a:r>
            <a:r>
              <a:rPr lang="en-GB" b="1" dirty="0"/>
              <a:t>from </a:t>
            </a:r>
            <a:r>
              <a:rPr lang="en-GB" b="1" dirty="0" err="1"/>
              <a:t>onCreate</a:t>
            </a:r>
            <a:r>
              <a:rPr lang="en-GB" b="1" dirty="0"/>
              <a:t>()</a:t>
            </a:r>
            <a:r>
              <a:rPr lang="en-GB" dirty="0"/>
              <a:t>, where activity setup global </a:t>
            </a:r>
            <a:r>
              <a:rPr lang="en-GB" dirty="0" err="1"/>
              <a:t>stae</a:t>
            </a:r>
            <a:r>
              <a:rPr lang="en-GB" dirty="0"/>
              <a:t>, </a:t>
            </a:r>
            <a:r>
              <a:rPr lang="en-GB" b="1" dirty="0"/>
              <a:t>until </a:t>
            </a:r>
            <a:r>
              <a:rPr lang="en-GB" b="1" dirty="0" err="1"/>
              <a:t>onDetroy</a:t>
            </a:r>
            <a:r>
              <a:rPr lang="en-GB" b="1" dirty="0"/>
              <a:t>()</a:t>
            </a:r>
            <a:r>
              <a:rPr lang="en-GB" dirty="0"/>
              <a:t>, where activity release all resources</a:t>
            </a:r>
          </a:p>
          <a:p>
            <a:r>
              <a:rPr lang="en-GB" dirty="0">
                <a:solidFill>
                  <a:srgbClr val="FF0000"/>
                </a:solidFill>
              </a:rPr>
              <a:t>Visible lifetime: </a:t>
            </a:r>
            <a:r>
              <a:rPr lang="en-GB" b="1" dirty="0"/>
              <a:t>from </a:t>
            </a:r>
            <a:r>
              <a:rPr lang="en-GB" b="1" dirty="0" err="1"/>
              <a:t>onStart</a:t>
            </a:r>
            <a:r>
              <a:rPr lang="en-GB" b="1" dirty="0"/>
              <a:t>() until </a:t>
            </a:r>
            <a:r>
              <a:rPr lang="en-GB" b="1" dirty="0" err="1"/>
              <a:t>onStop</a:t>
            </a:r>
            <a:r>
              <a:rPr lang="en-GB" b="1" dirty="0"/>
              <a:t>()</a:t>
            </a:r>
            <a:r>
              <a:rPr lang="en-GB" dirty="0"/>
              <a:t>, user can see the activity on screen, but it couldn't be in foreground</a:t>
            </a:r>
            <a:endParaRPr lang="en-GB" b="1" dirty="0"/>
          </a:p>
          <a:p>
            <a:r>
              <a:rPr lang="en-GB" dirty="0">
                <a:solidFill>
                  <a:srgbClr val="FF0000"/>
                </a:solidFill>
              </a:rPr>
              <a:t>Foreground lifetime:  </a:t>
            </a:r>
            <a:r>
              <a:rPr lang="en-GB" b="1" dirty="0"/>
              <a:t>from </a:t>
            </a:r>
            <a:r>
              <a:rPr lang="en-GB" b="1" dirty="0" err="1"/>
              <a:t>onResume</a:t>
            </a:r>
            <a:r>
              <a:rPr lang="en-GB" b="1" dirty="0"/>
              <a:t>() until </a:t>
            </a:r>
            <a:r>
              <a:rPr lang="en-GB" b="1" dirty="0" err="1"/>
              <a:t>onPause</a:t>
            </a:r>
            <a:r>
              <a:rPr lang="en-GB" b="1" dirty="0"/>
              <a:t>()</a:t>
            </a:r>
            <a:r>
              <a:rPr lang="en-GB" dirty="0"/>
              <a:t>, user is interreacting with activity</a:t>
            </a:r>
          </a:p>
        </p:txBody>
      </p:sp>
      <p:sp>
        <p:nvSpPr>
          <p:cNvPr id="5" name="Slide Number Placeholder 4">
            <a:extLst>
              <a:ext uri="{FF2B5EF4-FFF2-40B4-BE49-F238E27FC236}">
                <a16:creationId xmlns:a16="http://schemas.microsoft.com/office/drawing/2014/main" id="{50751052-784A-4A5B-B78E-D475DF9D9121}"/>
              </a:ext>
            </a:extLst>
          </p:cNvPr>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18" name="Segnaposto contenuto 17">
            <a:extLst>
              <a:ext uri="{FF2B5EF4-FFF2-40B4-BE49-F238E27FC236}">
                <a16:creationId xmlns:a16="http://schemas.microsoft.com/office/drawing/2014/main" id="{6DF75569-C05A-DFCB-B91C-9EE381F76E3D}"/>
              </a:ext>
            </a:extLst>
          </p:cNvPr>
          <p:cNvPicPr>
            <a:picLocks noGrp="1" noChangeAspect="1"/>
          </p:cNvPicPr>
          <p:nvPr>
            <p:ph sz="half" idx="2"/>
          </p:nvPr>
        </p:nvPicPr>
        <p:blipFill>
          <a:blip r:embed="rId2"/>
          <a:stretch>
            <a:fillRect/>
          </a:stretch>
        </p:blipFill>
        <p:spPr>
          <a:xfrm>
            <a:off x="6276573" y="1600200"/>
            <a:ext cx="5226853" cy="4525963"/>
          </a:xfrm>
        </p:spPr>
      </p:pic>
    </p:spTree>
    <p:extLst>
      <p:ext uri="{BB962C8B-B14F-4D97-AF65-F5344CB8AC3E}">
        <p14:creationId xmlns:p14="http://schemas.microsoft.com/office/powerpoint/2010/main" val="58347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BB22-F9C7-4F98-BA10-A7205C469673}"/>
              </a:ext>
            </a:extLst>
          </p:cNvPr>
          <p:cNvSpPr>
            <a:spLocks noGrp="1"/>
          </p:cNvSpPr>
          <p:nvPr>
            <p:ph type="title"/>
          </p:nvPr>
        </p:nvSpPr>
        <p:spPr/>
        <p:txBody>
          <a:bodyPr/>
          <a:lstStyle/>
          <a:p>
            <a:r>
              <a:rPr lang="en-GB" dirty="0"/>
              <a:t>Activity class</a:t>
            </a:r>
          </a:p>
        </p:txBody>
      </p:sp>
      <p:sp>
        <p:nvSpPr>
          <p:cNvPr id="3" name="Content Placeholder 2">
            <a:extLst>
              <a:ext uri="{FF2B5EF4-FFF2-40B4-BE49-F238E27FC236}">
                <a16:creationId xmlns:a16="http://schemas.microsoft.com/office/drawing/2014/main" id="{D2919A8F-3E0A-43E7-B12A-E47272032466}"/>
              </a:ext>
            </a:extLst>
          </p:cNvPr>
          <p:cNvSpPr>
            <a:spLocks noGrp="1"/>
          </p:cNvSpPr>
          <p:nvPr>
            <p:ph idx="1"/>
          </p:nvPr>
        </p:nvSpPr>
        <p:spPr/>
        <p:txBody>
          <a:bodyPr>
            <a:normAutofit fontScale="85000" lnSpcReduction="20000"/>
          </a:bodyPr>
          <a:lstStyle/>
          <a:p>
            <a:r>
              <a:rPr lang="en-GB" dirty="0"/>
              <a:t>Activity class takes care of creating a window for you in which you can place your UI </a:t>
            </a:r>
          </a:p>
          <a:p>
            <a:r>
              <a:rPr lang="en-GB" dirty="0"/>
              <a:t>Is located in </a:t>
            </a:r>
            <a:r>
              <a:rPr lang="en-GB" dirty="0" err="1">
                <a:latin typeface="Consolas" panose="020B0609020204030204" pitchFamily="49" charset="0"/>
              </a:rPr>
              <a:t>android.app</a:t>
            </a:r>
            <a:r>
              <a:rPr lang="en-GB" dirty="0">
                <a:latin typeface="Consolas" panose="020B0609020204030204" pitchFamily="49" charset="0"/>
              </a:rPr>
              <a:t> </a:t>
            </a:r>
            <a:r>
              <a:rPr lang="en-GB" dirty="0"/>
              <a:t>package</a:t>
            </a:r>
          </a:p>
          <a:p>
            <a:r>
              <a:rPr lang="en-GB" dirty="0"/>
              <a:t>Extends </a:t>
            </a:r>
            <a:r>
              <a:rPr lang="en-GB" b="1" dirty="0" err="1">
                <a:latin typeface="Consolas" panose="020B0609020204030204" pitchFamily="49" charset="0"/>
              </a:rPr>
              <a:t>ApplicationContext</a:t>
            </a:r>
            <a:r>
              <a:rPr lang="en-GB" dirty="0"/>
              <a:t> which is an implementation of </a:t>
            </a:r>
            <a:r>
              <a:rPr lang="en-GB" dirty="0">
                <a:solidFill>
                  <a:srgbClr val="FF0000"/>
                </a:solidFill>
                <a:latin typeface="Consolas" panose="020B0609020204030204" pitchFamily="49" charset="0"/>
              </a:rPr>
              <a:t>Context,</a:t>
            </a:r>
            <a:r>
              <a:rPr lang="en-GB" dirty="0">
                <a:latin typeface="Consolas" panose="020B0609020204030204" pitchFamily="49" charset="0"/>
              </a:rPr>
              <a:t> </a:t>
            </a:r>
            <a:r>
              <a:rPr lang="en-GB" dirty="0"/>
              <a:t>represent an interface to global information about an application environment. This is an abstract class whose implementation is provided by the Android system. It allows access to application-specific resources and classes, as well as up-calls for application-level operations such as launching activities, broadcasting and receiving intents, etc.</a:t>
            </a:r>
          </a:p>
          <a:p>
            <a:pPr lvl="1"/>
            <a:r>
              <a:rPr lang="en-GB" dirty="0">
                <a:latin typeface="Consolas" panose="020B0609020204030204" pitchFamily="49" charset="0"/>
              </a:rPr>
              <a:t>public abstract Context </a:t>
            </a:r>
            <a:r>
              <a:rPr lang="en-GB" dirty="0" err="1">
                <a:latin typeface="Consolas" panose="020B0609020204030204" pitchFamily="49" charset="0"/>
              </a:rPr>
              <a:t>getApplicationContext</a:t>
            </a:r>
            <a:r>
              <a:rPr lang="en-GB" dirty="0">
                <a:latin typeface="Consolas" panose="020B0609020204030204" pitchFamily="49" charset="0"/>
              </a:rPr>
              <a:t>() </a:t>
            </a:r>
            <a:r>
              <a:rPr lang="en-GB" dirty="0"/>
              <a:t>is an abstract method which return a context</a:t>
            </a:r>
            <a:endParaRPr lang="en-GB" dirty="0">
              <a:latin typeface="Consolas" panose="020B0609020204030204" pitchFamily="49" charset="0"/>
            </a:endParaRPr>
          </a:p>
          <a:p>
            <a:r>
              <a:rPr lang="en-GB" dirty="0">
                <a:hlinkClick r:id="rId2"/>
              </a:rPr>
              <a:t>https://developer.android.com/reference/android/app/Activity</a:t>
            </a:r>
            <a:endParaRPr lang="en-GB" dirty="0"/>
          </a:p>
          <a:p>
            <a:pPr marL="0" indent="0">
              <a:buNone/>
            </a:pPr>
            <a:endParaRPr lang="en-GB" dirty="0"/>
          </a:p>
          <a:p>
            <a:endParaRPr lang="en-GB" dirty="0"/>
          </a:p>
        </p:txBody>
      </p:sp>
      <p:sp>
        <p:nvSpPr>
          <p:cNvPr id="5" name="Slide Number Placeholder 4">
            <a:extLst>
              <a:ext uri="{FF2B5EF4-FFF2-40B4-BE49-F238E27FC236}">
                <a16:creationId xmlns:a16="http://schemas.microsoft.com/office/drawing/2014/main" id="{EC991EAB-35BB-4FBA-AFFC-6F98CD932B5D}"/>
              </a:ext>
            </a:extLst>
          </p:cNvPr>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93699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9E24-DB36-4586-9F6B-EA2D5BFA7371}"/>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4AA59D0-7ED3-444D-83A6-DF5FE06968D4}"/>
              </a:ext>
            </a:extLst>
          </p:cNvPr>
          <p:cNvSpPr>
            <a:spLocks noGrp="1"/>
          </p:cNvSpPr>
          <p:nvPr>
            <p:ph idx="1"/>
          </p:nvPr>
        </p:nvSpPr>
        <p:spPr/>
        <p:txBody>
          <a:bodyPr>
            <a:normAutofit fontScale="47500" lnSpcReduction="20000"/>
          </a:bodyPr>
          <a:lstStyle/>
          <a:p>
            <a:pPr marL="0" indent="0">
              <a:buNone/>
            </a:pPr>
            <a:r>
              <a:rPr lang="en-GB" sz="3200" dirty="0">
                <a:latin typeface="Consolas" panose="020B0609020204030204" pitchFamily="49" charset="0"/>
              </a:rPr>
              <a:t>public class Activity extends </a:t>
            </a:r>
            <a:r>
              <a:rPr lang="en-GB" sz="3200" dirty="0" err="1">
                <a:latin typeface="Consolas" panose="020B0609020204030204" pitchFamily="49" charset="0"/>
              </a:rPr>
              <a:t>ApplicationContext</a:t>
            </a:r>
            <a:r>
              <a:rPr lang="en-GB" sz="3200" dirty="0">
                <a:latin typeface="Consolas" panose="020B0609020204030204" pitchFamily="49" charset="0"/>
              </a:rPr>
              <a:t> {</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onCreate</a:t>
            </a:r>
            <a:r>
              <a:rPr lang="en-GB" sz="3200" dirty="0">
                <a:latin typeface="Consolas" panose="020B0609020204030204" pitchFamily="49" charset="0"/>
              </a:rPr>
              <a:t>(Bundle </a:t>
            </a:r>
            <a:r>
              <a:rPr lang="en-GB" sz="3200" dirty="0" err="1">
                <a:latin typeface="Consolas" panose="020B0609020204030204" pitchFamily="49" charset="0"/>
              </a:rPr>
              <a:t>savedInstanceState</a:t>
            </a:r>
            <a:r>
              <a:rPr lang="en-GB" sz="3200" dirty="0">
                <a:latin typeface="Consolas" panose="020B0609020204030204" pitchFamily="49" charset="0"/>
              </a:rPr>
              <a:t>)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onStart</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onRestart</a:t>
            </a:r>
            <a:r>
              <a:rPr lang="en-GB" sz="3200" dirty="0">
                <a:latin typeface="Consolas" panose="020B0609020204030204" pitchFamily="49" charset="0"/>
              </a:rPr>
              <a:t>()							//	Managing</a:t>
            </a:r>
            <a:br>
              <a:rPr lang="en-GB" sz="3200" dirty="0">
                <a:latin typeface="Consolas" panose="020B0609020204030204" pitchFamily="49" charset="0"/>
              </a:rPr>
            </a:br>
            <a:r>
              <a:rPr lang="en-GB" sz="3200" dirty="0">
                <a:latin typeface="Consolas" panose="020B0609020204030204" pitchFamily="49" charset="0"/>
              </a:rPr>
              <a:t>	protected void </a:t>
            </a:r>
            <a:r>
              <a:rPr lang="en-GB" sz="3200" dirty="0" err="1">
                <a:latin typeface="Consolas" panose="020B0609020204030204" pitchFamily="49" charset="0"/>
              </a:rPr>
              <a:t>onResume</a:t>
            </a:r>
            <a:r>
              <a:rPr lang="en-GB" sz="3200" dirty="0">
                <a:latin typeface="Consolas" panose="020B0609020204030204" pitchFamily="49" charset="0"/>
              </a:rPr>
              <a:t>()							//	activity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onPause</a:t>
            </a:r>
            <a:r>
              <a:rPr lang="en-GB" sz="3200" dirty="0">
                <a:latin typeface="Consolas" panose="020B0609020204030204" pitchFamily="49" charset="0"/>
              </a:rPr>
              <a:t>()							//	lifecycle</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onStop</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onDestroy</a:t>
            </a:r>
            <a:r>
              <a:rPr lang="en-GB" sz="3200" dirty="0">
                <a:latin typeface="Consolas" panose="020B0609020204030204" pitchFamily="49" charset="0"/>
              </a:rPr>
              <a:t>()							//	</a:t>
            </a:r>
          </a:p>
          <a:p>
            <a:pPr marL="0" indent="0">
              <a:buNone/>
            </a:pPr>
            <a:r>
              <a:rPr lang="en-GB" dirty="0">
                <a:latin typeface="Consolas" panose="020B0609020204030204" pitchFamily="49" charset="0"/>
              </a:rPr>
              <a:t>	public void finish()								//</a:t>
            </a:r>
            <a:endParaRPr lang="en-GB" sz="3200" dirty="0">
              <a:latin typeface="Consolas" panose="020B0609020204030204" pitchFamily="49" charset="0"/>
            </a:endParaRPr>
          </a:p>
          <a:p>
            <a:pPr marL="0" indent="0">
              <a:buNone/>
            </a:pPr>
            <a:endParaRPr lang="en-GB" sz="3200" dirty="0">
              <a:latin typeface="Consolas" panose="020B0609020204030204" pitchFamily="49" charset="0"/>
            </a:endParaRP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(View view)				//</a:t>
            </a:r>
          </a:p>
          <a:p>
            <a:pPr marL="0" indent="0">
              <a:buNone/>
            </a:pPr>
            <a:r>
              <a:rPr lang="en-GB" dirty="0">
                <a:latin typeface="Consolas" panose="020B0609020204030204" pitchFamily="49" charset="0"/>
              </a:rPr>
              <a:t>	public T </a:t>
            </a:r>
            <a:r>
              <a:rPr lang="en-GB" dirty="0" err="1">
                <a:latin typeface="Consolas" panose="020B0609020204030204" pitchFamily="49" charset="0"/>
              </a:rPr>
              <a:t>findViewById</a:t>
            </a:r>
            <a:r>
              <a:rPr lang="en-GB" dirty="0">
                <a:latin typeface="Consolas" panose="020B0609020204030204" pitchFamily="49" charset="0"/>
              </a:rPr>
              <a:t> (int id)						//	Managing UI</a:t>
            </a: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(int id)				//</a:t>
            </a:r>
          </a:p>
          <a:p>
            <a:pPr marL="0" indent="0">
              <a:buNone/>
            </a:pPr>
            <a:r>
              <a:rPr lang="en-GB" dirty="0">
                <a:latin typeface="Consolas" panose="020B0609020204030204" pitchFamily="49" charset="0"/>
              </a:rPr>
              <a:t>	</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onSaveInstanceState</a:t>
            </a:r>
            <a:r>
              <a:rPr lang="en-GB" dirty="0">
                <a:latin typeface="Consolas" panose="020B0609020204030204" pitchFamily="49" charset="0"/>
              </a:rPr>
              <a:t> (Bundle </a:t>
            </a:r>
            <a:r>
              <a:rPr lang="en-GB" dirty="0" err="1">
                <a:latin typeface="Consolas" panose="020B0609020204030204" pitchFamily="49" charset="0"/>
              </a:rPr>
              <a:t>outState</a:t>
            </a:r>
            <a:r>
              <a:rPr lang="en-GB" dirty="0">
                <a:latin typeface="Consolas" panose="020B0609020204030204" pitchFamily="49" charset="0"/>
              </a:rPr>
              <a:t>)					// Save and restore</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onRestoreInstanceState</a:t>
            </a:r>
            <a:r>
              <a:rPr lang="en-GB" dirty="0">
                <a:latin typeface="Consolas" panose="020B0609020204030204" pitchFamily="49" charset="0"/>
              </a:rPr>
              <a:t> (Bundle </a:t>
            </a:r>
            <a:r>
              <a:rPr lang="en-GB" dirty="0" err="1">
                <a:latin typeface="Consolas" panose="020B0609020204030204" pitchFamily="49" charset="0"/>
              </a:rPr>
              <a:t>savedInstanceState</a:t>
            </a:r>
            <a:r>
              <a:rPr lang="en-GB" dirty="0">
                <a:latin typeface="Consolas" panose="020B0609020204030204" pitchFamily="49" charset="0"/>
              </a:rPr>
              <a:t>)		// UI state</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a:t>
            </a:r>
          </a:p>
          <a:p>
            <a:endParaRPr lang="en-GB" dirty="0">
              <a:latin typeface="Consolas" panose="020B0609020204030204" pitchFamily="49" charset="0"/>
            </a:endParaRPr>
          </a:p>
          <a:p>
            <a:endParaRPr lang="en-GB" dirty="0"/>
          </a:p>
          <a:p>
            <a:endParaRPr lang="en-GB" dirty="0"/>
          </a:p>
        </p:txBody>
      </p:sp>
      <p:sp>
        <p:nvSpPr>
          <p:cNvPr id="5" name="Slide Number Placeholder 4">
            <a:extLst>
              <a:ext uri="{FF2B5EF4-FFF2-40B4-BE49-F238E27FC236}">
                <a16:creationId xmlns:a16="http://schemas.microsoft.com/office/drawing/2014/main" id="{8DE45257-A471-40EF-A90D-88426B0C5F11}"/>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90532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33D-FFEC-471C-9938-47E1DDC20D83}"/>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D8A58297-C287-4C4C-871C-858683DA258B}"/>
              </a:ext>
            </a:extLst>
          </p:cNvPr>
          <p:cNvSpPr>
            <a:spLocks noGrp="1"/>
          </p:cNvSpPr>
          <p:nvPr>
            <p:ph idx="1"/>
          </p:nvPr>
        </p:nvSpPr>
        <p:spPr/>
        <p:txBody>
          <a:bodyPr>
            <a:normAutofit fontScale="92500" lnSpcReduction="20000"/>
          </a:bodyPr>
          <a:lstStyle/>
          <a:p>
            <a:pPr marL="0" indent="0">
              <a:buNone/>
            </a:pPr>
            <a:r>
              <a:rPr lang="en-GB" dirty="0"/>
              <a:t>Activity class provide </a:t>
            </a:r>
            <a:r>
              <a:rPr lang="en-GB" dirty="0" err="1"/>
              <a:t>setContentView</a:t>
            </a:r>
            <a:r>
              <a:rPr lang="en-GB" dirty="0"/>
              <a:t> method which is used to present UI layout, Both the width and the height of the view are set by default to </a:t>
            </a:r>
            <a:r>
              <a:rPr lang="en-GB" dirty="0" err="1"/>
              <a:t>match_parent</a:t>
            </a:r>
            <a:r>
              <a:rPr lang="en-GB" dirty="0"/>
              <a:t> (full screen)</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(View view): </a:t>
            </a:r>
            <a:r>
              <a:rPr lang="en-GB" dirty="0"/>
              <a:t>Set the activity content to an explicit view. This view is placed directly into the activity's view hierarchy. If you create UI using java class, you must use this. </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(int </a:t>
            </a:r>
            <a:r>
              <a:rPr lang="en-GB" dirty="0" err="1">
                <a:solidFill>
                  <a:srgbClr val="FF0000"/>
                </a:solidFill>
                <a:latin typeface="Consolas" panose="020B0609020204030204" pitchFamily="49" charset="0"/>
              </a:rPr>
              <a:t>layoutId</a:t>
            </a:r>
            <a:r>
              <a:rPr lang="en-GB" dirty="0">
                <a:solidFill>
                  <a:srgbClr val="FF0000"/>
                </a:solidFill>
                <a:latin typeface="Consolas" panose="020B0609020204030204" pitchFamily="49" charset="0"/>
              </a:rPr>
              <a:t>): </a:t>
            </a:r>
            <a:r>
              <a:rPr lang="en-GB" dirty="0"/>
              <a:t>Set the activity content from a layout resource. </a:t>
            </a:r>
            <a:r>
              <a:rPr lang="en-GB" dirty="0">
                <a:latin typeface="Consolas" panose="020B0609020204030204" pitchFamily="49" charset="0"/>
              </a:rPr>
              <a:t>Int</a:t>
            </a:r>
            <a:r>
              <a:rPr lang="en-GB" dirty="0"/>
              <a:t> is the resource id to be inflated, which can be accessed using R class (</a:t>
            </a:r>
            <a:r>
              <a:rPr lang="en-GB" dirty="0" err="1"/>
              <a:t>R.layout.ResourceId</a:t>
            </a:r>
            <a:r>
              <a:rPr lang="en-GB" dirty="0"/>
              <a:t>) </a:t>
            </a:r>
          </a:p>
          <a:p>
            <a:pPr lvl="1"/>
            <a:r>
              <a:rPr lang="en-GB" dirty="0" err="1">
                <a:latin typeface="Consolas" panose="020B0609020204030204" pitchFamily="49" charset="0"/>
              </a:rPr>
              <a:t>setContentView</a:t>
            </a:r>
            <a:r>
              <a:rPr lang="en-GB" dirty="0">
                <a:latin typeface="Consolas" panose="020B0609020204030204" pitchFamily="49" charset="0"/>
              </a:rPr>
              <a:t>(</a:t>
            </a:r>
            <a:r>
              <a:rPr lang="en-GB" dirty="0" err="1">
                <a:latin typeface="Consolas" panose="020B0609020204030204" pitchFamily="49" charset="0"/>
              </a:rPr>
              <a:t>R.layout.activity_main</a:t>
            </a:r>
            <a:r>
              <a:rPr lang="en-GB" dirty="0">
                <a:latin typeface="Consolas" panose="020B0609020204030204" pitchFamily="49" charset="0"/>
              </a:rPr>
              <a:t>)</a:t>
            </a:r>
          </a:p>
        </p:txBody>
      </p:sp>
      <p:sp>
        <p:nvSpPr>
          <p:cNvPr id="5" name="Slide Number Placeholder 4">
            <a:extLst>
              <a:ext uri="{FF2B5EF4-FFF2-40B4-BE49-F238E27FC236}">
                <a16:creationId xmlns:a16="http://schemas.microsoft.com/office/drawing/2014/main" id="{2F8FBAFB-3D8B-4E08-9659-57BE5BBF3174}"/>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282873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38D5-DEE4-4EA8-9343-F35E1A1C505E}"/>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8498D61-0176-4551-B593-9D820DFA0073}"/>
              </a:ext>
            </a:extLst>
          </p:cNvPr>
          <p:cNvSpPr>
            <a:spLocks noGrp="1"/>
          </p:cNvSpPr>
          <p:nvPr>
            <p:ph idx="1"/>
          </p:nvPr>
        </p:nvSpPr>
        <p:spPr/>
        <p:txBody>
          <a:bodyPr>
            <a:normAutofit fontScale="77500" lnSpcReduction="20000"/>
          </a:bodyPr>
          <a:lstStyle/>
          <a:p>
            <a:pPr marL="0" indent="0">
              <a:buNone/>
            </a:pPr>
            <a:r>
              <a:rPr lang="en-GB" dirty="0">
                <a:solidFill>
                  <a:srgbClr val="FF0000"/>
                </a:solidFill>
                <a:latin typeface="Consolas" panose="020B0609020204030204" pitchFamily="49" charset="0"/>
              </a:rPr>
              <a:t>public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 (int id)</a:t>
            </a:r>
          </a:p>
          <a:p>
            <a:pPr marL="0" indent="0">
              <a:buNone/>
            </a:pPr>
            <a:endParaRPr lang="en-GB" dirty="0">
              <a:latin typeface="Consolas" panose="020B0609020204030204" pitchFamily="49" charset="0"/>
            </a:endParaRPr>
          </a:p>
          <a:p>
            <a:pPr marL="0" indent="0">
              <a:buNone/>
            </a:pPr>
            <a:r>
              <a:rPr lang="en-GB" dirty="0"/>
              <a:t>Activity and View class provide this </a:t>
            </a:r>
            <a:r>
              <a:rPr lang="en-GB" b="1" dirty="0"/>
              <a:t>generic method </a:t>
            </a:r>
            <a:r>
              <a:rPr lang="en-GB" dirty="0"/>
              <a:t>to allow the creation of View-subclass instances from a Resource id.</a:t>
            </a:r>
          </a:p>
          <a:p>
            <a:pPr marL="0" indent="0">
              <a:buNone/>
            </a:pPr>
            <a:r>
              <a:rPr lang="en-GB" dirty="0"/>
              <a:t>public void </a:t>
            </a:r>
            <a:r>
              <a:rPr lang="en-GB" dirty="0" err="1"/>
              <a:t>setContentView</a:t>
            </a:r>
            <a:r>
              <a:rPr lang="en-GB" dirty="0"/>
              <a:t> (int id)</a:t>
            </a:r>
          </a:p>
          <a:p>
            <a:pPr marL="0" indent="0">
              <a:buNone/>
            </a:pPr>
            <a:endParaRPr lang="en-GB" dirty="0"/>
          </a:p>
          <a:p>
            <a:pPr marL="0" indent="0">
              <a:buNone/>
            </a:pPr>
            <a:r>
              <a:rPr lang="en-GB" dirty="0"/>
              <a:t>You can manage only views which are included in layout set with </a:t>
            </a:r>
            <a:r>
              <a:rPr lang="en-GB" dirty="0" err="1"/>
              <a:t>setContentView</a:t>
            </a:r>
            <a:r>
              <a:rPr lang="en-GB" dirty="0"/>
              <a:t>, in other words, only the id which are contained in layout xml file</a:t>
            </a:r>
          </a:p>
          <a:p>
            <a:pPr marL="0" indent="0">
              <a:buNone/>
            </a:pPr>
            <a:endParaRPr lang="en-GB" dirty="0"/>
          </a:p>
          <a:p>
            <a:pPr marL="0" indent="0">
              <a:buNone/>
            </a:pPr>
            <a:r>
              <a:rPr lang="en-GB" dirty="0"/>
              <a:t>Depending on compiler support, explicit casting of view which is returned is necessary or not.</a:t>
            </a:r>
          </a:p>
          <a:p>
            <a:pPr lvl="1"/>
            <a:r>
              <a:rPr lang="en-GB" dirty="0" err="1">
                <a:latin typeface="Consolas" panose="020B0609020204030204" pitchFamily="49" charset="0"/>
              </a:rPr>
              <a:t>TextView</a:t>
            </a:r>
            <a:r>
              <a:rPr lang="en-GB" dirty="0">
                <a:latin typeface="Consolas" panose="020B0609020204030204" pitchFamily="49" charset="0"/>
              </a:rPr>
              <a:t> </a:t>
            </a:r>
            <a:r>
              <a:rPr lang="en-GB" dirty="0" err="1">
                <a:latin typeface="Consolas" panose="020B0609020204030204" pitchFamily="49" charset="0"/>
              </a:rPr>
              <a:t>tvTitolo</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R.id.tv_titolo</a:t>
            </a:r>
            <a:r>
              <a:rPr lang="en-GB" dirty="0">
                <a:latin typeface="Consolas" panose="020B0609020204030204" pitchFamily="49" charset="0"/>
              </a:rPr>
              <a:t>)</a:t>
            </a:r>
          </a:p>
          <a:p>
            <a:pPr marL="0" indent="0">
              <a:buNone/>
            </a:pPr>
            <a:endParaRPr lang="en-GB" dirty="0"/>
          </a:p>
          <a:p>
            <a:pPr marL="0" indent="0">
              <a:buNone/>
            </a:pPr>
            <a:endParaRPr lang="en-GB"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2505086-0352-4080-85D8-D4B4A0EF511E}"/>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9191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D58-0D3D-4C92-9190-18E80718A125}"/>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80AA08BA-8675-4D70-A2DA-1CC9B757DEA9}"/>
              </a:ext>
            </a:extLst>
          </p:cNvPr>
          <p:cNvSpPr>
            <a:spLocks noGrp="1"/>
          </p:cNvSpPr>
          <p:nvPr>
            <p:ph idx="1"/>
          </p:nvPr>
        </p:nvSpPr>
        <p:spPr/>
        <p:txBody>
          <a:bodyPr/>
          <a:lstStyle/>
          <a:p>
            <a:pPr marL="0" indent="0">
              <a:buNone/>
            </a:pPr>
            <a:r>
              <a:rPr lang="en-GB" dirty="0">
                <a:solidFill>
                  <a:srgbClr val="FF0000"/>
                </a:solidFill>
                <a:latin typeface="Consolas" panose="020B0609020204030204" pitchFamily="49" charset="0"/>
              </a:rPr>
              <a:t>public void finish()</a:t>
            </a:r>
          </a:p>
          <a:p>
            <a:endParaRPr lang="en-GB" dirty="0">
              <a:latin typeface="Consolas" panose="020B0609020204030204" pitchFamily="49" charset="0"/>
            </a:endParaRPr>
          </a:p>
          <a:p>
            <a:pPr marL="0" indent="0">
              <a:buNone/>
            </a:pPr>
            <a:r>
              <a:rPr lang="en-GB" dirty="0"/>
              <a:t>Call this when your activity is done and should be closed.</a:t>
            </a:r>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FAD9518B-432B-46BE-A205-FF067813C622}"/>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23188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FC8D-B0FD-4911-AD78-2DBA4219B445}"/>
              </a:ext>
            </a:extLst>
          </p:cNvPr>
          <p:cNvSpPr>
            <a:spLocks noGrp="1"/>
          </p:cNvSpPr>
          <p:nvPr>
            <p:ph type="title"/>
          </p:nvPr>
        </p:nvSpPr>
        <p:spPr/>
        <p:txBody>
          <a:bodyPr/>
          <a:lstStyle/>
          <a:p>
            <a:r>
              <a:rPr lang="en-GB" dirty="0"/>
              <a:t>Managing activity lifecycle</a:t>
            </a:r>
          </a:p>
        </p:txBody>
      </p:sp>
      <p:sp>
        <p:nvSpPr>
          <p:cNvPr id="5" name="Content Placeholder 4">
            <a:extLst>
              <a:ext uri="{FF2B5EF4-FFF2-40B4-BE49-F238E27FC236}">
                <a16:creationId xmlns:a16="http://schemas.microsoft.com/office/drawing/2014/main" id="{47841525-7E2F-4E66-9FF2-A23C6947648C}"/>
              </a:ext>
            </a:extLst>
          </p:cNvPr>
          <p:cNvSpPr>
            <a:spLocks noGrp="1"/>
          </p:cNvSpPr>
          <p:nvPr>
            <p:ph sz="half" idx="1"/>
          </p:nvPr>
        </p:nvSpPr>
        <p:spPr>
          <a:xfrm>
            <a:off x="609600" y="1600201"/>
            <a:ext cx="5384800" cy="4525963"/>
          </a:xfrm>
        </p:spPr>
        <p:txBody>
          <a:bodyPr>
            <a:normAutofit fontScale="85000" lnSpcReduction="20000"/>
          </a:bodyPr>
          <a:lstStyle/>
          <a:p>
            <a:r>
              <a:rPr lang="en-GB" dirty="0"/>
              <a:t>Developer can modify and manage activity lifecycle using 6 methods, which are called by the system at every state transition</a:t>
            </a:r>
          </a:p>
          <a:p>
            <a:r>
              <a:rPr lang="en-GB" b="1" dirty="0">
                <a:solidFill>
                  <a:srgbClr val="202124"/>
                </a:solidFill>
                <a:effectLst/>
              </a:rPr>
              <a:t>If you override this methods, you must call through to the superclass implementation.</a:t>
            </a:r>
          </a:p>
          <a:p>
            <a:r>
              <a:rPr lang="en-GB" b="1" dirty="0">
                <a:solidFill>
                  <a:srgbClr val="202124"/>
                </a:solidFill>
              </a:rPr>
              <a:t>at the end of all state </a:t>
            </a:r>
            <a:r>
              <a:rPr lang="en-GB" b="1" dirty="0" err="1">
                <a:solidFill>
                  <a:srgbClr val="202124"/>
                </a:solidFill>
              </a:rPr>
              <a:t>transictions</a:t>
            </a:r>
            <a:r>
              <a:rPr lang="en-GB" b="1" dirty="0">
                <a:solidFill>
                  <a:srgbClr val="202124"/>
                </a:solidFill>
              </a:rPr>
              <a:t> activity send to each related components (views, fragment, …) specific event </a:t>
            </a:r>
            <a:r>
              <a:rPr lang="en-GB" dirty="0">
                <a:solidFill>
                  <a:srgbClr val="202124"/>
                </a:solidFill>
              </a:rPr>
              <a:t>(e.g. at the end of </a:t>
            </a:r>
            <a:r>
              <a:rPr lang="en-GB" dirty="0" err="1">
                <a:solidFill>
                  <a:srgbClr val="202124"/>
                </a:solidFill>
              </a:rPr>
              <a:t>onCreate</a:t>
            </a:r>
            <a:r>
              <a:rPr lang="en-GB" dirty="0">
                <a:solidFill>
                  <a:srgbClr val="202124"/>
                </a:solidFill>
              </a:rPr>
              <a:t>() send ON_CREATE event).</a:t>
            </a:r>
          </a:p>
          <a:p>
            <a:r>
              <a:rPr lang="en-GB" sz="2400" dirty="0">
                <a:solidFill>
                  <a:srgbClr val="202124"/>
                </a:solidFill>
                <a:latin typeface="Consolas" panose="020B0609020204030204" pitchFamily="49" charset="0"/>
              </a:rPr>
              <a:t>Lifecycle</a:t>
            </a:r>
            <a:r>
              <a:rPr lang="en-GB" sz="2400" dirty="0">
                <a:solidFill>
                  <a:srgbClr val="202124"/>
                </a:solidFill>
              </a:rPr>
              <a:t> class contain states and events of a general Android lifecycle</a:t>
            </a:r>
            <a:endParaRPr lang="en-GB" dirty="0"/>
          </a:p>
        </p:txBody>
      </p:sp>
      <p:sp>
        <p:nvSpPr>
          <p:cNvPr id="4" name="Slide Number Placeholder 3">
            <a:extLst>
              <a:ext uri="{FF2B5EF4-FFF2-40B4-BE49-F238E27FC236}">
                <a16:creationId xmlns:a16="http://schemas.microsoft.com/office/drawing/2014/main" id="{3BAF23F7-3039-4C3C-8DE7-9C7959824B64}"/>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6" name="Content Placeholder 5">
            <a:extLst>
              <a:ext uri="{FF2B5EF4-FFF2-40B4-BE49-F238E27FC236}">
                <a16:creationId xmlns:a16="http://schemas.microsoft.com/office/drawing/2014/main" id="{CCA89A68-C434-48D4-B3FD-29A21742C94D}"/>
              </a:ext>
            </a:extLst>
          </p:cNvPr>
          <p:cNvSpPr>
            <a:spLocks noGrp="1"/>
          </p:cNvSpPr>
          <p:nvPr>
            <p:ph sz="half" idx="2"/>
          </p:nvPr>
        </p:nvSpPr>
        <p:spPr/>
        <p:txBody>
          <a:bodyPr>
            <a:noAutofit/>
          </a:bodyPr>
          <a:lstStyle/>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onCreate</a:t>
            </a:r>
            <a:r>
              <a:rPr lang="en-GB" sz="2000" dirty="0">
                <a:latin typeface="Consolas" panose="020B0609020204030204" pitchFamily="49" charset="0"/>
              </a:rPr>
              <a:t>(Bundle 				</a:t>
            </a:r>
            <a:r>
              <a:rPr lang="en-GB" sz="2000" dirty="0" err="1">
                <a:latin typeface="Consolas" panose="020B0609020204030204" pitchFamily="49" charset="0"/>
              </a:rPr>
              <a:t>savedInstanceState</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onStart</a:t>
            </a:r>
            <a:r>
              <a:rPr lang="en-GB" sz="2000" dirty="0">
                <a:latin typeface="Consolas" panose="020B0609020204030204" pitchFamily="49" charset="0"/>
              </a:rPr>
              <a:t>()		protected void </a:t>
            </a:r>
            <a:r>
              <a:rPr lang="en-GB" sz="2000" dirty="0" err="1">
                <a:latin typeface="Consolas" panose="020B0609020204030204" pitchFamily="49" charset="0"/>
              </a:rPr>
              <a:t>onRestart</a:t>
            </a:r>
            <a:r>
              <a:rPr lang="en-GB" sz="2000" dirty="0">
                <a:latin typeface="Consolas" panose="020B0609020204030204" pitchFamily="49" charset="0"/>
              </a:rPr>
              <a:t>()	</a:t>
            </a:r>
            <a:br>
              <a:rPr lang="en-GB" sz="2000" dirty="0">
                <a:latin typeface="Consolas" panose="020B0609020204030204" pitchFamily="49" charset="0"/>
              </a:rPr>
            </a:br>
            <a:r>
              <a:rPr lang="en-GB" sz="2000" dirty="0">
                <a:latin typeface="Consolas" panose="020B0609020204030204" pitchFamily="49" charset="0"/>
              </a:rPr>
              <a:t>	protected void </a:t>
            </a:r>
            <a:r>
              <a:rPr lang="en-GB" sz="2000" dirty="0" err="1">
                <a:latin typeface="Consolas" panose="020B0609020204030204" pitchFamily="49" charset="0"/>
              </a:rPr>
              <a:t>onResume</a:t>
            </a:r>
            <a:r>
              <a:rPr lang="en-GB" sz="2000" dirty="0">
                <a:latin typeface="Consolas" panose="020B0609020204030204" pitchFamily="49" charset="0"/>
              </a:rPr>
              <a:t>()		protected void </a:t>
            </a:r>
            <a:r>
              <a:rPr lang="en-GB" sz="2000" dirty="0" err="1">
                <a:latin typeface="Consolas" panose="020B0609020204030204" pitchFamily="49" charset="0"/>
              </a:rPr>
              <a:t>onPause</a:t>
            </a:r>
            <a:r>
              <a:rPr lang="en-GB" sz="2000" dirty="0">
                <a:latin typeface="Consolas" panose="020B0609020204030204" pitchFamily="49" charset="0"/>
              </a:rPr>
              <a:t>()		protected void </a:t>
            </a:r>
            <a:r>
              <a:rPr lang="en-GB" sz="2000" dirty="0" err="1">
                <a:latin typeface="Consolas" panose="020B0609020204030204" pitchFamily="49" charset="0"/>
              </a:rPr>
              <a:t>onStop</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onDestroy</a:t>
            </a:r>
            <a:r>
              <a:rPr lang="en-GB" sz="2000" dirty="0">
                <a:latin typeface="Consolas" panose="020B0609020204030204" pitchFamily="49" charset="0"/>
              </a:rPr>
              <a:t>()	</a:t>
            </a:r>
          </a:p>
        </p:txBody>
      </p:sp>
    </p:spTree>
    <p:extLst>
      <p:ext uri="{BB962C8B-B14F-4D97-AF65-F5344CB8AC3E}">
        <p14:creationId xmlns:p14="http://schemas.microsoft.com/office/powerpoint/2010/main" val="223988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D583-8635-47D8-8E50-BD5EE2102490}"/>
              </a:ext>
            </a:extLst>
          </p:cNvPr>
          <p:cNvSpPr>
            <a:spLocks noGrp="1"/>
          </p:cNvSpPr>
          <p:nvPr>
            <p:ph type="title"/>
          </p:nvPr>
        </p:nvSpPr>
        <p:spPr/>
        <p:txBody>
          <a:bodyPr/>
          <a:lstStyle/>
          <a:p>
            <a:r>
              <a:rPr lang="en-GB" dirty="0" err="1"/>
              <a:t>onCreate</a:t>
            </a:r>
            <a:r>
              <a:rPr lang="en-GB" dirty="0"/>
              <a:t>(Bundle)</a:t>
            </a:r>
          </a:p>
        </p:txBody>
      </p:sp>
      <p:sp>
        <p:nvSpPr>
          <p:cNvPr id="3" name="Content Placeholder 2">
            <a:extLst>
              <a:ext uri="{FF2B5EF4-FFF2-40B4-BE49-F238E27FC236}">
                <a16:creationId xmlns:a16="http://schemas.microsoft.com/office/drawing/2014/main" id="{82BE7A96-0991-49B4-8846-FFB4E468FD25}"/>
              </a:ext>
            </a:extLst>
          </p:cNvPr>
          <p:cNvSpPr>
            <a:spLocks noGrp="1"/>
          </p:cNvSpPr>
          <p:nvPr>
            <p:ph sz="half" idx="1"/>
          </p:nvPr>
        </p:nvSpPr>
        <p:spPr/>
        <p:txBody>
          <a:bodyPr>
            <a:normAutofit fontScale="77500" lnSpcReduction="20000"/>
          </a:bodyPr>
          <a:lstStyle/>
          <a:p>
            <a:pPr marL="0" indent="0">
              <a:buNone/>
            </a:pPr>
            <a:r>
              <a:rPr lang="en-GB" dirty="0"/>
              <a:t>This method is </a:t>
            </a:r>
            <a:r>
              <a:rPr lang="en-GB" b="1" dirty="0"/>
              <a:t>required.</a:t>
            </a:r>
          </a:p>
          <a:p>
            <a:r>
              <a:rPr lang="en-GB" dirty="0"/>
              <a:t>Called when the activity is first created, it enters in the </a:t>
            </a:r>
            <a:r>
              <a:rPr lang="en-GB" i="1" dirty="0"/>
              <a:t>created state</a:t>
            </a:r>
            <a:r>
              <a:rPr lang="en-GB" dirty="0"/>
              <a:t>. </a:t>
            </a:r>
          </a:p>
          <a:p>
            <a:r>
              <a:rPr lang="en-GB" dirty="0"/>
              <a:t>If Activity was already created, but it was you can restore previous information stored by activity, using Bundle param</a:t>
            </a:r>
          </a:p>
          <a:p>
            <a:pPr marL="0" indent="0">
              <a:buNone/>
            </a:pPr>
            <a:r>
              <a:rPr lang="en-GB" dirty="0"/>
              <a:t>=====================================</a:t>
            </a:r>
          </a:p>
          <a:p>
            <a:pPr marL="0" indent="0">
              <a:buNone/>
            </a:pPr>
            <a:r>
              <a:rPr lang="en-GB" b="1" dirty="0"/>
              <a:t>BEST PRACTISE: </a:t>
            </a:r>
            <a:r>
              <a:rPr lang="en-GB" dirty="0"/>
              <a:t>in this method you perform basic application startup logic that should happen only once for the entire life of the activity. (e.g. declaring the user interface (defined in an XML layout file), defining member variables, and configuring some of the UI, using </a:t>
            </a:r>
            <a:r>
              <a:rPr lang="en-GB" dirty="0" err="1"/>
              <a:t>setContentView</a:t>
            </a:r>
            <a:r>
              <a:rPr lang="en-GB" dirty="0"/>
              <a:t> and </a:t>
            </a:r>
            <a:r>
              <a:rPr lang="en-GB" dirty="0" err="1"/>
              <a:t>findViewById</a:t>
            </a:r>
            <a:r>
              <a:rPr lang="en-GB" dirty="0"/>
              <a:t> methods )</a:t>
            </a:r>
          </a:p>
          <a:p>
            <a:endParaRPr lang="en-GB" dirty="0"/>
          </a:p>
        </p:txBody>
      </p:sp>
      <p:sp>
        <p:nvSpPr>
          <p:cNvPr id="5" name="Slide Number Placeholder 4">
            <a:extLst>
              <a:ext uri="{FF2B5EF4-FFF2-40B4-BE49-F238E27FC236}">
                <a16:creationId xmlns:a16="http://schemas.microsoft.com/office/drawing/2014/main" id="{ED43DE6F-9A3D-41DE-B285-150DFA16B3E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9" name="Picture 2" descr="State diagram for an Android Activity Lifecycle.">
            <a:extLst>
              <a:ext uri="{FF2B5EF4-FFF2-40B4-BE49-F238E27FC236}">
                <a16:creationId xmlns:a16="http://schemas.microsoft.com/office/drawing/2014/main" id="{02213E1E-1D24-4179-9238-BFD2367D43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218616F1-1575-58CA-5304-4ED4782A985C}"/>
              </a:ext>
            </a:extLst>
          </p:cNvPr>
          <p:cNvSpPr/>
          <p:nvPr/>
        </p:nvSpPr>
        <p:spPr>
          <a:xfrm>
            <a:off x="8239760" y="1600200"/>
            <a:ext cx="1127760" cy="838200"/>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794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AB8A-680F-4FF7-A583-DB426F37A9A9}"/>
              </a:ext>
            </a:extLst>
          </p:cNvPr>
          <p:cNvSpPr>
            <a:spLocks noGrp="1"/>
          </p:cNvSpPr>
          <p:nvPr>
            <p:ph type="title"/>
          </p:nvPr>
        </p:nvSpPr>
        <p:spPr/>
        <p:txBody>
          <a:bodyPr/>
          <a:lstStyle/>
          <a:p>
            <a:r>
              <a:rPr lang="en-GB" dirty="0" err="1"/>
              <a:t>onStart</a:t>
            </a:r>
            <a:r>
              <a:rPr lang="en-GB" dirty="0"/>
              <a:t>()</a:t>
            </a:r>
          </a:p>
        </p:txBody>
      </p:sp>
      <p:sp>
        <p:nvSpPr>
          <p:cNvPr id="6" name="Content Placeholder 5">
            <a:extLst>
              <a:ext uri="{FF2B5EF4-FFF2-40B4-BE49-F238E27FC236}">
                <a16:creationId xmlns:a16="http://schemas.microsoft.com/office/drawing/2014/main" id="{8D1343DA-454E-405A-8C6A-13A20945F50B}"/>
              </a:ext>
            </a:extLst>
          </p:cNvPr>
          <p:cNvSpPr>
            <a:spLocks noGrp="1"/>
          </p:cNvSpPr>
          <p:nvPr>
            <p:ph sz="half" idx="1"/>
          </p:nvPr>
        </p:nvSpPr>
        <p:spPr>
          <a:xfrm>
            <a:off x="609600" y="1600201"/>
            <a:ext cx="5384800" cy="4762500"/>
          </a:xfrm>
        </p:spPr>
        <p:txBody>
          <a:bodyPr>
            <a:normAutofit fontScale="92500" lnSpcReduction="20000"/>
          </a:bodyPr>
          <a:lstStyle/>
          <a:p>
            <a:r>
              <a:rPr lang="en-GB" sz="2400" dirty="0"/>
              <a:t>When the activity enters the </a:t>
            </a:r>
            <a:r>
              <a:rPr lang="en-GB" sz="2400" i="1" dirty="0"/>
              <a:t>Started state</a:t>
            </a:r>
            <a:r>
              <a:rPr lang="en-GB" sz="2400" dirty="0"/>
              <a:t>, the system invokes this method</a:t>
            </a:r>
          </a:p>
          <a:p>
            <a:r>
              <a:rPr lang="en-GB" sz="2400" dirty="0" err="1"/>
              <a:t>onStart</a:t>
            </a:r>
            <a:r>
              <a:rPr lang="en-GB" sz="2400" dirty="0"/>
              <a:t>() call makes the activity visible to the user but it isn't already interactive</a:t>
            </a:r>
          </a:p>
          <a:p>
            <a:r>
              <a:rPr lang="en-GB" sz="2400" dirty="0"/>
              <a:t>Called after </a:t>
            </a:r>
            <a:r>
              <a:rPr lang="en-GB" sz="2400" dirty="0" err="1"/>
              <a:t>onCreate</a:t>
            </a:r>
            <a:r>
              <a:rPr lang="en-GB" sz="2400" dirty="0"/>
              <a:t>() or </a:t>
            </a:r>
            <a:r>
              <a:rPr lang="en-GB" sz="2400" dirty="0" err="1"/>
              <a:t>onRestart</a:t>
            </a:r>
            <a:r>
              <a:rPr lang="en-GB" sz="2400" dirty="0"/>
              <a:t>() when the activity had been stopped, but is now again displayed to the user</a:t>
            </a:r>
          </a:p>
          <a:p>
            <a:r>
              <a:rPr lang="en-GB" sz="2400" dirty="0"/>
              <a:t>Once the execution of </a:t>
            </a:r>
            <a:r>
              <a:rPr lang="en-GB" sz="2400" dirty="0" err="1"/>
              <a:t>onStart</a:t>
            </a:r>
            <a:r>
              <a:rPr lang="en-GB" sz="2400" dirty="0"/>
              <a:t>() finishes, activity enters in </a:t>
            </a:r>
            <a:r>
              <a:rPr lang="en-GB" sz="2400" i="1" dirty="0"/>
              <a:t>Resume state </a:t>
            </a:r>
            <a:r>
              <a:rPr lang="en-GB" sz="2400" dirty="0"/>
              <a:t>and system invokes </a:t>
            </a:r>
            <a:r>
              <a:rPr lang="en-GB" sz="2400" dirty="0" err="1"/>
              <a:t>onResume</a:t>
            </a:r>
            <a:r>
              <a:rPr lang="en-GB" sz="2400" dirty="0"/>
              <a:t>()</a:t>
            </a:r>
          </a:p>
          <a:p>
            <a:pPr marL="0" indent="0">
              <a:buNone/>
            </a:pPr>
            <a:r>
              <a:rPr lang="en-GB" sz="2400" dirty="0"/>
              <a:t>===================================</a:t>
            </a:r>
          </a:p>
          <a:p>
            <a:pPr marL="0" indent="0">
              <a:buNone/>
            </a:pPr>
            <a:r>
              <a:rPr lang="en-GB" sz="2400" b="1" dirty="0"/>
              <a:t>BEST PRACTISE:</a:t>
            </a:r>
            <a:r>
              <a:rPr lang="en-GB" sz="2400" dirty="0"/>
              <a:t> this method is where the app initializes the code that maintains the UI, </a:t>
            </a:r>
            <a:r>
              <a:rPr lang="en-GB" sz="2400" dirty="0" err="1"/>
              <a:t>onStart</a:t>
            </a:r>
            <a:r>
              <a:rPr lang="en-GB" sz="2400" dirty="0"/>
              <a:t>() execution is quickly don't use it for heavy operations</a:t>
            </a:r>
            <a:endParaRPr lang="en-GB" sz="2400" b="1" dirty="0"/>
          </a:p>
        </p:txBody>
      </p:sp>
      <p:sp>
        <p:nvSpPr>
          <p:cNvPr id="5" name="Slide Number Placeholder 4">
            <a:extLst>
              <a:ext uri="{FF2B5EF4-FFF2-40B4-BE49-F238E27FC236}">
                <a16:creationId xmlns:a16="http://schemas.microsoft.com/office/drawing/2014/main" id="{BB05CEB6-EC27-4714-8CD0-C362A4150167}"/>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4" name="Picture 2" descr="State diagram for an Android Activity Lifecycle.">
            <a:extLst>
              <a:ext uri="{FF2B5EF4-FFF2-40B4-BE49-F238E27FC236}">
                <a16:creationId xmlns:a16="http://schemas.microsoft.com/office/drawing/2014/main" id="{718C8859-7E69-4334-93EA-D546DE69EC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a:extLst>
              <a:ext uri="{FF2B5EF4-FFF2-40B4-BE49-F238E27FC236}">
                <a16:creationId xmlns:a16="http://schemas.microsoft.com/office/drawing/2014/main" id="{7D621D4D-66DA-C82D-E234-5C007A66B4C5}"/>
              </a:ext>
            </a:extLst>
          </p:cNvPr>
          <p:cNvSpPr/>
          <p:nvPr/>
        </p:nvSpPr>
        <p:spPr>
          <a:xfrm>
            <a:off x="8239760" y="1600200"/>
            <a:ext cx="1127760" cy="1143000"/>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0606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6669-988A-4E89-8A8B-D40819E236D5}"/>
              </a:ext>
            </a:extLst>
          </p:cNvPr>
          <p:cNvSpPr>
            <a:spLocks noGrp="1"/>
          </p:cNvSpPr>
          <p:nvPr>
            <p:ph type="title"/>
          </p:nvPr>
        </p:nvSpPr>
        <p:spPr/>
        <p:txBody>
          <a:bodyPr/>
          <a:lstStyle/>
          <a:p>
            <a:r>
              <a:rPr lang="en-GB" dirty="0" err="1"/>
              <a:t>onResume</a:t>
            </a:r>
            <a:r>
              <a:rPr lang="en-GB" dirty="0"/>
              <a:t>()</a:t>
            </a:r>
          </a:p>
        </p:txBody>
      </p:sp>
      <p:sp>
        <p:nvSpPr>
          <p:cNvPr id="3" name="Content Placeholder 2">
            <a:extLst>
              <a:ext uri="{FF2B5EF4-FFF2-40B4-BE49-F238E27FC236}">
                <a16:creationId xmlns:a16="http://schemas.microsoft.com/office/drawing/2014/main" id="{64E9061A-03AD-463D-AD10-CAD7EF436FF6}"/>
              </a:ext>
            </a:extLst>
          </p:cNvPr>
          <p:cNvSpPr>
            <a:spLocks noGrp="1"/>
          </p:cNvSpPr>
          <p:nvPr>
            <p:ph sz="half" idx="1"/>
          </p:nvPr>
        </p:nvSpPr>
        <p:spPr>
          <a:xfrm>
            <a:off x="609600" y="1600201"/>
            <a:ext cx="5384800" cy="4762500"/>
          </a:xfrm>
        </p:spPr>
        <p:txBody>
          <a:bodyPr>
            <a:normAutofit fontScale="77500" lnSpcReduction="20000"/>
          </a:bodyPr>
          <a:lstStyle/>
          <a:p>
            <a:r>
              <a:rPr lang="en-GB" dirty="0"/>
              <a:t>When the activity enters the </a:t>
            </a:r>
            <a:r>
              <a:rPr lang="en-GB" i="1" dirty="0"/>
              <a:t>Resumed state</a:t>
            </a:r>
            <a:r>
              <a:rPr lang="en-GB" dirty="0"/>
              <a:t>, it comes to the foreground, and then the system invokes </a:t>
            </a:r>
            <a:r>
              <a:rPr lang="en-GB" dirty="0" err="1"/>
              <a:t>onResume</a:t>
            </a:r>
            <a:r>
              <a:rPr lang="en-GB" dirty="0"/>
              <a:t>(). This is the state in which the app interacts with the user.</a:t>
            </a:r>
          </a:p>
          <a:p>
            <a:r>
              <a:rPr lang="en-GB" dirty="0"/>
              <a:t>The app stays in this state until something happens to take focus away from the app, in which case activity enters the </a:t>
            </a:r>
            <a:r>
              <a:rPr lang="en-GB" i="1" dirty="0"/>
              <a:t>Paused state, </a:t>
            </a:r>
            <a:r>
              <a:rPr lang="en-GB" dirty="0"/>
              <a:t>and system invokes </a:t>
            </a:r>
            <a:r>
              <a:rPr lang="en-GB" dirty="0" err="1"/>
              <a:t>onPause</a:t>
            </a:r>
            <a:r>
              <a:rPr lang="en-GB" dirty="0"/>
              <a:t>()</a:t>
            </a:r>
          </a:p>
          <a:p>
            <a:r>
              <a:rPr lang="en-GB" dirty="0"/>
              <a:t>If the activity returns to the Resumed state from the Paused state, the system once again calls </a:t>
            </a:r>
            <a:r>
              <a:rPr lang="en-GB" dirty="0" err="1"/>
              <a:t>onResume</a:t>
            </a:r>
            <a:r>
              <a:rPr lang="en-GB" dirty="0"/>
              <a:t>()</a:t>
            </a:r>
          </a:p>
          <a:p>
            <a:pPr marL="0" indent="0">
              <a:buNone/>
            </a:pPr>
            <a:r>
              <a:rPr lang="en-GB" dirty="0"/>
              <a:t>=====================================</a:t>
            </a:r>
          </a:p>
          <a:p>
            <a:pPr marL="0" indent="0">
              <a:buNone/>
            </a:pPr>
            <a:r>
              <a:rPr lang="en-GB" b="1" dirty="0"/>
              <a:t>BEST PRACTISE: </a:t>
            </a:r>
            <a:r>
              <a:rPr lang="en-GB" dirty="0"/>
              <a:t>In this method you should updates any UI components which will be displayed to the user</a:t>
            </a:r>
          </a:p>
        </p:txBody>
      </p:sp>
      <p:sp>
        <p:nvSpPr>
          <p:cNvPr id="4" name="Slide Number Placeholder 3">
            <a:extLst>
              <a:ext uri="{FF2B5EF4-FFF2-40B4-BE49-F238E27FC236}">
                <a16:creationId xmlns:a16="http://schemas.microsoft.com/office/drawing/2014/main" id="{C7060780-B4E3-4297-9DC0-0144E3C66524}"/>
              </a:ext>
            </a:extLst>
          </p:cNvPr>
          <p:cNvSpPr>
            <a:spLocks noGrp="1"/>
          </p:cNvSpPr>
          <p:nvPr>
            <p:ph type="sldNum" sz="quarter" idx="12"/>
          </p:nvPr>
        </p:nvSpPr>
        <p:spPr/>
        <p:txBody>
          <a:bodyPr/>
          <a:lstStyle/>
          <a:p>
            <a:fld id="{D2040F39-7941-49A4-B48D-F201B18B6351}" type="slidenum">
              <a:rPr lang="it-IT" smtClean="0"/>
              <a:pPr/>
              <a:t>19</a:t>
            </a:fld>
            <a:endParaRPr lang="it-IT" dirty="0"/>
          </a:p>
        </p:txBody>
      </p:sp>
      <p:pic>
        <p:nvPicPr>
          <p:cNvPr id="6" name="Picture 2" descr="State diagram for an Android Activity Lifecycle.">
            <a:extLst>
              <a:ext uri="{FF2B5EF4-FFF2-40B4-BE49-F238E27FC236}">
                <a16:creationId xmlns:a16="http://schemas.microsoft.com/office/drawing/2014/main" id="{C90BE76E-5A0C-42A3-A868-66F5F2827D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710D71CB-EF81-8815-19EF-4F74874E6742}"/>
              </a:ext>
            </a:extLst>
          </p:cNvPr>
          <p:cNvSpPr/>
          <p:nvPr/>
        </p:nvSpPr>
        <p:spPr>
          <a:xfrm>
            <a:off x="8239760" y="1600200"/>
            <a:ext cx="1127760" cy="151951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364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0048B9-8F43-0FF7-3F49-D9F85387026F}"/>
              </a:ext>
            </a:extLst>
          </p:cNvPr>
          <p:cNvSpPr>
            <a:spLocks noGrp="1"/>
          </p:cNvSpPr>
          <p:nvPr>
            <p:ph type="title"/>
          </p:nvPr>
        </p:nvSpPr>
        <p:spPr/>
        <p:txBody>
          <a:bodyPr/>
          <a:lstStyle/>
          <a:p>
            <a:r>
              <a:rPr lang="en-GB" dirty="0"/>
              <a:t>Introduction</a:t>
            </a:r>
          </a:p>
        </p:txBody>
      </p:sp>
      <p:sp>
        <p:nvSpPr>
          <p:cNvPr id="3" name="Segnaposto contenuto 2">
            <a:extLst>
              <a:ext uri="{FF2B5EF4-FFF2-40B4-BE49-F238E27FC236}">
                <a16:creationId xmlns:a16="http://schemas.microsoft.com/office/drawing/2014/main" id="{B874C88D-954C-513B-803B-E56581A82D7F}"/>
              </a:ext>
            </a:extLst>
          </p:cNvPr>
          <p:cNvSpPr>
            <a:spLocks noGrp="1"/>
          </p:cNvSpPr>
          <p:nvPr>
            <p:ph idx="1"/>
          </p:nvPr>
        </p:nvSpPr>
        <p:spPr/>
        <p:txBody>
          <a:bodyPr/>
          <a:lstStyle/>
          <a:p>
            <a:r>
              <a:rPr lang="en-GB" dirty="0"/>
              <a:t>In this module are explained the basis of android app. </a:t>
            </a:r>
          </a:p>
          <a:p>
            <a:r>
              <a:rPr lang="en-GB" dirty="0"/>
              <a:t>Will be discussed:</a:t>
            </a:r>
          </a:p>
          <a:p>
            <a:pPr lvl="1"/>
            <a:r>
              <a:rPr lang="en-GB" dirty="0"/>
              <a:t>How android OS manages processes</a:t>
            </a:r>
          </a:p>
          <a:p>
            <a:pPr lvl="1"/>
            <a:r>
              <a:rPr lang="en-GB" dirty="0"/>
              <a:t>Android app core components</a:t>
            </a:r>
          </a:p>
          <a:p>
            <a:pPr lvl="1"/>
            <a:r>
              <a:rPr lang="en-GB" dirty="0"/>
              <a:t>How apps manage intra-communications</a:t>
            </a:r>
          </a:p>
          <a:p>
            <a:pPr lvl="1"/>
            <a:r>
              <a:rPr lang="en-GB" dirty="0"/>
              <a:t>How to use basic UI components: layout and widget</a:t>
            </a:r>
          </a:p>
          <a:p>
            <a:pPr lvl="1"/>
            <a:r>
              <a:rPr lang="en-GB" dirty="0"/>
              <a:t>How to manage basic interactions with user and events</a:t>
            </a:r>
          </a:p>
        </p:txBody>
      </p:sp>
      <p:sp>
        <p:nvSpPr>
          <p:cNvPr id="4" name="Segnaposto numero diapositiva 3">
            <a:extLst>
              <a:ext uri="{FF2B5EF4-FFF2-40B4-BE49-F238E27FC236}">
                <a16:creationId xmlns:a16="http://schemas.microsoft.com/office/drawing/2014/main" id="{FB469C14-396E-B307-5647-E38172C5A611}"/>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28737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915-68D8-4CAC-8C5D-D2CE0D68C620}"/>
              </a:ext>
            </a:extLst>
          </p:cNvPr>
          <p:cNvSpPr>
            <a:spLocks noGrp="1"/>
          </p:cNvSpPr>
          <p:nvPr>
            <p:ph type="title"/>
          </p:nvPr>
        </p:nvSpPr>
        <p:spPr/>
        <p:txBody>
          <a:bodyPr/>
          <a:lstStyle/>
          <a:p>
            <a:r>
              <a:rPr lang="en-GB" dirty="0" err="1"/>
              <a:t>onPause</a:t>
            </a:r>
            <a:r>
              <a:rPr lang="en-GB" dirty="0"/>
              <a:t>()</a:t>
            </a:r>
          </a:p>
        </p:txBody>
      </p:sp>
      <p:sp>
        <p:nvSpPr>
          <p:cNvPr id="3" name="Content Placeholder 2">
            <a:extLst>
              <a:ext uri="{FF2B5EF4-FFF2-40B4-BE49-F238E27FC236}">
                <a16:creationId xmlns:a16="http://schemas.microsoft.com/office/drawing/2014/main" id="{D85637B8-77C7-4904-B3D8-8978A15D74D0}"/>
              </a:ext>
            </a:extLst>
          </p:cNvPr>
          <p:cNvSpPr>
            <a:spLocks noGrp="1"/>
          </p:cNvSpPr>
          <p:nvPr>
            <p:ph sz="half" idx="1"/>
          </p:nvPr>
        </p:nvSpPr>
        <p:spPr>
          <a:xfrm>
            <a:off x="609600" y="1600201"/>
            <a:ext cx="5384800" cy="4762500"/>
          </a:xfrm>
        </p:spPr>
        <p:txBody>
          <a:bodyPr>
            <a:normAutofit fontScale="92500"/>
          </a:bodyPr>
          <a:lstStyle/>
          <a:p>
            <a:r>
              <a:rPr lang="en-GB" sz="2400" dirty="0"/>
              <a:t>Called as part of the activity lifecycle when the user no longer actively interacts with the activity, but it is still visible on screen.</a:t>
            </a:r>
          </a:p>
          <a:p>
            <a:r>
              <a:rPr lang="en-GB" sz="2400" dirty="0"/>
              <a:t>At the end of execution, Activity remains in paused state until activity resumes or become completely invisible. </a:t>
            </a:r>
          </a:p>
          <a:p>
            <a:pPr marL="0" indent="0">
              <a:buNone/>
            </a:pPr>
            <a:r>
              <a:rPr lang="en-GB" sz="2400" dirty="0"/>
              <a:t>=====================================</a:t>
            </a:r>
          </a:p>
          <a:p>
            <a:pPr marL="0" indent="0">
              <a:buNone/>
            </a:pPr>
            <a:r>
              <a:rPr lang="en-GB" sz="2400" b="1" dirty="0"/>
              <a:t>BEST PRACTISE: </a:t>
            </a:r>
            <a:r>
              <a:rPr lang="en-GB" sz="2400" dirty="0"/>
              <a:t>Use </a:t>
            </a:r>
            <a:r>
              <a:rPr lang="en-GB" sz="2400" dirty="0" err="1"/>
              <a:t>onPause</a:t>
            </a:r>
            <a:r>
              <a:rPr lang="en-GB" sz="2400" dirty="0"/>
              <a:t>() to pause operations and release system resources that should not continue while activity in in paused state, NOT use </a:t>
            </a:r>
            <a:r>
              <a:rPr lang="en-GB" sz="2400" dirty="0" err="1"/>
              <a:t>onPause</a:t>
            </a:r>
            <a:r>
              <a:rPr lang="en-GB" sz="2400" dirty="0"/>
              <a:t> to save user data or do  other "heavy" operation, such as database-transaction.</a:t>
            </a:r>
          </a:p>
        </p:txBody>
      </p:sp>
      <p:sp>
        <p:nvSpPr>
          <p:cNvPr id="5" name="Slide Number Placeholder 4">
            <a:extLst>
              <a:ext uri="{FF2B5EF4-FFF2-40B4-BE49-F238E27FC236}">
                <a16:creationId xmlns:a16="http://schemas.microsoft.com/office/drawing/2014/main" id="{91FDF09B-1A9B-4522-A197-7928AEE0D075}"/>
              </a:ext>
            </a:extLst>
          </p:cNvPr>
          <p:cNvSpPr>
            <a:spLocks noGrp="1"/>
          </p:cNvSpPr>
          <p:nvPr>
            <p:ph type="sldNum" sz="quarter" idx="12"/>
          </p:nvPr>
        </p:nvSpPr>
        <p:spPr/>
        <p:txBody>
          <a:bodyPr/>
          <a:lstStyle/>
          <a:p>
            <a:fld id="{D2040F39-7941-49A4-B48D-F201B18B6351}" type="slidenum">
              <a:rPr lang="it-IT" smtClean="0"/>
              <a:pPr/>
              <a:t>20</a:t>
            </a:fld>
            <a:endParaRPr lang="it-IT" dirty="0"/>
          </a:p>
        </p:txBody>
      </p:sp>
      <p:pic>
        <p:nvPicPr>
          <p:cNvPr id="6" name="Picture 2" descr="State diagram for an Android Activity Lifecycle.">
            <a:extLst>
              <a:ext uri="{FF2B5EF4-FFF2-40B4-BE49-F238E27FC236}">
                <a16:creationId xmlns:a16="http://schemas.microsoft.com/office/drawing/2014/main" id="{C2652EF3-9A51-4208-A473-043D14663C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C307FC11-5139-93AA-EC53-0BCAE89DE683}"/>
              </a:ext>
            </a:extLst>
          </p:cNvPr>
          <p:cNvSpPr/>
          <p:nvPr/>
        </p:nvSpPr>
        <p:spPr>
          <a:xfrm>
            <a:off x="8239760" y="1600199"/>
            <a:ext cx="1127760" cy="2684929"/>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911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B7B6-E21D-457A-81C7-B65F2C5A3780}"/>
              </a:ext>
            </a:extLst>
          </p:cNvPr>
          <p:cNvSpPr>
            <a:spLocks noGrp="1"/>
          </p:cNvSpPr>
          <p:nvPr>
            <p:ph type="title"/>
          </p:nvPr>
        </p:nvSpPr>
        <p:spPr/>
        <p:txBody>
          <a:bodyPr/>
          <a:lstStyle/>
          <a:p>
            <a:r>
              <a:rPr lang="en-GB" dirty="0" err="1"/>
              <a:t>onStop</a:t>
            </a:r>
            <a:r>
              <a:rPr lang="en-GB" dirty="0"/>
              <a:t>()</a:t>
            </a:r>
          </a:p>
        </p:txBody>
      </p:sp>
      <p:sp>
        <p:nvSpPr>
          <p:cNvPr id="3" name="Content Placeholder 2">
            <a:extLst>
              <a:ext uri="{FF2B5EF4-FFF2-40B4-BE49-F238E27FC236}">
                <a16:creationId xmlns:a16="http://schemas.microsoft.com/office/drawing/2014/main" id="{61C2F7AF-0BDC-439C-BA14-275EA5FCE790}"/>
              </a:ext>
            </a:extLst>
          </p:cNvPr>
          <p:cNvSpPr>
            <a:spLocks noGrp="1"/>
          </p:cNvSpPr>
          <p:nvPr>
            <p:ph sz="half" idx="1"/>
          </p:nvPr>
        </p:nvSpPr>
        <p:spPr>
          <a:xfrm>
            <a:off x="609600" y="1600201"/>
            <a:ext cx="5384800" cy="4762500"/>
          </a:xfrm>
        </p:spPr>
        <p:txBody>
          <a:bodyPr>
            <a:normAutofit fontScale="85000" lnSpcReduction="10000"/>
          </a:bodyPr>
          <a:lstStyle/>
          <a:p>
            <a:r>
              <a:rPr lang="en-GB" sz="2400" dirty="0"/>
              <a:t>Called when activity are no longer visible to the user, but it is active) and enters in </a:t>
            </a:r>
            <a:r>
              <a:rPr lang="en-GB" sz="2400" i="1" dirty="0"/>
              <a:t>Stopped state</a:t>
            </a:r>
            <a:r>
              <a:rPr lang="en-GB" sz="2400" dirty="0"/>
              <a:t>. </a:t>
            </a:r>
          </a:p>
          <a:p>
            <a:r>
              <a:rPr lang="en-GB" sz="2400" dirty="0"/>
              <a:t>From the Stopped state,  if the user navigate to the activity system call </a:t>
            </a:r>
            <a:r>
              <a:rPr lang="en-GB" sz="2400" dirty="0" err="1"/>
              <a:t>onRestart</a:t>
            </a:r>
            <a:r>
              <a:rPr lang="en-GB" sz="2400" dirty="0"/>
              <a:t>() method and the activity is placed on the top of the stack; instead, if the system need memory, it calls </a:t>
            </a:r>
            <a:r>
              <a:rPr lang="en-GB" sz="2400" dirty="0" err="1"/>
              <a:t>onDestroy</a:t>
            </a:r>
            <a:r>
              <a:rPr lang="en-GB" sz="2400" dirty="0"/>
              <a:t>() methods.  </a:t>
            </a:r>
          </a:p>
          <a:p>
            <a:pPr marL="0" indent="0">
              <a:buNone/>
            </a:pPr>
            <a:r>
              <a:rPr lang="en-GB" sz="2400" dirty="0"/>
              <a:t>=======================================</a:t>
            </a:r>
          </a:p>
          <a:p>
            <a:pPr marL="0" indent="0">
              <a:buNone/>
            </a:pPr>
            <a:r>
              <a:rPr lang="en-GB" sz="2400" b="1" dirty="0"/>
              <a:t>BEST PRACTISE: </a:t>
            </a:r>
            <a:r>
              <a:rPr lang="en-GB" sz="2400" dirty="0"/>
              <a:t>this is a good place to </a:t>
            </a:r>
            <a:r>
              <a:rPr lang="en-GB" sz="2400" i="0" dirty="0">
                <a:solidFill>
                  <a:srgbClr val="202124"/>
                </a:solidFill>
                <a:effectLst/>
              </a:rPr>
              <a:t>release resources that are not needed while the app is not visible to the user, such us </a:t>
            </a:r>
            <a:r>
              <a:rPr lang="en-GB" sz="2400" dirty="0"/>
              <a:t>stop refreshing UI, running animations and other graphical tasks.</a:t>
            </a:r>
          </a:p>
          <a:p>
            <a:pPr marL="0" indent="0">
              <a:buNone/>
            </a:pPr>
            <a:r>
              <a:rPr lang="en-GB" sz="2400" dirty="0"/>
              <a:t>You can use </a:t>
            </a:r>
            <a:r>
              <a:rPr lang="en-GB" sz="2400" dirty="0" err="1"/>
              <a:t>onStop</a:t>
            </a:r>
            <a:r>
              <a:rPr lang="en-GB" sz="2400" dirty="0"/>
              <a:t>() to perform CPU-intensive operations, such us save information to a database</a:t>
            </a:r>
          </a:p>
        </p:txBody>
      </p:sp>
      <p:sp>
        <p:nvSpPr>
          <p:cNvPr id="5" name="Slide Number Placeholder 4">
            <a:extLst>
              <a:ext uri="{FF2B5EF4-FFF2-40B4-BE49-F238E27FC236}">
                <a16:creationId xmlns:a16="http://schemas.microsoft.com/office/drawing/2014/main" id="{2239C4EE-2819-42C1-A6E8-A719E434EE4D}"/>
              </a:ext>
            </a:extLst>
          </p:cNvPr>
          <p:cNvSpPr>
            <a:spLocks noGrp="1"/>
          </p:cNvSpPr>
          <p:nvPr>
            <p:ph type="sldNum" sz="quarter" idx="12"/>
          </p:nvPr>
        </p:nvSpPr>
        <p:spPr/>
        <p:txBody>
          <a:bodyPr/>
          <a:lstStyle/>
          <a:p>
            <a:fld id="{D2040F39-7941-49A4-B48D-F201B18B6351}" type="slidenum">
              <a:rPr lang="it-IT" smtClean="0"/>
              <a:pPr/>
              <a:t>21</a:t>
            </a:fld>
            <a:endParaRPr lang="it-IT" dirty="0"/>
          </a:p>
        </p:txBody>
      </p:sp>
      <p:pic>
        <p:nvPicPr>
          <p:cNvPr id="6" name="Picture 2" descr="State diagram for an Android Activity Lifecycle.">
            <a:extLst>
              <a:ext uri="{FF2B5EF4-FFF2-40B4-BE49-F238E27FC236}">
                <a16:creationId xmlns:a16="http://schemas.microsoft.com/office/drawing/2014/main" id="{A8F7B979-ED8F-46ED-BFE1-98A66F417F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FE624D54-512F-3833-B9DE-6CB9B90DD783}"/>
              </a:ext>
            </a:extLst>
          </p:cNvPr>
          <p:cNvSpPr/>
          <p:nvPr/>
        </p:nvSpPr>
        <p:spPr>
          <a:xfrm>
            <a:off x="8239760" y="1600199"/>
            <a:ext cx="1127760" cy="3420035"/>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486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5E01-FAE7-418A-B732-A2F730D9E72A}"/>
              </a:ext>
            </a:extLst>
          </p:cNvPr>
          <p:cNvSpPr>
            <a:spLocks noGrp="1"/>
          </p:cNvSpPr>
          <p:nvPr>
            <p:ph type="title"/>
          </p:nvPr>
        </p:nvSpPr>
        <p:spPr/>
        <p:txBody>
          <a:bodyPr/>
          <a:lstStyle/>
          <a:p>
            <a:r>
              <a:rPr lang="en-GB" dirty="0" err="1"/>
              <a:t>onRestart</a:t>
            </a:r>
            <a:r>
              <a:rPr lang="en-GB" dirty="0"/>
              <a:t>()</a:t>
            </a:r>
          </a:p>
        </p:txBody>
      </p:sp>
      <p:sp>
        <p:nvSpPr>
          <p:cNvPr id="3" name="Content Placeholder 2">
            <a:extLst>
              <a:ext uri="{FF2B5EF4-FFF2-40B4-BE49-F238E27FC236}">
                <a16:creationId xmlns:a16="http://schemas.microsoft.com/office/drawing/2014/main" id="{45CA794B-6886-46F1-8FCE-B52ED063A950}"/>
              </a:ext>
            </a:extLst>
          </p:cNvPr>
          <p:cNvSpPr>
            <a:spLocks noGrp="1"/>
          </p:cNvSpPr>
          <p:nvPr>
            <p:ph sz="half" idx="1"/>
          </p:nvPr>
        </p:nvSpPr>
        <p:spPr/>
        <p:txBody>
          <a:bodyPr/>
          <a:lstStyle/>
          <a:p>
            <a:r>
              <a:rPr lang="en-GB" dirty="0"/>
              <a:t>Called after </a:t>
            </a:r>
            <a:r>
              <a:rPr lang="en-GB" dirty="0" err="1"/>
              <a:t>onStop</a:t>
            </a:r>
            <a:r>
              <a:rPr lang="en-GB" dirty="0"/>
              <a:t>() when the currently activity is being re-displayed to the user.</a:t>
            </a:r>
          </a:p>
        </p:txBody>
      </p:sp>
      <p:sp>
        <p:nvSpPr>
          <p:cNvPr id="5" name="Slide Number Placeholder 4">
            <a:extLst>
              <a:ext uri="{FF2B5EF4-FFF2-40B4-BE49-F238E27FC236}">
                <a16:creationId xmlns:a16="http://schemas.microsoft.com/office/drawing/2014/main" id="{F3B9DF69-8531-4AA2-99B0-246C69EA1610}"/>
              </a:ext>
            </a:extLst>
          </p:cNvPr>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6" name="Picture 2" descr="State diagram for an Android Activity Lifecycle.">
            <a:extLst>
              <a:ext uri="{FF2B5EF4-FFF2-40B4-BE49-F238E27FC236}">
                <a16:creationId xmlns:a16="http://schemas.microsoft.com/office/drawing/2014/main" id="{5C4C2682-9C7F-4809-9CAB-1C3E716DA8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01709FEA-55C7-E804-A62E-DC726A208CEC}"/>
              </a:ext>
            </a:extLst>
          </p:cNvPr>
          <p:cNvSpPr/>
          <p:nvPr/>
        </p:nvSpPr>
        <p:spPr>
          <a:xfrm>
            <a:off x="8248920" y="1600200"/>
            <a:ext cx="1127760" cy="3384176"/>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ttangolo 6">
            <a:extLst>
              <a:ext uri="{FF2B5EF4-FFF2-40B4-BE49-F238E27FC236}">
                <a16:creationId xmlns:a16="http://schemas.microsoft.com/office/drawing/2014/main" id="{38C98B41-98EF-2FBC-D08F-D0BDF1C21A46}"/>
              </a:ext>
            </a:extLst>
          </p:cNvPr>
          <p:cNvSpPr/>
          <p:nvPr/>
        </p:nvSpPr>
        <p:spPr>
          <a:xfrm>
            <a:off x="9367520" y="2385059"/>
            <a:ext cx="1346331" cy="472441"/>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ttangolo 7">
            <a:extLst>
              <a:ext uri="{FF2B5EF4-FFF2-40B4-BE49-F238E27FC236}">
                <a16:creationId xmlns:a16="http://schemas.microsoft.com/office/drawing/2014/main" id="{CB4C2F54-DBBD-3BEA-E9C6-4A16BE456CEC}"/>
              </a:ext>
            </a:extLst>
          </p:cNvPr>
          <p:cNvSpPr/>
          <p:nvPr/>
        </p:nvSpPr>
        <p:spPr>
          <a:xfrm>
            <a:off x="9917765" y="2842260"/>
            <a:ext cx="577515" cy="2142116"/>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75D09AB8-AB52-BE25-1A69-F533489869C0}"/>
              </a:ext>
            </a:extLst>
          </p:cNvPr>
          <p:cNvSpPr/>
          <p:nvPr/>
        </p:nvSpPr>
        <p:spPr>
          <a:xfrm>
            <a:off x="9364980" y="4572001"/>
            <a:ext cx="552786" cy="412375"/>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9867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D307-B017-4A18-B7CF-AF077EB3CA44}"/>
              </a:ext>
            </a:extLst>
          </p:cNvPr>
          <p:cNvSpPr>
            <a:spLocks noGrp="1"/>
          </p:cNvSpPr>
          <p:nvPr>
            <p:ph type="title"/>
          </p:nvPr>
        </p:nvSpPr>
        <p:spPr>
          <a:xfrm>
            <a:off x="609600" y="274638"/>
            <a:ext cx="10972800" cy="1143000"/>
          </a:xfrm>
        </p:spPr>
        <p:txBody>
          <a:bodyPr/>
          <a:lstStyle/>
          <a:p>
            <a:r>
              <a:rPr lang="en-GB" dirty="0" err="1"/>
              <a:t>onDestroy</a:t>
            </a:r>
            <a:r>
              <a:rPr lang="en-GB" dirty="0"/>
              <a:t>()</a:t>
            </a:r>
          </a:p>
        </p:txBody>
      </p:sp>
      <p:sp>
        <p:nvSpPr>
          <p:cNvPr id="3" name="Content Placeholder 2">
            <a:extLst>
              <a:ext uri="{FF2B5EF4-FFF2-40B4-BE49-F238E27FC236}">
                <a16:creationId xmlns:a16="http://schemas.microsoft.com/office/drawing/2014/main" id="{A9C27647-B303-40EF-B71C-56427D55C35D}"/>
              </a:ext>
            </a:extLst>
          </p:cNvPr>
          <p:cNvSpPr>
            <a:spLocks noGrp="1"/>
          </p:cNvSpPr>
          <p:nvPr>
            <p:ph sz="half" idx="1"/>
          </p:nvPr>
        </p:nvSpPr>
        <p:spPr>
          <a:xfrm>
            <a:off x="609600" y="1600200"/>
            <a:ext cx="5384800" cy="4762500"/>
          </a:xfrm>
        </p:spPr>
        <p:txBody>
          <a:bodyPr>
            <a:normAutofit fontScale="92500" lnSpcReduction="20000"/>
          </a:bodyPr>
          <a:lstStyle/>
          <a:p>
            <a:r>
              <a:rPr lang="en-GB" sz="2000" dirty="0"/>
              <a:t>Is called before the activity is destroyed and enters Destroyed state, system invokes this method because:</a:t>
            </a:r>
          </a:p>
          <a:p>
            <a:pPr lvl="1"/>
            <a:r>
              <a:rPr lang="en-GB" sz="1700" dirty="0"/>
              <a:t>The activity is finishing (user dismissing activity or finish() being called)</a:t>
            </a:r>
          </a:p>
          <a:p>
            <a:pPr lvl="1"/>
            <a:r>
              <a:rPr lang="en-GB" sz="1700" dirty="0"/>
              <a:t>System is temporarily destroying activity ( such us in device rotation)</a:t>
            </a:r>
          </a:p>
          <a:p>
            <a:r>
              <a:rPr lang="en-GB" sz="2000" dirty="0"/>
              <a:t>If the activity is finishing, </a:t>
            </a:r>
            <a:r>
              <a:rPr lang="en-GB" sz="2000" dirty="0" err="1"/>
              <a:t>onDestroy</a:t>
            </a:r>
            <a:r>
              <a:rPr lang="en-GB" sz="2000" dirty="0"/>
              <a:t>() is the final lifecycle </a:t>
            </a:r>
            <a:r>
              <a:rPr lang="en-GB" sz="2000" dirty="0" err="1"/>
              <a:t>callback</a:t>
            </a:r>
            <a:r>
              <a:rPr lang="en-GB" sz="2000" dirty="0"/>
              <a:t> the activity receives. </a:t>
            </a:r>
          </a:p>
          <a:p>
            <a:r>
              <a:rPr lang="en-GB" sz="2000" dirty="0"/>
              <a:t>If </a:t>
            </a:r>
            <a:r>
              <a:rPr lang="en-GB" sz="2000" dirty="0" err="1"/>
              <a:t>onDestroy</a:t>
            </a:r>
            <a:r>
              <a:rPr lang="en-GB" sz="2000" dirty="0"/>
              <a:t>() is called as the result of a configuration change, the system immediately creates a new activity instance and then calls </a:t>
            </a:r>
            <a:r>
              <a:rPr lang="en-GB" sz="2000" dirty="0" err="1"/>
              <a:t>onCreate</a:t>
            </a:r>
            <a:r>
              <a:rPr lang="en-GB" sz="2000" dirty="0"/>
              <a:t>() on that new instance in the new configuration</a:t>
            </a:r>
          </a:p>
          <a:p>
            <a:pPr marL="0" indent="0">
              <a:buNone/>
            </a:pPr>
            <a:r>
              <a:rPr lang="en-GB" sz="2000" dirty="0"/>
              <a:t>===========================================</a:t>
            </a:r>
          </a:p>
          <a:p>
            <a:r>
              <a:rPr lang="en-GB" sz="2000" b="1" dirty="0"/>
              <a:t>BEST PRACTISE : </a:t>
            </a:r>
            <a:r>
              <a:rPr lang="en-GB" sz="2000" dirty="0"/>
              <a:t>This method is usually implemented to free resources like threads that are associated with an activity. </a:t>
            </a:r>
          </a:p>
        </p:txBody>
      </p:sp>
      <p:pic>
        <p:nvPicPr>
          <p:cNvPr id="6" name="Picture 2" descr="State diagram for an Android Activity Lifecycle.">
            <a:extLst>
              <a:ext uri="{FF2B5EF4-FFF2-40B4-BE49-F238E27FC236}">
                <a16:creationId xmlns:a16="http://schemas.microsoft.com/office/drawing/2014/main" id="{1429A90E-10AF-420C-B4E0-5866624835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BA9B2B-2E5E-4CBD-AA29-657B6E711835}"/>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23</a:t>
            </a:fld>
            <a:endParaRPr lang="it-IT" dirty="0"/>
          </a:p>
        </p:txBody>
      </p:sp>
      <p:sp>
        <p:nvSpPr>
          <p:cNvPr id="4" name="Rettangolo 3">
            <a:extLst>
              <a:ext uri="{FF2B5EF4-FFF2-40B4-BE49-F238E27FC236}">
                <a16:creationId xmlns:a16="http://schemas.microsoft.com/office/drawing/2014/main" id="{149670BC-1B09-1B1B-9353-33D40E3DCD2A}"/>
              </a:ext>
            </a:extLst>
          </p:cNvPr>
          <p:cNvSpPr/>
          <p:nvPr/>
        </p:nvSpPr>
        <p:spPr>
          <a:xfrm>
            <a:off x="8239760" y="1600199"/>
            <a:ext cx="1127760" cy="4525963"/>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175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BC5BC1E8-457A-237A-628F-94B72A386047}"/>
              </a:ext>
            </a:extLst>
          </p:cNvPr>
          <p:cNvSpPr>
            <a:spLocks noGrp="1"/>
          </p:cNvSpPr>
          <p:nvPr>
            <p:ph type="title"/>
          </p:nvPr>
        </p:nvSpPr>
        <p:spPr/>
        <p:txBody>
          <a:bodyPr/>
          <a:lstStyle/>
          <a:p>
            <a:r>
              <a:rPr lang="en-GB" dirty="0"/>
              <a:t>Resume</a:t>
            </a:r>
          </a:p>
        </p:txBody>
      </p:sp>
      <p:graphicFrame>
        <p:nvGraphicFramePr>
          <p:cNvPr id="6" name="Tabella 6">
            <a:extLst>
              <a:ext uri="{FF2B5EF4-FFF2-40B4-BE49-F238E27FC236}">
                <a16:creationId xmlns:a16="http://schemas.microsoft.com/office/drawing/2014/main" id="{390A50F6-9C75-9915-4F8E-3BAFEA397CBD}"/>
              </a:ext>
            </a:extLst>
          </p:cNvPr>
          <p:cNvGraphicFramePr>
            <a:graphicFrameLocks noGrp="1"/>
          </p:cNvGraphicFramePr>
          <p:nvPr>
            <p:ph idx="1"/>
            <p:extLst>
              <p:ext uri="{D42A27DB-BD31-4B8C-83A1-F6EECF244321}">
                <p14:modId xmlns:p14="http://schemas.microsoft.com/office/powerpoint/2010/main" val="2470809591"/>
              </p:ext>
            </p:extLst>
          </p:nvPr>
        </p:nvGraphicFramePr>
        <p:xfrm>
          <a:off x="609599" y="1328192"/>
          <a:ext cx="11267439" cy="5373656"/>
        </p:xfrm>
        <a:graphic>
          <a:graphicData uri="http://schemas.openxmlformats.org/drawingml/2006/table">
            <a:tbl>
              <a:tblPr firstRow="1" bandRow="1">
                <a:tableStyleId>{93296810-A885-4BE3-A3E7-6D5BEEA58F35}</a:tableStyleId>
              </a:tblPr>
              <a:tblGrid>
                <a:gridCol w="1864660">
                  <a:extLst>
                    <a:ext uri="{9D8B030D-6E8A-4147-A177-3AD203B41FA5}">
                      <a16:colId xmlns:a16="http://schemas.microsoft.com/office/drawing/2014/main" val="323153210"/>
                    </a:ext>
                  </a:extLst>
                </a:gridCol>
                <a:gridCol w="4320988">
                  <a:extLst>
                    <a:ext uri="{9D8B030D-6E8A-4147-A177-3AD203B41FA5}">
                      <a16:colId xmlns:a16="http://schemas.microsoft.com/office/drawing/2014/main" val="2697209056"/>
                    </a:ext>
                  </a:extLst>
                </a:gridCol>
                <a:gridCol w="5081791">
                  <a:extLst>
                    <a:ext uri="{9D8B030D-6E8A-4147-A177-3AD203B41FA5}">
                      <a16:colId xmlns:a16="http://schemas.microsoft.com/office/drawing/2014/main" val="2692734578"/>
                    </a:ext>
                  </a:extLst>
                </a:gridCol>
              </a:tblGrid>
              <a:tr h="504578">
                <a:tc>
                  <a:txBody>
                    <a:bodyPr/>
                    <a:lstStyle/>
                    <a:p>
                      <a:r>
                        <a:rPr lang="en-GB" dirty="0"/>
                        <a:t>CALLBACK</a:t>
                      </a:r>
                    </a:p>
                  </a:txBody>
                  <a:tcPr/>
                </a:tc>
                <a:tc>
                  <a:txBody>
                    <a:bodyPr/>
                    <a:lstStyle/>
                    <a:p>
                      <a:r>
                        <a:rPr lang="en-GB" dirty="0"/>
                        <a:t>WHAT HAPPENS</a:t>
                      </a:r>
                    </a:p>
                  </a:txBody>
                  <a:tcPr/>
                </a:tc>
                <a:tc>
                  <a:txBody>
                    <a:bodyPr/>
                    <a:lstStyle/>
                    <a:p>
                      <a:r>
                        <a:rPr lang="en-GB" dirty="0"/>
                        <a:t>BEST CODING PRACTISE </a:t>
                      </a:r>
                    </a:p>
                  </a:txBody>
                  <a:tcPr/>
                </a:tc>
                <a:extLst>
                  <a:ext uri="{0D108BD9-81ED-4DB2-BD59-A6C34878D82A}">
                    <a16:rowId xmlns:a16="http://schemas.microsoft.com/office/drawing/2014/main" val="4217853727"/>
                  </a:ext>
                </a:extLst>
              </a:tr>
              <a:tr h="622846">
                <a:tc>
                  <a:txBody>
                    <a:bodyPr/>
                    <a:lstStyle/>
                    <a:p>
                      <a:pPr algn="l"/>
                      <a:r>
                        <a:rPr lang="en-GB" i="1" dirty="0"/>
                        <a:t>ONCREATE()</a:t>
                      </a:r>
                    </a:p>
                  </a:txBody>
                  <a:tcPr/>
                </a:tc>
                <a:tc>
                  <a:txBody>
                    <a:bodyPr/>
                    <a:lstStyle/>
                    <a:p>
                      <a:pPr algn="l"/>
                      <a:r>
                        <a:rPr lang="en-GB" dirty="0"/>
                        <a:t>Called when the activity is created for the first time</a:t>
                      </a:r>
                    </a:p>
                  </a:txBody>
                  <a:tcPr/>
                </a:tc>
                <a:tc>
                  <a:txBody>
                    <a:bodyPr/>
                    <a:lstStyle/>
                    <a:p>
                      <a:pPr algn="l"/>
                      <a:r>
                        <a:rPr lang="en-GB" dirty="0"/>
                        <a:t>Initialize UI and variables</a:t>
                      </a:r>
                    </a:p>
                  </a:txBody>
                  <a:tcPr/>
                </a:tc>
                <a:extLst>
                  <a:ext uri="{0D108BD9-81ED-4DB2-BD59-A6C34878D82A}">
                    <a16:rowId xmlns:a16="http://schemas.microsoft.com/office/drawing/2014/main" val="2521309753"/>
                  </a:ext>
                </a:extLst>
              </a:tr>
              <a:tr h="889780">
                <a:tc>
                  <a:txBody>
                    <a:bodyPr/>
                    <a:lstStyle/>
                    <a:p>
                      <a:pPr algn="l"/>
                      <a:r>
                        <a:rPr lang="en-GB" dirty="0"/>
                        <a:t>ONSTART()</a:t>
                      </a:r>
                    </a:p>
                  </a:txBody>
                  <a:tcPr/>
                </a:tc>
                <a:tc>
                  <a:txBody>
                    <a:bodyPr/>
                    <a:lstStyle/>
                    <a:p>
                      <a:pPr algn="l"/>
                      <a:r>
                        <a:rPr lang="en-GB" sz="1800" dirty="0"/>
                        <a:t>Called when the activity became visible to the user, but it isn't already interactive</a:t>
                      </a:r>
                      <a:endParaRPr lang="en-GB" dirty="0"/>
                    </a:p>
                  </a:txBody>
                  <a:tcPr/>
                </a:tc>
                <a:tc>
                  <a:txBody>
                    <a:bodyPr/>
                    <a:lstStyle/>
                    <a:p>
                      <a:pPr algn="l"/>
                      <a:r>
                        <a:rPr lang="en-GB" dirty="0"/>
                        <a:t>Start graphic animations or transitions and get initial values to display </a:t>
                      </a:r>
                    </a:p>
                  </a:txBody>
                  <a:tcPr/>
                </a:tc>
                <a:extLst>
                  <a:ext uri="{0D108BD9-81ED-4DB2-BD59-A6C34878D82A}">
                    <a16:rowId xmlns:a16="http://schemas.microsoft.com/office/drawing/2014/main" val="422892334"/>
                  </a:ext>
                </a:extLst>
              </a:tr>
              <a:tr h="622846">
                <a:tc>
                  <a:txBody>
                    <a:bodyPr/>
                    <a:lstStyle/>
                    <a:p>
                      <a:pPr algn="l"/>
                      <a:r>
                        <a:rPr lang="en-GB" dirty="0"/>
                        <a:t>ONRESUME()</a:t>
                      </a:r>
                    </a:p>
                  </a:txBody>
                  <a:tcPr/>
                </a:tc>
                <a:tc>
                  <a:txBody>
                    <a:bodyPr/>
                    <a:lstStyle/>
                    <a:p>
                      <a:pPr algn="l"/>
                      <a:r>
                        <a:rPr lang="en-GB" dirty="0"/>
                        <a:t>Called when the activity is in foreground and interactive</a:t>
                      </a:r>
                    </a:p>
                  </a:txBody>
                  <a:tcPr/>
                </a:tc>
                <a:tc>
                  <a:txBody>
                    <a:bodyPr/>
                    <a:lstStyle/>
                    <a:p>
                      <a:pPr algn="l"/>
                      <a:r>
                        <a:rPr lang="en-GB" dirty="0"/>
                        <a:t>Start operations which must be active only when activity is interactive: update the data to be displayed </a:t>
                      </a:r>
                    </a:p>
                  </a:txBody>
                  <a:tcPr/>
                </a:tc>
                <a:extLst>
                  <a:ext uri="{0D108BD9-81ED-4DB2-BD59-A6C34878D82A}">
                    <a16:rowId xmlns:a16="http://schemas.microsoft.com/office/drawing/2014/main" val="1537896374"/>
                  </a:ext>
                </a:extLst>
              </a:tr>
              <a:tr h="505506">
                <a:tc>
                  <a:txBody>
                    <a:bodyPr/>
                    <a:lstStyle/>
                    <a:p>
                      <a:pPr algn="l"/>
                      <a:r>
                        <a:rPr lang="en-GB" i="0" dirty="0"/>
                        <a:t>ONPAUSE()</a:t>
                      </a:r>
                    </a:p>
                  </a:txBody>
                  <a:tcPr/>
                </a:tc>
                <a:tc>
                  <a:txBody>
                    <a:bodyPr/>
                    <a:lstStyle/>
                    <a:p>
                      <a:pPr algn="l"/>
                      <a:r>
                        <a:rPr lang="en-GB" dirty="0"/>
                        <a:t>Called when another activity goes in foreground</a:t>
                      </a:r>
                    </a:p>
                  </a:txBody>
                  <a:tcPr/>
                </a:tc>
                <a:tc>
                  <a:txBody>
                    <a:bodyPr/>
                    <a:lstStyle/>
                    <a:p>
                      <a:pPr algn="l"/>
                      <a:r>
                        <a:rPr lang="en-GB" dirty="0"/>
                        <a:t>Stop animations</a:t>
                      </a:r>
                    </a:p>
                  </a:txBody>
                  <a:tcPr/>
                </a:tc>
                <a:extLst>
                  <a:ext uri="{0D108BD9-81ED-4DB2-BD59-A6C34878D82A}">
                    <a16:rowId xmlns:a16="http://schemas.microsoft.com/office/drawing/2014/main" val="1378539468"/>
                  </a:ext>
                </a:extLst>
              </a:tr>
              <a:tr h="504578">
                <a:tc>
                  <a:txBody>
                    <a:bodyPr/>
                    <a:lstStyle/>
                    <a:p>
                      <a:pPr algn="l"/>
                      <a:r>
                        <a:rPr lang="en-GB" i="1" dirty="0"/>
                        <a:t>ONSTOP()</a:t>
                      </a:r>
                    </a:p>
                  </a:txBody>
                  <a:tcPr/>
                </a:tc>
                <a:tc>
                  <a:txBody>
                    <a:bodyPr/>
                    <a:lstStyle/>
                    <a:p>
                      <a:pPr algn="l"/>
                      <a:r>
                        <a:rPr lang="en-GB" dirty="0"/>
                        <a:t>Called when the activity is no longer visible and goes in background</a:t>
                      </a:r>
                    </a:p>
                  </a:txBody>
                  <a:tcPr/>
                </a:tc>
                <a:tc>
                  <a:txBody>
                    <a:bodyPr/>
                    <a:lstStyle/>
                    <a:p>
                      <a:pPr algn="l"/>
                      <a:r>
                        <a:rPr lang="en-GB" sz="1800" b="0" i="0" kern="1200" dirty="0">
                          <a:solidFill>
                            <a:schemeClr val="dk1"/>
                          </a:solidFill>
                          <a:effectLst/>
                          <a:latin typeface="+mn-lt"/>
                          <a:ea typeface="+mn-ea"/>
                          <a:cs typeface="+mn-cs"/>
                        </a:rPr>
                        <a:t>Stop operations that are no longer needed when activity is no longer visible</a:t>
                      </a:r>
                      <a:endParaRPr lang="en-GB" dirty="0"/>
                    </a:p>
                  </a:txBody>
                  <a:tcPr/>
                </a:tc>
                <a:extLst>
                  <a:ext uri="{0D108BD9-81ED-4DB2-BD59-A6C34878D82A}">
                    <a16:rowId xmlns:a16="http://schemas.microsoft.com/office/drawing/2014/main" val="2613667683"/>
                  </a:ext>
                </a:extLst>
              </a:tr>
              <a:tr h="504578">
                <a:tc>
                  <a:txBody>
                    <a:bodyPr/>
                    <a:lstStyle/>
                    <a:p>
                      <a:pPr algn="l"/>
                      <a:r>
                        <a:rPr lang="en-GB" i="1" dirty="0"/>
                        <a:t>ONDESTROY()</a:t>
                      </a:r>
                    </a:p>
                  </a:txBody>
                  <a:tcPr/>
                </a:tc>
                <a:tc>
                  <a:txBody>
                    <a:bodyPr/>
                    <a:lstStyle/>
                    <a:p>
                      <a:pPr algn="l"/>
                      <a:r>
                        <a:rPr lang="en-GB" dirty="0"/>
                        <a:t>Called when the activity is destroyed</a:t>
                      </a:r>
                    </a:p>
                  </a:txBody>
                  <a:tcPr/>
                </a:tc>
                <a:tc>
                  <a:txBody>
                    <a:bodyPr/>
                    <a:lstStyle/>
                    <a:p>
                      <a:pPr algn="l"/>
                      <a:r>
                        <a:rPr lang="en-GB" dirty="0"/>
                        <a:t>Release the allocated resources</a:t>
                      </a:r>
                    </a:p>
                  </a:txBody>
                  <a:tcPr/>
                </a:tc>
                <a:extLst>
                  <a:ext uri="{0D108BD9-81ED-4DB2-BD59-A6C34878D82A}">
                    <a16:rowId xmlns:a16="http://schemas.microsoft.com/office/drawing/2014/main" val="2296206625"/>
                  </a:ext>
                </a:extLst>
              </a:tr>
              <a:tr h="504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ONRESTART()</a:t>
                      </a:r>
                    </a:p>
                  </a:txBody>
                  <a:tcPr/>
                </a:tc>
                <a:tc>
                  <a:txBody>
                    <a:bodyPr/>
                    <a:lstStyle/>
                    <a:p>
                      <a:pPr algn="l"/>
                      <a:r>
                        <a:rPr lang="en-GB" dirty="0"/>
                        <a:t>Called when the activity is restarted after being interrupted</a:t>
                      </a:r>
                    </a:p>
                  </a:txBody>
                  <a:tcPr/>
                </a:tc>
                <a:tc>
                  <a:txBody>
                    <a:bodyPr/>
                    <a:lstStyle/>
                    <a:p>
                      <a:pPr algn="l"/>
                      <a:endParaRPr lang="en-GB" dirty="0"/>
                    </a:p>
                  </a:txBody>
                  <a:tcPr/>
                </a:tc>
                <a:extLst>
                  <a:ext uri="{0D108BD9-81ED-4DB2-BD59-A6C34878D82A}">
                    <a16:rowId xmlns:a16="http://schemas.microsoft.com/office/drawing/2014/main" val="2587086090"/>
                  </a:ext>
                </a:extLst>
              </a:tr>
            </a:tbl>
          </a:graphicData>
        </a:graphic>
      </p:graphicFrame>
      <p:sp>
        <p:nvSpPr>
          <p:cNvPr id="5" name="Segnaposto numero diapositiva 4">
            <a:extLst>
              <a:ext uri="{FF2B5EF4-FFF2-40B4-BE49-F238E27FC236}">
                <a16:creationId xmlns:a16="http://schemas.microsoft.com/office/drawing/2014/main" id="{C15E691F-B91C-14DB-B0A1-118D20977FA2}"/>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3598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F7E-1C2D-432B-8BFE-3AE943BF41F3}"/>
              </a:ext>
            </a:extLst>
          </p:cNvPr>
          <p:cNvSpPr>
            <a:spLocks noGrp="1"/>
          </p:cNvSpPr>
          <p:nvPr>
            <p:ph type="title"/>
          </p:nvPr>
        </p:nvSpPr>
        <p:spPr/>
        <p:txBody>
          <a:bodyPr/>
          <a:lstStyle/>
          <a:p>
            <a:r>
              <a:rPr lang="en-GB" dirty="0"/>
              <a:t>Saving and restoring UI state</a:t>
            </a:r>
          </a:p>
        </p:txBody>
      </p:sp>
      <p:sp>
        <p:nvSpPr>
          <p:cNvPr id="6" name="Content Placeholder 5">
            <a:extLst>
              <a:ext uri="{FF2B5EF4-FFF2-40B4-BE49-F238E27FC236}">
                <a16:creationId xmlns:a16="http://schemas.microsoft.com/office/drawing/2014/main" id="{B1A131EF-ACAE-4DB6-A783-4FDC1C694AB4}"/>
              </a:ext>
            </a:extLst>
          </p:cNvPr>
          <p:cNvSpPr>
            <a:spLocks noGrp="1"/>
          </p:cNvSpPr>
          <p:nvPr>
            <p:ph idx="1"/>
          </p:nvPr>
        </p:nvSpPr>
        <p:spPr/>
        <p:txBody>
          <a:bodyPr>
            <a:normAutofit fontScale="70000" lnSpcReduction="20000"/>
          </a:bodyPr>
          <a:lstStyle/>
          <a:p>
            <a:pPr marL="0" indent="0">
              <a:buNone/>
            </a:pPr>
            <a:r>
              <a:rPr lang="en-GB" dirty="0"/>
              <a:t>There are 2 scenario in which activity is destroyed by the system:</a:t>
            </a:r>
          </a:p>
          <a:p>
            <a:r>
              <a:rPr lang="en-GB" dirty="0"/>
              <a:t>User press back button, this action represent a </a:t>
            </a:r>
            <a:r>
              <a:rPr lang="en-GB" dirty="0">
                <a:latin typeface="Consolas" panose="020B0609020204030204" pitchFamily="49" charset="0"/>
              </a:rPr>
              <a:t>finish() </a:t>
            </a:r>
            <a:r>
              <a:rPr lang="en-GB" dirty="0"/>
              <a:t>call</a:t>
            </a:r>
          </a:p>
          <a:p>
            <a:r>
              <a:rPr lang="en-GB" dirty="0"/>
              <a:t>System destroyed activity which isn't in foreground to preserve resources</a:t>
            </a:r>
          </a:p>
          <a:p>
            <a:pPr marL="0" indent="0">
              <a:buNone/>
            </a:pPr>
            <a:r>
              <a:rPr lang="en-GB" dirty="0"/>
              <a:t>In the </a:t>
            </a:r>
            <a:r>
              <a:rPr lang="en-GB" dirty="0">
                <a:solidFill>
                  <a:srgbClr val="FF0000"/>
                </a:solidFill>
              </a:rPr>
              <a:t>first scenario</a:t>
            </a:r>
            <a:r>
              <a:rPr lang="en-GB" dirty="0"/>
              <a:t>, you not have to do anything because user's expectation corresponding to the system behaviour.</a:t>
            </a:r>
          </a:p>
          <a:p>
            <a:pPr marL="0" indent="0">
              <a:buNone/>
            </a:pPr>
            <a:r>
              <a:rPr lang="en-GB" dirty="0"/>
              <a:t>In the </a:t>
            </a:r>
            <a:r>
              <a:rPr lang="en-GB" dirty="0">
                <a:solidFill>
                  <a:srgbClr val="FF0000"/>
                </a:solidFill>
              </a:rPr>
              <a:t>second scenario</a:t>
            </a:r>
            <a:r>
              <a:rPr lang="en-GB" dirty="0"/>
              <a:t>, if the user want to navigate back to the activity the system create a new instance of that activity using a set of saved data that describes the state of the activity when it was destroyed.</a:t>
            </a:r>
          </a:p>
          <a:p>
            <a:pPr marL="0" indent="0">
              <a:buNone/>
            </a:pPr>
            <a:r>
              <a:rPr lang="en-GB" b="0" i="0" dirty="0">
                <a:solidFill>
                  <a:srgbClr val="202124"/>
                </a:solidFill>
                <a:effectLst/>
              </a:rPr>
              <a:t>The saved data that the system uses to restore the previous state is called the </a:t>
            </a:r>
            <a:r>
              <a:rPr lang="en-GB" b="0" i="1" dirty="0">
                <a:solidFill>
                  <a:srgbClr val="202124"/>
                </a:solidFill>
                <a:effectLst/>
              </a:rPr>
              <a:t>instance state</a:t>
            </a:r>
            <a:r>
              <a:rPr lang="en-GB" b="0" i="0" dirty="0">
                <a:solidFill>
                  <a:srgbClr val="202124"/>
                </a:solidFill>
                <a:effectLst/>
              </a:rPr>
              <a:t> and is a collection of key-value pairs stored in a </a:t>
            </a:r>
            <a:r>
              <a:rPr lang="en-GB" b="1" i="0" dirty="0">
                <a:effectLst/>
                <a:latin typeface="Consolas" panose="020B0609020204030204" pitchFamily="49" charset="0"/>
              </a:rPr>
              <a:t>Bundle </a:t>
            </a:r>
            <a:r>
              <a:rPr lang="en-GB" dirty="0"/>
              <a:t>object.</a:t>
            </a:r>
          </a:p>
          <a:p>
            <a:pPr marL="0" indent="0">
              <a:buNone/>
            </a:pPr>
            <a:r>
              <a:rPr lang="en-GB" b="1" dirty="0"/>
              <a:t>By default, the system uses the Bundle instance state to save information about each View object in your activity layout. </a:t>
            </a:r>
            <a:r>
              <a:rPr lang="en-GB" dirty="0"/>
              <a:t>However, your activity might have more state information that you'd like to restore, such as member variables that track the user's progress in the activity.</a:t>
            </a: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72448A53-A213-43CE-9088-D7808CBDCF04}"/>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15026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470-0235-4E2B-9DFA-1E231596679E}"/>
              </a:ext>
            </a:extLst>
          </p:cNvPr>
          <p:cNvSpPr>
            <a:spLocks noGrp="1"/>
          </p:cNvSpPr>
          <p:nvPr>
            <p:ph type="title"/>
          </p:nvPr>
        </p:nvSpPr>
        <p:spPr/>
        <p:txBody>
          <a:bodyPr/>
          <a:lstStyle/>
          <a:p>
            <a:r>
              <a:rPr lang="en-GB" dirty="0"/>
              <a:t>Bundle</a:t>
            </a:r>
          </a:p>
        </p:txBody>
      </p:sp>
      <p:sp>
        <p:nvSpPr>
          <p:cNvPr id="3" name="Content Placeholder 2">
            <a:extLst>
              <a:ext uri="{FF2B5EF4-FFF2-40B4-BE49-F238E27FC236}">
                <a16:creationId xmlns:a16="http://schemas.microsoft.com/office/drawing/2014/main" id="{56BD8A46-8755-4C16-932B-6052A8933427}"/>
              </a:ext>
            </a:extLst>
          </p:cNvPr>
          <p:cNvSpPr>
            <a:spLocks noGrp="1"/>
          </p:cNvSpPr>
          <p:nvPr>
            <p:ph idx="1"/>
          </p:nvPr>
        </p:nvSpPr>
        <p:spPr/>
        <p:txBody>
          <a:bodyPr>
            <a:normAutofit fontScale="92500" lnSpcReduction="10000"/>
          </a:bodyPr>
          <a:lstStyle/>
          <a:p>
            <a:r>
              <a:rPr lang="en-GB" dirty="0">
                <a:solidFill>
                  <a:srgbClr val="202124"/>
                </a:solidFill>
              </a:rPr>
              <a:t>U</a:t>
            </a:r>
            <a:r>
              <a:rPr lang="en-GB" b="0" i="0" dirty="0">
                <a:solidFill>
                  <a:srgbClr val="202124"/>
                </a:solidFill>
                <a:effectLst/>
              </a:rPr>
              <a:t>sed across process boundaries such us with IPC (inter-process communication</a:t>
            </a:r>
            <a:r>
              <a:rPr lang="en-GB" dirty="0">
                <a:solidFill>
                  <a:srgbClr val="202124"/>
                </a:solidFill>
              </a:rPr>
              <a:t>)</a:t>
            </a:r>
            <a:r>
              <a:rPr lang="en-GB" b="0" i="0" dirty="0">
                <a:solidFill>
                  <a:srgbClr val="202124"/>
                </a:solidFill>
                <a:effectLst/>
              </a:rPr>
              <a:t> transactions,  between activities with intents or to store state across configuration changes. </a:t>
            </a:r>
          </a:p>
          <a:p>
            <a:r>
              <a:rPr lang="en-GB" dirty="0" err="1">
                <a:solidFill>
                  <a:srgbClr val="202124"/>
                </a:solidFill>
                <a:latin typeface="Consolas" panose="020B0609020204030204" pitchFamily="49" charset="0"/>
              </a:rPr>
              <a:t>Parcelable</a:t>
            </a:r>
            <a:r>
              <a:rPr lang="en-GB" dirty="0">
                <a:solidFill>
                  <a:srgbClr val="202124"/>
                </a:solidFill>
              </a:rPr>
              <a:t> is an interface for classes whose instances can be written to and restored from a </a:t>
            </a:r>
            <a:r>
              <a:rPr lang="en-GB" dirty="0">
                <a:solidFill>
                  <a:srgbClr val="202124"/>
                </a:solidFill>
                <a:latin typeface="Consolas" panose="020B0609020204030204" pitchFamily="49" charset="0"/>
              </a:rPr>
              <a:t>Parcel</a:t>
            </a:r>
            <a:r>
              <a:rPr lang="en-GB" dirty="0">
                <a:solidFill>
                  <a:srgbClr val="202124"/>
                </a:solidFill>
              </a:rPr>
              <a:t> (</a:t>
            </a:r>
            <a:r>
              <a:rPr lang="en-GB" b="0" i="0" dirty="0">
                <a:solidFill>
                  <a:srgbClr val="202124"/>
                </a:solidFill>
                <a:effectLst/>
              </a:rPr>
              <a:t>Container for a message, data and object references</a:t>
            </a:r>
            <a:r>
              <a:rPr lang="en-GB" dirty="0">
                <a:solidFill>
                  <a:srgbClr val="202124"/>
                </a:solidFill>
              </a:rPr>
              <a:t>, </a:t>
            </a:r>
            <a:r>
              <a:rPr lang="en-GB" b="0" i="0" dirty="0">
                <a:solidFill>
                  <a:srgbClr val="202124"/>
                </a:solidFill>
                <a:effectLst/>
              </a:rPr>
              <a:t>that can be sent using IPC, inter-process communication</a:t>
            </a:r>
            <a:r>
              <a:rPr lang="en-GB" dirty="0">
                <a:solidFill>
                  <a:srgbClr val="202124"/>
                </a:solidFill>
              </a:rPr>
              <a:t>)</a:t>
            </a:r>
            <a:endParaRPr lang="en-GB" b="0" i="0" dirty="0">
              <a:solidFill>
                <a:srgbClr val="202124"/>
              </a:solidFill>
              <a:effectLst/>
            </a:endParaRPr>
          </a:p>
          <a:p>
            <a:r>
              <a:rPr lang="en-GB" b="1" dirty="0">
                <a:solidFill>
                  <a:srgbClr val="202124"/>
                </a:solidFill>
                <a:latin typeface="Consolas" panose="020B0609020204030204" pitchFamily="49" charset="0"/>
              </a:rPr>
              <a:t>Bundle </a:t>
            </a:r>
            <a:r>
              <a:rPr lang="en-GB" dirty="0">
                <a:solidFill>
                  <a:srgbClr val="202124"/>
                </a:solidFill>
              </a:rPr>
              <a:t>is a mapping String key-</a:t>
            </a:r>
            <a:r>
              <a:rPr lang="en-GB" dirty="0" err="1">
                <a:solidFill>
                  <a:srgbClr val="202124"/>
                </a:solidFill>
              </a:rPr>
              <a:t>Parcellable</a:t>
            </a:r>
            <a:r>
              <a:rPr lang="en-GB" dirty="0">
                <a:solidFill>
                  <a:srgbClr val="202124"/>
                </a:solidFill>
              </a:rPr>
              <a:t> values</a:t>
            </a:r>
          </a:p>
          <a:p>
            <a:r>
              <a:rPr lang="en-GB" dirty="0">
                <a:solidFill>
                  <a:srgbClr val="202124"/>
                </a:solidFill>
              </a:rPr>
              <a:t>Bundle class provide getters and put methos which allow you to pick-up and to insert data</a:t>
            </a:r>
            <a:endParaRPr lang="en-GB" dirty="0"/>
          </a:p>
        </p:txBody>
      </p:sp>
      <p:sp>
        <p:nvSpPr>
          <p:cNvPr id="4" name="Slide Number Placeholder 3">
            <a:extLst>
              <a:ext uri="{FF2B5EF4-FFF2-40B4-BE49-F238E27FC236}">
                <a16:creationId xmlns:a16="http://schemas.microsoft.com/office/drawing/2014/main" id="{B4FBBF12-4AED-4DEC-BEBB-A4FA761CE761}"/>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62340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9097-8135-41BD-BA86-0B517D4D9991}"/>
              </a:ext>
            </a:extLst>
          </p:cNvPr>
          <p:cNvSpPr>
            <a:spLocks noGrp="1"/>
          </p:cNvSpPr>
          <p:nvPr>
            <p:ph type="title"/>
          </p:nvPr>
        </p:nvSpPr>
        <p:spPr>
          <a:xfrm>
            <a:off x="609600" y="274638"/>
            <a:ext cx="10972800" cy="1143000"/>
          </a:xfrm>
        </p:spPr>
        <p:txBody>
          <a:bodyPr/>
          <a:lstStyle/>
          <a:p>
            <a:r>
              <a:rPr lang="it-IT" dirty="0"/>
              <a:t>S</a:t>
            </a:r>
            <a:r>
              <a:rPr lang="en-GB" dirty="0" err="1"/>
              <a:t>aving</a:t>
            </a:r>
            <a:r>
              <a:rPr lang="en-GB" dirty="0"/>
              <a:t> state</a:t>
            </a:r>
          </a:p>
        </p:txBody>
      </p:sp>
      <p:sp>
        <p:nvSpPr>
          <p:cNvPr id="3" name="Content Placeholder 2">
            <a:extLst>
              <a:ext uri="{FF2B5EF4-FFF2-40B4-BE49-F238E27FC236}">
                <a16:creationId xmlns:a16="http://schemas.microsoft.com/office/drawing/2014/main" id="{8BE63BAF-356D-465B-94A8-F9E2866F2050}"/>
              </a:ext>
            </a:extLst>
          </p:cNvPr>
          <p:cNvSpPr>
            <a:spLocks noGrp="1"/>
          </p:cNvSpPr>
          <p:nvPr>
            <p:ph sz="half" idx="1"/>
          </p:nvPr>
        </p:nvSpPr>
        <p:spPr>
          <a:xfrm>
            <a:off x="609600" y="1600201"/>
            <a:ext cx="5384800" cy="4525963"/>
          </a:xfrm>
        </p:spPr>
        <p:txBody>
          <a:bodyPr>
            <a:normAutofit fontScale="92500" lnSpcReduction="20000"/>
          </a:bodyPr>
          <a:lstStyle/>
          <a:p>
            <a:pPr marL="0" indent="0">
              <a:buNone/>
            </a:pPr>
            <a:r>
              <a:rPr lang="en-GB" b="1" dirty="0"/>
              <a:t>protected void </a:t>
            </a:r>
            <a:r>
              <a:rPr lang="en-GB" b="1" dirty="0" err="1"/>
              <a:t>onSaveInstanceState</a:t>
            </a:r>
            <a:r>
              <a:rPr lang="en-GB" b="1" dirty="0"/>
              <a:t> (Bundle </a:t>
            </a:r>
            <a:r>
              <a:rPr lang="en-GB" b="1" dirty="0" err="1"/>
              <a:t>outState</a:t>
            </a:r>
            <a:r>
              <a:rPr lang="en-GB" b="1" dirty="0"/>
              <a:t>)</a:t>
            </a:r>
          </a:p>
          <a:p>
            <a:r>
              <a:rPr lang="en-GB" dirty="0"/>
              <a:t>Used to save simple and lightweight UI states from an activity before being killed, that the state can be restored in </a:t>
            </a:r>
            <a:r>
              <a:rPr lang="en-GB" dirty="0" err="1"/>
              <a:t>onCreate</a:t>
            </a:r>
            <a:r>
              <a:rPr lang="en-GB" dirty="0"/>
              <a:t>() or </a:t>
            </a:r>
            <a:r>
              <a:rPr lang="en-GB" dirty="0" err="1"/>
              <a:t>onRestoredInstanceState</a:t>
            </a:r>
            <a:r>
              <a:rPr lang="en-GB" dirty="0"/>
              <a:t>(). </a:t>
            </a:r>
          </a:p>
          <a:p>
            <a:r>
              <a:rPr lang="en-GB" dirty="0"/>
              <a:t>The </a:t>
            </a:r>
            <a:r>
              <a:rPr lang="en-GB" b="1" dirty="0"/>
              <a:t>default implementation </a:t>
            </a:r>
            <a:r>
              <a:rPr lang="en-GB" dirty="0"/>
              <a:t>takes care to save the state of the view hierarchy, calling </a:t>
            </a:r>
            <a:r>
              <a:rPr lang="en-GB" dirty="0" err="1"/>
              <a:t>View.onSaveInstanceState</a:t>
            </a:r>
            <a:r>
              <a:rPr lang="en-GB" dirty="0"/>
              <a:t>() for each view. </a:t>
            </a:r>
          </a:p>
          <a:p>
            <a:endParaRPr lang="en-GB" dirty="0"/>
          </a:p>
        </p:txBody>
      </p:sp>
      <p:sp>
        <p:nvSpPr>
          <p:cNvPr id="6" name="Rectangle 1">
            <a:extLst>
              <a:ext uri="{FF2B5EF4-FFF2-40B4-BE49-F238E27FC236}">
                <a16:creationId xmlns:a16="http://schemas.microsoft.com/office/drawing/2014/main" id="{D4B4F879-6A57-40F9-A00C-60FEFA903BAF}"/>
              </a:ext>
            </a:extLst>
          </p:cNvPr>
          <p:cNvSpPr>
            <a:spLocks noGrp="1" noChangeArrowheads="1"/>
          </p:cNvSpPr>
          <p:nvPr>
            <p:ph sz="half" idx="2"/>
          </p:nvPr>
        </p:nvSpPr>
        <p:spPr bwMode="auto">
          <a:xfrm>
            <a:off x="6197600" y="1970355"/>
            <a:ext cx="5384800" cy="37856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r>
              <a:rPr lang="en-US" altLang="en-US" sz="1600" dirty="0"/>
              <a:t>static final String STATE_SCORE = "</a:t>
            </a:r>
            <a:r>
              <a:rPr lang="en-US" altLang="en-US" sz="1600" dirty="0" err="1"/>
              <a:t>playerScore</a:t>
            </a:r>
            <a:r>
              <a:rPr lang="en-US" altLang="en-US" sz="1600" dirty="0"/>
              <a:t>";</a:t>
            </a:r>
            <a:br>
              <a:rPr lang="en-US" altLang="en-US" sz="1600" dirty="0"/>
            </a:br>
            <a:r>
              <a:rPr lang="en-US" altLang="en-US" sz="1600" dirty="0"/>
              <a:t>static final String STATE_LEVEL = "</a:t>
            </a:r>
            <a:r>
              <a:rPr lang="en-US" altLang="en-US" sz="1600" dirty="0" err="1"/>
              <a:t>playerLevel</a:t>
            </a:r>
            <a:r>
              <a:rPr lang="en-US" altLang="en-US" sz="1600" dirty="0"/>
              <a:t>";</a:t>
            </a:r>
            <a:br>
              <a:rPr lang="en-US" altLang="en-US" sz="1600" dirty="0"/>
            </a:br>
            <a:r>
              <a:rPr lang="en-US" altLang="en-US" sz="1600" dirty="0"/>
              <a:t>// ...</a:t>
            </a:r>
            <a:br>
              <a:rPr lang="en-US" altLang="en-US" sz="1600" dirty="0"/>
            </a:br>
            <a:br>
              <a:rPr lang="en-US" altLang="en-US" sz="1600" dirty="0"/>
            </a:br>
            <a:br>
              <a:rPr lang="en-US" altLang="en-US" sz="1600" dirty="0"/>
            </a:br>
            <a:r>
              <a:rPr lang="en-US" altLang="en-US" sz="1600" dirty="0"/>
              <a:t>@Override</a:t>
            </a:r>
            <a:br>
              <a:rPr lang="en-US" altLang="en-US" sz="1600" dirty="0"/>
            </a:br>
            <a:r>
              <a:rPr lang="en-US" altLang="en-US" sz="1600" dirty="0"/>
              <a:t>public void </a:t>
            </a:r>
            <a:r>
              <a:rPr lang="en-US" altLang="en-US" sz="1600" dirty="0" err="1"/>
              <a:t>onSaveInstanceState</a:t>
            </a:r>
            <a:r>
              <a:rPr lang="en-US" altLang="en-US" sz="1600" dirty="0"/>
              <a:t>(Bundle </a:t>
            </a:r>
            <a:r>
              <a:rPr lang="en-US" altLang="en-US" sz="1600" dirty="0" err="1"/>
              <a:t>outState</a:t>
            </a:r>
            <a:r>
              <a:rPr lang="en-US" altLang="en-US" sz="1600" dirty="0"/>
              <a:t>) {</a:t>
            </a:r>
            <a:br>
              <a:rPr lang="en-US" altLang="en-US" sz="1600" dirty="0"/>
            </a:br>
            <a:r>
              <a:rPr lang="en-US" altLang="en-US" sz="1600" dirty="0"/>
              <a:t>    // Save the user's current game state</a:t>
            </a:r>
            <a:br>
              <a:rPr lang="en-US" altLang="en-US" sz="1600" dirty="0"/>
            </a:br>
            <a:r>
              <a:rPr lang="en-US" altLang="en-US" sz="1600" dirty="0"/>
              <a:t>    </a:t>
            </a:r>
            <a:r>
              <a:rPr lang="en-US" altLang="en-US" sz="1600" dirty="0" err="1"/>
              <a:t>savedInstanceState.putInt</a:t>
            </a:r>
            <a:r>
              <a:rPr lang="en-US" altLang="en-US" sz="1600" dirty="0"/>
              <a:t>(STATE_SCORE, </a:t>
            </a:r>
            <a:r>
              <a:rPr lang="en-US" altLang="en-US" sz="1600" dirty="0" err="1"/>
              <a:t>currentScore</a:t>
            </a:r>
            <a:r>
              <a:rPr lang="en-US" altLang="en-US" sz="1600" dirty="0"/>
              <a:t>);</a:t>
            </a:r>
            <a:br>
              <a:rPr lang="en-US" altLang="en-US" sz="1600" dirty="0"/>
            </a:br>
            <a:r>
              <a:rPr lang="en-US" altLang="en-US" sz="1600" dirty="0"/>
              <a:t>    </a:t>
            </a:r>
            <a:r>
              <a:rPr lang="en-US" altLang="en-US" sz="1600" dirty="0" err="1"/>
              <a:t>savedInstanceState.putInt</a:t>
            </a:r>
            <a:r>
              <a:rPr lang="en-US" altLang="en-US" sz="1600" dirty="0"/>
              <a:t>(STATE_LEVEL, </a:t>
            </a:r>
            <a:r>
              <a:rPr lang="en-US" altLang="en-US" sz="1600" dirty="0" err="1"/>
              <a:t>currentLevel</a:t>
            </a:r>
            <a:r>
              <a:rPr lang="en-US" altLang="en-US" sz="1600" dirty="0"/>
              <a:t>);</a:t>
            </a:r>
            <a:br>
              <a:rPr lang="en-US" altLang="en-US" sz="1600" dirty="0"/>
            </a:br>
            <a:br>
              <a:rPr lang="en-US" altLang="en-US" sz="1600" dirty="0"/>
            </a:br>
            <a:r>
              <a:rPr lang="en-US" altLang="en-US" sz="1600" dirty="0"/>
              <a:t>    // Always call the superclass so it can save the view hierarchy state</a:t>
            </a:r>
            <a:br>
              <a:rPr lang="en-US" altLang="en-US" sz="1600" dirty="0"/>
            </a:br>
            <a:r>
              <a:rPr lang="en-US" altLang="en-US" sz="1600" dirty="0"/>
              <a:t>    </a:t>
            </a:r>
            <a:r>
              <a:rPr lang="en-US" altLang="en-US" sz="1600" dirty="0" err="1"/>
              <a:t>super.onSaveInstanceState</a:t>
            </a:r>
            <a:r>
              <a:rPr lang="en-US" altLang="en-US" sz="1600" dirty="0"/>
              <a:t>(</a:t>
            </a:r>
            <a:r>
              <a:rPr lang="en-US" altLang="en-US" sz="1600" dirty="0" err="1"/>
              <a:t>savedInstanceState</a:t>
            </a:r>
            <a:r>
              <a:rPr lang="en-US" altLang="en-US" sz="1600" dirty="0"/>
              <a:t>);</a:t>
            </a:r>
            <a:br>
              <a:rPr lang="en-US" altLang="en-US" sz="1600" dirty="0"/>
            </a:br>
            <a:r>
              <a:rPr lang="en-US" altLang="en-US" sz="1600" dirty="0"/>
              <a:t>} </a:t>
            </a:r>
          </a:p>
        </p:txBody>
      </p:sp>
      <p:sp>
        <p:nvSpPr>
          <p:cNvPr id="4" name="Slide Number Placeholder 3">
            <a:extLst>
              <a:ext uri="{FF2B5EF4-FFF2-40B4-BE49-F238E27FC236}">
                <a16:creationId xmlns:a16="http://schemas.microsoft.com/office/drawing/2014/main" id="{88B2E515-81E3-4A9E-BAF9-E536F3FB54CE}"/>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64037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4131-D010-48FE-B5C4-5C6ABDB1CE31}"/>
              </a:ext>
            </a:extLst>
          </p:cNvPr>
          <p:cNvSpPr>
            <a:spLocks noGrp="1"/>
          </p:cNvSpPr>
          <p:nvPr>
            <p:ph type="title"/>
          </p:nvPr>
        </p:nvSpPr>
        <p:spPr/>
        <p:txBody>
          <a:bodyPr/>
          <a:lstStyle/>
          <a:p>
            <a:r>
              <a:rPr lang="en-GB" dirty="0"/>
              <a:t>Restore state</a:t>
            </a:r>
          </a:p>
        </p:txBody>
      </p:sp>
      <p:sp>
        <p:nvSpPr>
          <p:cNvPr id="3" name="Content Placeholder 2">
            <a:extLst>
              <a:ext uri="{FF2B5EF4-FFF2-40B4-BE49-F238E27FC236}">
                <a16:creationId xmlns:a16="http://schemas.microsoft.com/office/drawing/2014/main" id="{E48E597D-9C4B-4353-B83E-75F2285064FA}"/>
              </a:ext>
            </a:extLst>
          </p:cNvPr>
          <p:cNvSpPr>
            <a:spLocks noGrp="1"/>
          </p:cNvSpPr>
          <p:nvPr>
            <p:ph sz="half" idx="1"/>
          </p:nvPr>
        </p:nvSpPr>
        <p:spPr/>
        <p:txBody>
          <a:bodyPr>
            <a:normAutofit fontScale="92500" lnSpcReduction="20000"/>
          </a:bodyPr>
          <a:lstStyle/>
          <a:p>
            <a:pPr marL="0" indent="0">
              <a:buNone/>
            </a:pPr>
            <a:r>
              <a:rPr lang="en-GB" b="1" dirty="0">
                <a:latin typeface="Consolas" panose="020B0609020204030204" pitchFamily="49" charset="0"/>
              </a:rPr>
              <a:t>protected void </a:t>
            </a:r>
            <a:r>
              <a:rPr lang="en-GB" b="1" dirty="0" err="1">
                <a:latin typeface="Consolas" panose="020B0609020204030204" pitchFamily="49" charset="0"/>
              </a:rPr>
              <a:t>onRestoreInstanceState</a:t>
            </a:r>
            <a:r>
              <a:rPr lang="en-GB" b="1" dirty="0">
                <a:latin typeface="Consolas" panose="020B0609020204030204" pitchFamily="49" charset="0"/>
              </a:rPr>
              <a:t> (Bundle </a:t>
            </a:r>
            <a:r>
              <a:rPr lang="en-GB" b="1" dirty="0" err="1">
                <a:latin typeface="Consolas" panose="020B0609020204030204" pitchFamily="49" charset="0"/>
              </a:rPr>
              <a:t>savedInstanceState</a:t>
            </a:r>
            <a:r>
              <a:rPr lang="en-GB" b="1" dirty="0">
                <a:latin typeface="Consolas" panose="020B0609020204030204" pitchFamily="49" charset="0"/>
              </a:rPr>
              <a:t>)</a:t>
            </a:r>
          </a:p>
          <a:p>
            <a:pPr marL="0" indent="0">
              <a:buNone/>
            </a:pPr>
            <a:endParaRPr lang="en-GB" dirty="0">
              <a:latin typeface="Consolas" panose="020B0609020204030204" pitchFamily="49" charset="0"/>
            </a:endParaRPr>
          </a:p>
          <a:p>
            <a:r>
              <a:rPr lang="en-GB" dirty="0"/>
              <a:t>This method is called after </a:t>
            </a:r>
            <a:r>
              <a:rPr lang="en-GB" dirty="0" err="1"/>
              <a:t>onStart</a:t>
            </a:r>
            <a:r>
              <a:rPr lang="en-GB" dirty="0"/>
              <a:t>() when the activity is being re-initialized from a previously saved state, given her in </a:t>
            </a:r>
            <a:r>
              <a:rPr lang="en-GB" dirty="0" err="1">
                <a:latin typeface="Consolas" panose="020B0609020204030204" pitchFamily="49" charset="0"/>
              </a:rPr>
              <a:t>savedInstanceState</a:t>
            </a:r>
            <a:r>
              <a:rPr lang="en-GB" dirty="0">
                <a:latin typeface="Consolas" panose="020B0609020204030204" pitchFamily="49" charset="0"/>
              </a:rPr>
              <a:t>.</a:t>
            </a:r>
          </a:p>
          <a:p>
            <a:r>
              <a:rPr lang="en-GB" b="0" i="0" dirty="0">
                <a:solidFill>
                  <a:srgbClr val="202124"/>
                </a:solidFill>
                <a:effectLst/>
              </a:rPr>
              <a:t>The </a:t>
            </a:r>
            <a:r>
              <a:rPr lang="en-GB" b="1" i="0" dirty="0">
                <a:solidFill>
                  <a:srgbClr val="202124"/>
                </a:solidFill>
                <a:effectLst/>
              </a:rPr>
              <a:t>default implementation </a:t>
            </a:r>
            <a:r>
              <a:rPr lang="en-GB" b="0" i="0" dirty="0">
                <a:solidFill>
                  <a:srgbClr val="202124"/>
                </a:solidFill>
                <a:effectLst/>
              </a:rPr>
              <a:t>of this method performs a restore of any view state that had previously been frozen by </a:t>
            </a:r>
            <a:r>
              <a:rPr lang="en-GB" b="0" i="0" dirty="0" err="1">
                <a:solidFill>
                  <a:srgbClr val="202124"/>
                </a:solidFill>
                <a:effectLst/>
              </a:rPr>
              <a:t>onSavedInstanceState</a:t>
            </a:r>
            <a:r>
              <a:rPr lang="en-GB" b="0" i="0" dirty="0">
                <a:solidFill>
                  <a:srgbClr val="202124"/>
                </a:solidFill>
                <a:effectLst/>
              </a:rPr>
              <a:t>()</a:t>
            </a:r>
          </a:p>
        </p:txBody>
      </p:sp>
      <p:sp>
        <p:nvSpPr>
          <p:cNvPr id="4" name="Slide Number Placeholder 3">
            <a:extLst>
              <a:ext uri="{FF2B5EF4-FFF2-40B4-BE49-F238E27FC236}">
                <a16:creationId xmlns:a16="http://schemas.microsoft.com/office/drawing/2014/main" id="{A5FF9D47-29A6-45BA-B77E-BEC929ECBAAA}"/>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
        <p:nvSpPr>
          <p:cNvPr id="7" name="Rectangle 2">
            <a:extLst>
              <a:ext uri="{FF2B5EF4-FFF2-40B4-BE49-F238E27FC236}">
                <a16:creationId xmlns:a16="http://schemas.microsoft.com/office/drawing/2014/main" id="{A9835E9D-CC3F-4BE0-AB25-59FFF51BFA03}"/>
              </a:ext>
            </a:extLst>
          </p:cNvPr>
          <p:cNvSpPr>
            <a:spLocks noGrp="1" noChangeArrowheads="1"/>
          </p:cNvSpPr>
          <p:nvPr>
            <p:ph sz="half" idx="2"/>
          </p:nvPr>
        </p:nvSpPr>
        <p:spPr bwMode="auto">
          <a:xfrm>
            <a:off x="6197602" y="1548837"/>
            <a:ext cx="54843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@Override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protected void </a:t>
            </a:r>
            <a:r>
              <a:rPr kumimoji="0" lang="en-US" altLang="en-US" sz="1100" b="0" i="0" u="none" strike="noStrike" cap="none" normalizeH="0" baseline="0" dirty="0" err="1">
                <a:ln>
                  <a:noFill/>
                </a:ln>
                <a:solidFill>
                  <a:schemeClr val="tx1"/>
                </a:solidFill>
                <a:effectLst/>
                <a:latin typeface="Consolas" panose="020B0609020204030204" pitchFamily="49" charset="0"/>
              </a:rPr>
              <a:t>onCreate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super.onCreate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first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Check whether we're recreating a previously 	destroyed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if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null)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value of members from saved state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else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Probably initialize members with default values for a new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a:t>
            </a:r>
            <a:endParaRPr lang="en-US" alt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p>
          <a:p>
            <a:pPr marL="0" indent="0" defTabSz="914400" eaLnBrk="0" fontAlgn="base" hangingPunct="0">
              <a:spcBef>
                <a:spcPct val="0"/>
              </a:spcBef>
              <a:spcAft>
                <a:spcPct val="0"/>
              </a:spcAft>
              <a:buNone/>
            </a:pPr>
            <a:r>
              <a:rPr kumimoji="0" lang="en-US" altLang="en-US" sz="1100" b="0" i="0" u="none" strike="noStrike" cap="none" normalizeH="0" baseline="0" dirty="0">
                <a:ln>
                  <a:noFill/>
                </a:ln>
                <a:solidFill>
                  <a:schemeClr val="tx1"/>
                </a:solidFill>
                <a:effectLst/>
                <a:latin typeface="Consolas" panose="020B0609020204030204" pitchFamily="49" charset="0"/>
              </a:rPr>
              <a:t>public void </a:t>
            </a:r>
            <a:r>
              <a:rPr kumimoji="0" lang="en-US" altLang="en-US" sz="1100" b="0" i="0" u="none" strike="noStrike" cap="none" normalizeH="0" baseline="0" dirty="0" err="1">
                <a:ln>
                  <a:noFill/>
                </a:ln>
                <a:solidFill>
                  <a:schemeClr val="tx1"/>
                </a:solidFill>
                <a:effectLst/>
                <a:latin typeface="Consolas" panose="020B0609020204030204" pitchFamily="49" charset="0"/>
              </a:rPr>
              <a:t>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so it can restore the view 	hierarchy</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state members from saved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820579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FB9-2937-4739-A0ED-BDC095A0E36F}"/>
              </a:ext>
            </a:extLst>
          </p:cNvPr>
          <p:cNvSpPr>
            <a:spLocks noGrp="1"/>
          </p:cNvSpPr>
          <p:nvPr>
            <p:ph type="title"/>
          </p:nvPr>
        </p:nvSpPr>
        <p:spPr/>
        <p:txBody>
          <a:bodyPr/>
          <a:lstStyle/>
          <a:p>
            <a:r>
              <a:rPr lang="en-GB" dirty="0" err="1"/>
              <a:t>AppCompatActivity</a:t>
            </a:r>
            <a:endParaRPr lang="en-GB" dirty="0"/>
          </a:p>
        </p:txBody>
      </p:sp>
      <p:sp>
        <p:nvSpPr>
          <p:cNvPr id="8" name="Content Placeholder 7">
            <a:extLst>
              <a:ext uri="{FF2B5EF4-FFF2-40B4-BE49-F238E27FC236}">
                <a16:creationId xmlns:a16="http://schemas.microsoft.com/office/drawing/2014/main" id="{395B8DA0-246A-42CC-890D-F33571A56706}"/>
              </a:ext>
            </a:extLst>
          </p:cNvPr>
          <p:cNvSpPr>
            <a:spLocks noGrp="1"/>
          </p:cNvSpPr>
          <p:nvPr>
            <p:ph idx="1"/>
          </p:nvPr>
        </p:nvSpPr>
        <p:spPr/>
        <p:txBody>
          <a:bodyPr>
            <a:normAutofit fontScale="92500" lnSpcReduction="10000"/>
          </a:bodyPr>
          <a:lstStyle/>
          <a:p>
            <a:r>
              <a:rPr lang="en-GB" dirty="0" err="1"/>
              <a:t>AppCompatActivity</a:t>
            </a:r>
            <a:r>
              <a:rPr lang="en-GB" dirty="0"/>
              <a:t> is a Activity sub-class , it provides backward compatibility for features added to the Activity class in each new platform release (wish to use some of the newer platform features on older Android devices).  </a:t>
            </a:r>
          </a:p>
          <a:p>
            <a:r>
              <a:rPr lang="en-GB" dirty="0"/>
              <a:t>During the course we will use it.</a:t>
            </a:r>
          </a:p>
          <a:p>
            <a:r>
              <a:rPr lang="en-GB" dirty="0"/>
              <a:t>Some of these backported features include:</a:t>
            </a:r>
          </a:p>
          <a:p>
            <a:pPr lvl="1"/>
            <a:r>
              <a:rPr lang="en-GB" dirty="0"/>
              <a:t>Using the action bar, including action items, navigation modes</a:t>
            </a:r>
          </a:p>
          <a:p>
            <a:pPr lvl="1"/>
            <a:r>
              <a:rPr lang="en-GB" dirty="0">
                <a:solidFill>
                  <a:srgbClr val="202124"/>
                </a:solidFill>
              </a:rPr>
              <a:t>B</a:t>
            </a:r>
            <a:r>
              <a:rPr lang="en-GB" b="0" i="0" dirty="0">
                <a:solidFill>
                  <a:srgbClr val="202124"/>
                </a:solidFill>
                <a:effectLst/>
              </a:rPr>
              <a:t>uilt-in switching between light and dark themes </a:t>
            </a:r>
          </a:p>
          <a:p>
            <a:pPr lvl="1"/>
            <a:r>
              <a:rPr lang="en-GB" dirty="0">
                <a:solidFill>
                  <a:srgbClr val="202124"/>
                </a:solidFill>
              </a:rPr>
              <a:t>Integration with </a:t>
            </a:r>
            <a:r>
              <a:rPr lang="en-GB" dirty="0" err="1">
                <a:solidFill>
                  <a:srgbClr val="202124"/>
                </a:solidFill>
              </a:rPr>
              <a:t>DrawerLayout</a:t>
            </a:r>
            <a:endParaRPr lang="en-GB" dirty="0">
              <a:solidFill>
                <a:srgbClr val="202124"/>
              </a:solidFill>
            </a:endParaRPr>
          </a:p>
          <a:p>
            <a:pPr lvl="1"/>
            <a:r>
              <a:rPr lang="en-GB" dirty="0"/>
              <a:t>Support Fragments (because it extends </a:t>
            </a:r>
            <a:r>
              <a:rPr lang="en-GB" dirty="0" err="1"/>
              <a:t>FragmentActivity</a:t>
            </a:r>
            <a:r>
              <a:rPr lang="en-GB" dirty="0"/>
              <a:t>)</a:t>
            </a:r>
          </a:p>
        </p:txBody>
      </p:sp>
      <p:sp>
        <p:nvSpPr>
          <p:cNvPr id="5" name="Slide Number Placeholder 4">
            <a:extLst>
              <a:ext uri="{FF2B5EF4-FFF2-40B4-BE49-F238E27FC236}">
                <a16:creationId xmlns:a16="http://schemas.microsoft.com/office/drawing/2014/main" id="{FCE504A1-3C10-4172-BFF9-6319301EBDA4}"/>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401003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7AC6B3-E88C-4454-9088-D967C79B07DD}"/>
              </a:ext>
            </a:extLst>
          </p:cNvPr>
          <p:cNvSpPr>
            <a:spLocks noGrp="1"/>
          </p:cNvSpPr>
          <p:nvPr>
            <p:ph type="title"/>
          </p:nvPr>
        </p:nvSpPr>
        <p:spPr/>
        <p:txBody>
          <a:bodyPr/>
          <a:lstStyle/>
          <a:p>
            <a:r>
              <a:rPr lang="it-IT" dirty="0"/>
              <a:t>Application life-</a:t>
            </a:r>
            <a:r>
              <a:rPr lang="it-IT" dirty="0" err="1"/>
              <a:t>cycle</a:t>
            </a:r>
            <a:r>
              <a:rPr lang="it-IT" dirty="0"/>
              <a:t> and </a:t>
            </a:r>
            <a:r>
              <a:rPr lang="it-IT" dirty="0" err="1"/>
              <a:t>priority</a:t>
            </a:r>
            <a:endParaRPr lang="it-IT" dirty="0"/>
          </a:p>
        </p:txBody>
      </p:sp>
      <p:sp>
        <p:nvSpPr>
          <p:cNvPr id="3" name="Segnaposto contenuto 2">
            <a:extLst>
              <a:ext uri="{FF2B5EF4-FFF2-40B4-BE49-F238E27FC236}">
                <a16:creationId xmlns:a16="http://schemas.microsoft.com/office/drawing/2014/main" id="{DC419C53-9EEA-43D6-8B56-F6B5C3E402E7}"/>
              </a:ext>
            </a:extLst>
          </p:cNvPr>
          <p:cNvSpPr>
            <a:spLocks noGrp="1"/>
          </p:cNvSpPr>
          <p:nvPr>
            <p:ph idx="1"/>
          </p:nvPr>
        </p:nvSpPr>
        <p:spPr/>
        <p:txBody>
          <a:bodyPr>
            <a:normAutofit fontScale="77500" lnSpcReduction="20000"/>
          </a:bodyPr>
          <a:lstStyle/>
          <a:p>
            <a:pPr marL="0" indent="0">
              <a:buNone/>
            </a:pPr>
            <a:r>
              <a:rPr lang="it-IT" dirty="0"/>
              <a:t>Apps </a:t>
            </a:r>
            <a:r>
              <a:rPr lang="en-GB" dirty="0"/>
              <a:t>have</a:t>
            </a:r>
            <a:r>
              <a:rPr lang="it-IT" dirty="0"/>
              <a:t> limited control over </a:t>
            </a:r>
            <a:r>
              <a:rPr lang="it-IT" dirty="0" err="1"/>
              <a:t>their</a:t>
            </a:r>
            <a:r>
              <a:rPr lang="it-IT" dirty="0"/>
              <a:t> </a:t>
            </a:r>
            <a:r>
              <a:rPr lang="it-IT" dirty="0" err="1"/>
              <a:t>lyfe-cycle</a:t>
            </a:r>
            <a:r>
              <a:rPr lang="it-IT" dirty="0"/>
              <a:t>.</a:t>
            </a:r>
          </a:p>
          <a:p>
            <a:pPr marL="0" indent="0">
              <a:buNone/>
            </a:pPr>
            <a:r>
              <a:rPr lang="it-IT" dirty="0"/>
              <a:t>E</a:t>
            </a:r>
            <a:r>
              <a:rPr lang="en-US" dirty="0"/>
              <a:t>very Android application runs in its own Linux process</a:t>
            </a:r>
            <a:r>
              <a:rPr lang="it-IT" dirty="0"/>
              <a:t>. </a:t>
            </a:r>
          </a:p>
          <a:p>
            <a:pPr marL="0" indent="0">
              <a:buNone/>
            </a:pPr>
            <a:r>
              <a:rPr lang="it-IT" dirty="0"/>
              <a:t>Memory and </a:t>
            </a:r>
            <a:r>
              <a:rPr lang="en-GB" dirty="0"/>
              <a:t>process</a:t>
            </a:r>
            <a:r>
              <a:rPr lang="it-IT" dirty="0"/>
              <a:t> management </a:t>
            </a:r>
            <a:r>
              <a:rPr lang="it-IT" dirty="0" err="1"/>
              <a:t>is</a:t>
            </a:r>
            <a:r>
              <a:rPr lang="it-IT" dirty="0"/>
              <a:t> </a:t>
            </a:r>
            <a:r>
              <a:rPr lang="it-IT" dirty="0" err="1"/>
              <a:t>handled</a:t>
            </a:r>
            <a:r>
              <a:rPr lang="it-IT" dirty="0"/>
              <a:t> by ART. Android </a:t>
            </a:r>
            <a:r>
              <a:rPr lang="it-IT" dirty="0" err="1"/>
              <a:t>assigns</a:t>
            </a:r>
            <a:r>
              <a:rPr lang="it-IT" dirty="0"/>
              <a:t> </a:t>
            </a:r>
            <a:r>
              <a:rPr lang="it-IT" dirty="0" err="1"/>
              <a:t>resources</a:t>
            </a:r>
            <a:r>
              <a:rPr lang="it-IT" dirty="0"/>
              <a:t> and </a:t>
            </a:r>
            <a:r>
              <a:rPr lang="it-IT" dirty="0" err="1"/>
              <a:t>determines</a:t>
            </a:r>
            <a:r>
              <a:rPr lang="it-IT" dirty="0"/>
              <a:t> </a:t>
            </a:r>
            <a:r>
              <a:rPr lang="it-IT" dirty="0" err="1"/>
              <a:t>which</a:t>
            </a:r>
            <a:r>
              <a:rPr lang="it-IT" dirty="0"/>
              <a:t> </a:t>
            </a:r>
            <a:r>
              <a:rPr lang="it-IT" dirty="0" err="1"/>
              <a:t>processes</a:t>
            </a:r>
            <a:r>
              <a:rPr lang="it-IT" dirty="0"/>
              <a:t> </a:t>
            </a:r>
            <a:r>
              <a:rPr lang="it-IT" dirty="0" err="1"/>
              <a:t>should</a:t>
            </a:r>
            <a:r>
              <a:rPr lang="it-IT" dirty="0"/>
              <a:t> be </a:t>
            </a:r>
            <a:r>
              <a:rPr lang="it-IT" dirty="0" err="1"/>
              <a:t>killed</a:t>
            </a:r>
            <a:r>
              <a:rPr lang="it-IT" dirty="0"/>
              <a:t> on the </a:t>
            </a:r>
            <a:r>
              <a:rPr lang="it-IT" dirty="0" err="1"/>
              <a:t>basis</a:t>
            </a:r>
            <a:r>
              <a:rPr lang="it-IT" dirty="0"/>
              <a:t> of </a:t>
            </a:r>
            <a:r>
              <a:rPr lang="it-IT" dirty="0" err="1">
                <a:solidFill>
                  <a:srgbClr val="FF0000"/>
                </a:solidFill>
              </a:rPr>
              <a:t>process</a:t>
            </a:r>
            <a:r>
              <a:rPr lang="it-IT" dirty="0">
                <a:solidFill>
                  <a:srgbClr val="FF0000"/>
                </a:solidFill>
              </a:rPr>
              <a:t> </a:t>
            </a:r>
            <a:r>
              <a:rPr lang="it-IT" dirty="0" err="1">
                <a:solidFill>
                  <a:srgbClr val="FF0000"/>
                </a:solidFill>
              </a:rPr>
              <a:t>priority</a:t>
            </a:r>
            <a:r>
              <a:rPr lang="it-IT" dirty="0"/>
              <a:t>: </a:t>
            </a:r>
          </a:p>
          <a:p>
            <a:r>
              <a:rPr lang="it-IT" dirty="0">
                <a:solidFill>
                  <a:srgbClr val="FF0000"/>
                </a:solidFill>
              </a:rPr>
              <a:t>Active </a:t>
            </a:r>
            <a:r>
              <a:rPr lang="it-IT" dirty="0" err="1">
                <a:solidFill>
                  <a:srgbClr val="FF0000"/>
                </a:solidFill>
              </a:rPr>
              <a:t>process</a:t>
            </a:r>
            <a:r>
              <a:rPr lang="it-IT" dirty="0">
                <a:solidFill>
                  <a:srgbClr val="FF0000"/>
                </a:solidFill>
              </a:rPr>
              <a:t> (Top </a:t>
            </a:r>
            <a:r>
              <a:rPr lang="it-IT" dirty="0" err="1">
                <a:solidFill>
                  <a:srgbClr val="FF0000"/>
                </a:solidFill>
              </a:rPr>
              <a:t>Priority</a:t>
            </a:r>
            <a:r>
              <a:rPr lang="it-IT" dirty="0">
                <a:solidFill>
                  <a:srgbClr val="FF0000"/>
                </a:solidFill>
              </a:rPr>
              <a:t>): </a:t>
            </a:r>
            <a:r>
              <a:rPr lang="it-IT" dirty="0" err="1"/>
              <a:t>have</a:t>
            </a:r>
            <a:r>
              <a:rPr lang="it-IT" dirty="0"/>
              <a:t> </a:t>
            </a:r>
            <a:r>
              <a:rPr lang="it-IT" dirty="0" err="1"/>
              <a:t>active</a:t>
            </a:r>
            <a:r>
              <a:rPr lang="it-IT" dirty="0"/>
              <a:t> </a:t>
            </a:r>
            <a:r>
              <a:rPr lang="it-IT" dirty="0" err="1"/>
              <a:t>components</a:t>
            </a:r>
            <a:r>
              <a:rPr lang="it-IT" dirty="0"/>
              <a:t> </a:t>
            </a:r>
            <a:r>
              <a:rPr lang="it-IT" dirty="0" err="1"/>
              <a:t>which</a:t>
            </a:r>
            <a:r>
              <a:rPr lang="it-IT" dirty="0"/>
              <a:t> </a:t>
            </a:r>
            <a:r>
              <a:rPr lang="it-IT" dirty="0" err="1"/>
              <a:t>is</a:t>
            </a:r>
            <a:r>
              <a:rPr lang="it-IT" dirty="0"/>
              <a:t> </a:t>
            </a:r>
            <a:r>
              <a:rPr lang="it-IT" dirty="0" err="1"/>
              <a:t>interacting</a:t>
            </a:r>
            <a:r>
              <a:rPr lang="it-IT" dirty="0"/>
              <a:t> with user (e.g. user </a:t>
            </a:r>
            <a:r>
              <a:rPr lang="it-IT" dirty="0" err="1"/>
              <a:t>is</a:t>
            </a:r>
            <a:r>
              <a:rPr lang="it-IT" dirty="0"/>
              <a:t> </a:t>
            </a:r>
            <a:r>
              <a:rPr lang="it-IT" dirty="0" err="1"/>
              <a:t>typing</a:t>
            </a:r>
            <a:r>
              <a:rPr lang="it-IT" dirty="0"/>
              <a:t> in a </a:t>
            </a:r>
            <a:r>
              <a:rPr lang="it-IT" dirty="0" err="1"/>
              <a:t>search</a:t>
            </a:r>
            <a:r>
              <a:rPr lang="it-IT" dirty="0"/>
              <a:t> box)</a:t>
            </a:r>
          </a:p>
          <a:p>
            <a:r>
              <a:rPr lang="it-IT" dirty="0" err="1">
                <a:solidFill>
                  <a:srgbClr val="FF0000"/>
                </a:solidFill>
              </a:rPr>
              <a:t>Visible</a:t>
            </a:r>
            <a:r>
              <a:rPr lang="it-IT" dirty="0">
                <a:solidFill>
                  <a:srgbClr val="FF0000"/>
                </a:solidFill>
              </a:rPr>
              <a:t> </a:t>
            </a:r>
            <a:r>
              <a:rPr lang="it-IT" dirty="0" err="1">
                <a:solidFill>
                  <a:srgbClr val="FF0000"/>
                </a:solidFill>
              </a:rPr>
              <a:t>process</a:t>
            </a:r>
            <a:r>
              <a:rPr lang="it-IT" dirty="0">
                <a:solidFill>
                  <a:srgbClr val="FF0000"/>
                </a:solidFill>
              </a:rPr>
              <a:t> (High </a:t>
            </a:r>
            <a:r>
              <a:rPr lang="it-IT" dirty="0" err="1">
                <a:solidFill>
                  <a:srgbClr val="FF0000"/>
                </a:solidFill>
              </a:rPr>
              <a:t>Priority</a:t>
            </a:r>
            <a:r>
              <a:rPr lang="it-IT" dirty="0">
                <a:solidFill>
                  <a:srgbClr val="FF0000"/>
                </a:solidFill>
              </a:rPr>
              <a:t>): </a:t>
            </a:r>
            <a:r>
              <a:rPr lang="it-IT" dirty="0" err="1"/>
              <a:t>visible</a:t>
            </a:r>
            <a:r>
              <a:rPr lang="it-IT" dirty="0"/>
              <a:t> </a:t>
            </a:r>
            <a:r>
              <a:rPr lang="it-IT" dirty="0" err="1"/>
              <a:t>but</a:t>
            </a:r>
            <a:r>
              <a:rPr lang="it-IT" dirty="0"/>
              <a:t> </a:t>
            </a:r>
            <a:r>
              <a:rPr lang="it-IT" dirty="0" err="1"/>
              <a:t>inactive</a:t>
            </a:r>
            <a:r>
              <a:rPr lang="it-IT" dirty="0"/>
              <a:t> </a:t>
            </a:r>
            <a:r>
              <a:rPr lang="it-IT" dirty="0" err="1"/>
              <a:t>components</a:t>
            </a:r>
            <a:r>
              <a:rPr lang="it-IT" dirty="0"/>
              <a:t> (e.g. an activities </a:t>
            </a:r>
            <a:r>
              <a:rPr lang="it-IT" dirty="0" err="1"/>
              <a:t>partial</a:t>
            </a:r>
            <a:r>
              <a:rPr lang="it-IT" dirty="0"/>
              <a:t> </a:t>
            </a:r>
            <a:r>
              <a:rPr lang="it-IT" dirty="0" err="1"/>
              <a:t>obscured</a:t>
            </a:r>
            <a:r>
              <a:rPr lang="it-IT" dirty="0"/>
              <a:t> by a pop up </a:t>
            </a:r>
            <a:r>
              <a:rPr lang="it-IT" dirty="0" err="1"/>
              <a:t>element</a:t>
            </a:r>
            <a:r>
              <a:rPr lang="it-IT" dirty="0"/>
              <a:t>)</a:t>
            </a:r>
          </a:p>
          <a:p>
            <a:r>
              <a:rPr lang="it-IT" dirty="0" err="1">
                <a:solidFill>
                  <a:srgbClr val="FF0000"/>
                </a:solidFill>
              </a:rPr>
              <a:t>Started</a:t>
            </a:r>
            <a:r>
              <a:rPr lang="it-IT" dirty="0">
                <a:solidFill>
                  <a:srgbClr val="FF0000"/>
                </a:solidFill>
              </a:rPr>
              <a:t> background service </a:t>
            </a:r>
            <a:r>
              <a:rPr lang="it-IT" dirty="0" err="1">
                <a:solidFill>
                  <a:srgbClr val="FF0000"/>
                </a:solidFill>
              </a:rPr>
              <a:t>process</a:t>
            </a:r>
            <a:r>
              <a:rPr lang="it-IT" dirty="0">
                <a:solidFill>
                  <a:srgbClr val="FF0000"/>
                </a:solidFill>
              </a:rPr>
              <a:t> (Medium </a:t>
            </a:r>
            <a:r>
              <a:rPr lang="it-IT" dirty="0" err="1">
                <a:solidFill>
                  <a:srgbClr val="FF0000"/>
                </a:solidFill>
              </a:rPr>
              <a:t>priority</a:t>
            </a:r>
            <a:r>
              <a:rPr lang="it-IT" dirty="0">
                <a:solidFill>
                  <a:srgbClr val="FF0000"/>
                </a:solidFill>
              </a:rPr>
              <a:t>): </a:t>
            </a:r>
            <a:r>
              <a:rPr lang="it-IT" dirty="0"/>
              <a:t>hosting </a:t>
            </a:r>
            <a:r>
              <a:rPr lang="it-IT" dirty="0" err="1"/>
              <a:t>backgroud</a:t>
            </a:r>
            <a:r>
              <a:rPr lang="it-IT" dirty="0"/>
              <a:t> services </a:t>
            </a:r>
            <a:r>
              <a:rPr lang="it-IT" dirty="0" err="1"/>
              <a:t>that</a:t>
            </a:r>
            <a:r>
              <a:rPr lang="it-IT" dirty="0"/>
              <a:t> </a:t>
            </a:r>
            <a:r>
              <a:rPr lang="it-IT" dirty="0" err="1"/>
              <a:t>have</a:t>
            </a:r>
            <a:r>
              <a:rPr lang="it-IT" dirty="0"/>
              <a:t> </a:t>
            </a:r>
            <a:r>
              <a:rPr lang="it-IT" dirty="0" err="1"/>
              <a:t>been</a:t>
            </a:r>
            <a:r>
              <a:rPr lang="it-IT" dirty="0"/>
              <a:t> </a:t>
            </a:r>
            <a:r>
              <a:rPr lang="it-IT" dirty="0" err="1"/>
              <a:t>started</a:t>
            </a:r>
            <a:r>
              <a:rPr lang="it-IT" dirty="0"/>
              <a:t> </a:t>
            </a:r>
          </a:p>
          <a:p>
            <a:r>
              <a:rPr lang="it-IT" dirty="0">
                <a:solidFill>
                  <a:srgbClr val="FF0000"/>
                </a:solidFill>
              </a:rPr>
              <a:t>Background </a:t>
            </a:r>
            <a:r>
              <a:rPr lang="it-IT" dirty="0" err="1">
                <a:solidFill>
                  <a:srgbClr val="FF0000"/>
                </a:solidFill>
              </a:rPr>
              <a:t>process</a:t>
            </a:r>
            <a:r>
              <a:rPr lang="it-IT" dirty="0">
                <a:solidFill>
                  <a:srgbClr val="FF0000"/>
                </a:solidFill>
              </a:rPr>
              <a:t> (Low </a:t>
            </a:r>
            <a:r>
              <a:rPr lang="it-IT" dirty="0" err="1">
                <a:solidFill>
                  <a:srgbClr val="FF0000"/>
                </a:solidFill>
              </a:rPr>
              <a:t>Priority</a:t>
            </a:r>
            <a:r>
              <a:rPr lang="it-IT" dirty="0">
                <a:solidFill>
                  <a:srgbClr val="FF0000"/>
                </a:solidFill>
              </a:rPr>
              <a:t>): </a:t>
            </a:r>
            <a:r>
              <a:rPr lang="it-IT" dirty="0"/>
              <a:t>hosting activities </a:t>
            </a:r>
            <a:r>
              <a:rPr lang="it-IT" dirty="0" err="1"/>
              <a:t>wthat</a:t>
            </a:r>
            <a:r>
              <a:rPr lang="it-IT" dirty="0"/>
              <a:t> </a:t>
            </a:r>
            <a:r>
              <a:rPr lang="it-IT" dirty="0" err="1"/>
              <a:t>aren’t</a:t>
            </a:r>
            <a:r>
              <a:rPr lang="it-IT" dirty="0"/>
              <a:t> </a:t>
            </a:r>
            <a:r>
              <a:rPr lang="it-IT" dirty="0" err="1"/>
              <a:t>visible</a:t>
            </a:r>
            <a:r>
              <a:rPr lang="it-IT" dirty="0"/>
              <a:t> and </a:t>
            </a:r>
            <a:r>
              <a:rPr lang="it-IT" dirty="0" err="1"/>
              <a:t>don’t</a:t>
            </a:r>
            <a:r>
              <a:rPr lang="it-IT" dirty="0"/>
              <a:t> </a:t>
            </a:r>
            <a:r>
              <a:rPr lang="it-IT" dirty="0" err="1"/>
              <a:t>have</a:t>
            </a:r>
            <a:r>
              <a:rPr lang="it-IT" dirty="0"/>
              <a:t> running services (e.g. </a:t>
            </a:r>
            <a:r>
              <a:rPr lang="it-IT" dirty="0" err="1"/>
              <a:t>when</a:t>
            </a:r>
            <a:r>
              <a:rPr lang="it-IT" dirty="0"/>
              <a:t> </a:t>
            </a:r>
            <a:r>
              <a:rPr lang="it-IT" dirty="0" err="1"/>
              <a:t>you</a:t>
            </a:r>
            <a:r>
              <a:rPr lang="it-IT" dirty="0"/>
              <a:t> </a:t>
            </a:r>
            <a:r>
              <a:rPr lang="it-IT" dirty="0" err="1"/>
              <a:t>tap</a:t>
            </a:r>
            <a:r>
              <a:rPr lang="it-IT" dirty="0"/>
              <a:t> home screen or </a:t>
            </a:r>
            <a:r>
              <a:rPr lang="it-IT" dirty="0" err="1"/>
              <a:t>recent</a:t>
            </a:r>
            <a:r>
              <a:rPr lang="it-IT" dirty="0"/>
              <a:t> </a:t>
            </a:r>
            <a:r>
              <a:rPr lang="it-IT" dirty="0" err="1"/>
              <a:t>applications</a:t>
            </a:r>
            <a:r>
              <a:rPr lang="it-IT" dirty="0"/>
              <a:t> </a:t>
            </a:r>
            <a:r>
              <a:rPr lang="it-IT" dirty="0" err="1"/>
              <a:t>button</a:t>
            </a:r>
            <a:r>
              <a:rPr lang="it-IT" dirty="0"/>
              <a:t>, activity </a:t>
            </a:r>
            <a:r>
              <a:rPr lang="it-IT" dirty="0" err="1"/>
              <a:t>that</a:t>
            </a:r>
            <a:r>
              <a:rPr lang="it-IT" dirty="0"/>
              <a:t> </a:t>
            </a:r>
            <a:r>
              <a:rPr lang="it-IT" dirty="0" err="1"/>
              <a:t>was</a:t>
            </a:r>
            <a:r>
              <a:rPr lang="it-IT" dirty="0"/>
              <a:t> running go in background)</a:t>
            </a:r>
          </a:p>
        </p:txBody>
      </p:sp>
      <p:sp>
        <p:nvSpPr>
          <p:cNvPr id="4" name="Segnaposto numero diapositiva 3">
            <a:extLst>
              <a:ext uri="{FF2B5EF4-FFF2-40B4-BE49-F238E27FC236}">
                <a16:creationId xmlns:a16="http://schemas.microsoft.com/office/drawing/2014/main" id="{8DA66314-0731-4F76-9A8A-8AAEEA011B4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27285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1FE1-C6C3-448A-B780-3772EC2F0F2D}"/>
              </a:ext>
            </a:extLst>
          </p:cNvPr>
          <p:cNvSpPr>
            <a:spLocks noGrp="1"/>
          </p:cNvSpPr>
          <p:nvPr>
            <p:ph type="title"/>
          </p:nvPr>
        </p:nvSpPr>
        <p:spPr/>
        <p:txBody>
          <a:bodyPr/>
          <a:lstStyle/>
          <a:p>
            <a:r>
              <a:rPr lang="en-GB" dirty="0"/>
              <a:t>Activity creation</a:t>
            </a:r>
          </a:p>
        </p:txBody>
      </p:sp>
      <p:sp>
        <p:nvSpPr>
          <p:cNvPr id="3" name="Content Placeholder 2">
            <a:extLst>
              <a:ext uri="{FF2B5EF4-FFF2-40B4-BE49-F238E27FC236}">
                <a16:creationId xmlns:a16="http://schemas.microsoft.com/office/drawing/2014/main" id="{1CB94A4C-0CC6-4539-8971-C3AD39A2F5D0}"/>
              </a:ext>
            </a:extLst>
          </p:cNvPr>
          <p:cNvSpPr>
            <a:spLocks noGrp="1"/>
          </p:cNvSpPr>
          <p:nvPr>
            <p:ph sz="half" idx="1"/>
          </p:nvPr>
        </p:nvSpPr>
        <p:spPr/>
        <p:txBody>
          <a:bodyPr>
            <a:normAutofit fontScale="77500" lnSpcReduction="20000"/>
          </a:bodyPr>
          <a:lstStyle/>
          <a:p>
            <a:r>
              <a:rPr lang="en-GB" dirty="0"/>
              <a:t>Every activities, to be used, must have  an associated </a:t>
            </a:r>
            <a:r>
              <a:rPr lang="en-GB" dirty="0">
                <a:latin typeface="Consolas" panose="020B0609020204030204" pitchFamily="49" charset="0"/>
              </a:rPr>
              <a:t>&lt;activity&gt; </a:t>
            </a:r>
            <a:r>
              <a:rPr lang="en-GB" dirty="0"/>
              <a:t>tag in AndroidManifest.xml</a:t>
            </a:r>
          </a:p>
          <a:p>
            <a:r>
              <a:rPr lang="en-GB" dirty="0"/>
              <a:t>Android Studio takes care to do this for you</a:t>
            </a:r>
          </a:p>
          <a:p>
            <a:r>
              <a:rPr lang="en-GB" dirty="0"/>
              <a:t>Right click on destination activity code package -&gt; new -&gt; activity -&gt; choose  activity type</a:t>
            </a:r>
          </a:p>
          <a:p>
            <a:r>
              <a:rPr lang="en-GB" dirty="0"/>
              <a:t>You must choose:</a:t>
            </a:r>
          </a:p>
          <a:p>
            <a:pPr lvl="1"/>
            <a:r>
              <a:rPr lang="en-GB" dirty="0"/>
              <a:t>Activity name </a:t>
            </a:r>
          </a:p>
          <a:p>
            <a:pPr lvl="1"/>
            <a:r>
              <a:rPr lang="en-GB" dirty="0"/>
              <a:t>Associated layout file</a:t>
            </a:r>
          </a:p>
          <a:p>
            <a:pPr lvl="1"/>
            <a:r>
              <a:rPr lang="en-GB" dirty="0"/>
              <a:t>Destination package</a:t>
            </a:r>
          </a:p>
          <a:p>
            <a:pPr lvl="1"/>
            <a:r>
              <a:rPr lang="en-GB" dirty="0"/>
              <a:t>Source language</a:t>
            </a:r>
          </a:p>
          <a:p>
            <a:r>
              <a:rPr lang="en-GB" dirty="0"/>
              <a:t>By default, android studio extends </a:t>
            </a:r>
            <a:r>
              <a:rPr lang="en-GB" dirty="0" err="1"/>
              <a:t>AppCompatActivity</a:t>
            </a:r>
            <a:endParaRPr lang="en-GB" dirty="0"/>
          </a:p>
        </p:txBody>
      </p:sp>
      <p:pic>
        <p:nvPicPr>
          <p:cNvPr id="7" name="Content Placeholder 6">
            <a:extLst>
              <a:ext uri="{FF2B5EF4-FFF2-40B4-BE49-F238E27FC236}">
                <a16:creationId xmlns:a16="http://schemas.microsoft.com/office/drawing/2014/main" id="{8034DFF8-8558-4534-9678-657FB01AF393}"/>
              </a:ext>
            </a:extLst>
          </p:cNvPr>
          <p:cNvPicPr>
            <a:picLocks noGrp="1" noChangeAspect="1"/>
          </p:cNvPicPr>
          <p:nvPr>
            <p:ph sz="half" idx="2"/>
          </p:nvPr>
        </p:nvPicPr>
        <p:blipFill>
          <a:blip r:embed="rId2"/>
          <a:stretch>
            <a:fillRect/>
          </a:stretch>
        </p:blipFill>
        <p:spPr>
          <a:xfrm>
            <a:off x="6197600" y="1915081"/>
            <a:ext cx="5384800" cy="3896201"/>
          </a:xfrm>
        </p:spPr>
      </p:pic>
      <p:sp>
        <p:nvSpPr>
          <p:cNvPr id="5" name="Slide Number Placeholder 4">
            <a:extLst>
              <a:ext uri="{FF2B5EF4-FFF2-40B4-BE49-F238E27FC236}">
                <a16:creationId xmlns:a16="http://schemas.microsoft.com/office/drawing/2014/main" id="{9402E506-9350-433A-B1BB-D6CE31CFE4CD}"/>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1919620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8911-01DE-336F-B64C-F5EFED2D61CF}"/>
              </a:ext>
            </a:extLst>
          </p:cNvPr>
          <p:cNvSpPr>
            <a:spLocks noGrp="1"/>
          </p:cNvSpPr>
          <p:nvPr>
            <p:ph type="title"/>
          </p:nvPr>
        </p:nvSpPr>
        <p:spPr/>
        <p:txBody>
          <a:bodyPr/>
          <a:lstStyle/>
          <a:p>
            <a:r>
              <a:rPr lang="en-GB" dirty="0"/>
              <a:t>INTENTS</a:t>
            </a:r>
          </a:p>
        </p:txBody>
      </p:sp>
      <p:sp>
        <p:nvSpPr>
          <p:cNvPr id="3" name="Segnaposto testo 2">
            <a:extLst>
              <a:ext uri="{FF2B5EF4-FFF2-40B4-BE49-F238E27FC236}">
                <a16:creationId xmlns:a16="http://schemas.microsoft.com/office/drawing/2014/main" id="{83119980-BD75-AAF5-48A7-0AD2ABEDC208}"/>
              </a:ext>
            </a:extLst>
          </p:cNvPr>
          <p:cNvSpPr>
            <a:spLocks noGrp="1"/>
          </p:cNvSpPr>
          <p:nvPr>
            <p:ph type="body" idx="1"/>
          </p:nvPr>
        </p:nvSpPr>
        <p:spPr/>
        <p:txBody>
          <a:bodyPr/>
          <a:lstStyle/>
          <a:p>
            <a:endParaRPr lang="en-GB"/>
          </a:p>
        </p:txBody>
      </p:sp>
      <p:sp>
        <p:nvSpPr>
          <p:cNvPr id="4" name="Segnaposto numero diapositiva 3">
            <a:extLst>
              <a:ext uri="{FF2B5EF4-FFF2-40B4-BE49-F238E27FC236}">
                <a16:creationId xmlns:a16="http://schemas.microsoft.com/office/drawing/2014/main" id="{1D6FDD47-8F0B-28F4-CC9D-AB430F6C5A10}"/>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1909493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A1BF-955A-4B13-B920-17BF363438DE}"/>
              </a:ext>
            </a:extLst>
          </p:cNvPr>
          <p:cNvSpPr>
            <a:spLocks noGrp="1"/>
          </p:cNvSpPr>
          <p:nvPr>
            <p:ph type="title"/>
          </p:nvPr>
        </p:nvSpPr>
        <p:spPr/>
        <p:txBody>
          <a:bodyPr/>
          <a:lstStyle/>
          <a:p>
            <a:r>
              <a:rPr lang="en-GB" dirty="0"/>
              <a:t>Intents </a:t>
            </a:r>
          </a:p>
        </p:txBody>
      </p:sp>
      <p:sp>
        <p:nvSpPr>
          <p:cNvPr id="3" name="Content Placeholder 2">
            <a:extLst>
              <a:ext uri="{FF2B5EF4-FFF2-40B4-BE49-F238E27FC236}">
                <a16:creationId xmlns:a16="http://schemas.microsoft.com/office/drawing/2014/main" id="{BF9C2CA5-1CC7-4A8C-9F34-D31749A07C27}"/>
              </a:ext>
            </a:extLst>
          </p:cNvPr>
          <p:cNvSpPr>
            <a:spLocks noGrp="1"/>
          </p:cNvSpPr>
          <p:nvPr>
            <p:ph idx="1"/>
          </p:nvPr>
        </p:nvSpPr>
        <p:spPr/>
        <p:txBody>
          <a:bodyPr>
            <a:noAutofit/>
          </a:bodyPr>
          <a:lstStyle/>
          <a:p>
            <a:pPr marL="0" indent="0">
              <a:buNone/>
            </a:pPr>
            <a:r>
              <a:rPr lang="it-IT" sz="2400" dirty="0"/>
              <a:t>Are a </a:t>
            </a:r>
            <a:r>
              <a:rPr lang="it-IT" sz="2400" dirty="0" err="1"/>
              <a:t>message-passing</a:t>
            </a:r>
            <a:r>
              <a:rPr lang="it-IT" sz="2400" dirty="0"/>
              <a:t> </a:t>
            </a:r>
            <a:r>
              <a:rPr lang="it-IT" sz="2400" dirty="0" err="1"/>
              <a:t>mechanism</a:t>
            </a:r>
            <a:r>
              <a:rPr lang="it-IT" sz="2400" dirty="0"/>
              <a:t>, </a:t>
            </a:r>
            <a:r>
              <a:rPr lang="it-IT" sz="2400" dirty="0" err="1"/>
              <a:t>you</a:t>
            </a:r>
            <a:r>
              <a:rPr lang="it-IT" sz="2400" dirty="0"/>
              <a:t> can use </a:t>
            </a:r>
            <a:r>
              <a:rPr lang="it-IT" sz="2400" dirty="0" err="1"/>
              <a:t>intents</a:t>
            </a:r>
            <a:r>
              <a:rPr lang="it-IT" sz="2400" dirty="0"/>
              <a:t> to </a:t>
            </a:r>
            <a:r>
              <a:rPr lang="it-IT" sz="2400" dirty="0" err="1"/>
              <a:t>request</a:t>
            </a:r>
            <a:r>
              <a:rPr lang="it-IT" sz="2400" dirty="0"/>
              <a:t> an action from </a:t>
            </a:r>
            <a:r>
              <a:rPr lang="it-IT" sz="2400" dirty="0" err="1"/>
              <a:t>another</a:t>
            </a:r>
            <a:r>
              <a:rPr lang="it-IT" sz="2400" dirty="0"/>
              <a:t> app component. </a:t>
            </a:r>
          </a:p>
          <a:p>
            <a:pPr marL="0" indent="0">
              <a:buNone/>
            </a:pPr>
            <a:r>
              <a:rPr lang="it-IT" sz="2400" dirty="0"/>
              <a:t>Are </a:t>
            </a:r>
            <a:r>
              <a:rPr lang="it-IT" sz="2400" dirty="0" err="1"/>
              <a:t>fondamental</a:t>
            </a:r>
            <a:r>
              <a:rPr lang="it-IT" sz="2400" dirty="0"/>
              <a:t> </a:t>
            </a:r>
            <a:r>
              <a:rPr lang="it-IT" sz="2400" dirty="0" err="1"/>
              <a:t>used</a:t>
            </a:r>
            <a:r>
              <a:rPr lang="it-IT" sz="2400" dirty="0"/>
              <a:t>  for:</a:t>
            </a:r>
          </a:p>
          <a:p>
            <a:r>
              <a:rPr lang="it-IT" sz="2400" dirty="0" err="1"/>
              <a:t>Starting</a:t>
            </a:r>
            <a:r>
              <a:rPr lang="it-IT" sz="2400" dirty="0"/>
              <a:t> activities</a:t>
            </a:r>
          </a:p>
          <a:p>
            <a:r>
              <a:rPr lang="it-IT" sz="2400" dirty="0" err="1"/>
              <a:t>Interact</a:t>
            </a:r>
            <a:r>
              <a:rPr lang="it-IT" sz="2400" dirty="0"/>
              <a:t> with </a:t>
            </a:r>
            <a:r>
              <a:rPr lang="it-IT" sz="2400" dirty="0" err="1"/>
              <a:t>other</a:t>
            </a:r>
            <a:r>
              <a:rPr lang="it-IT" sz="2400" dirty="0"/>
              <a:t> app </a:t>
            </a:r>
            <a:r>
              <a:rPr lang="it-IT" sz="1800" dirty="0"/>
              <a:t>(</a:t>
            </a:r>
            <a:r>
              <a:rPr lang="it-IT" sz="1800" dirty="0">
                <a:hlinkClick r:id="rId2"/>
              </a:rPr>
              <a:t>https://developer.android.com/guide/components/intents-common</a:t>
            </a:r>
            <a:r>
              <a:rPr lang="it-IT" sz="1800" dirty="0"/>
              <a:t>)</a:t>
            </a:r>
          </a:p>
          <a:p>
            <a:r>
              <a:rPr lang="it-IT" sz="2400" dirty="0" err="1"/>
              <a:t>Delivering</a:t>
            </a:r>
            <a:r>
              <a:rPr lang="it-IT" sz="2400" dirty="0"/>
              <a:t> a broadcast</a:t>
            </a:r>
          </a:p>
          <a:p>
            <a:r>
              <a:rPr lang="it-IT" sz="2400" dirty="0" err="1"/>
              <a:t>Starting</a:t>
            </a:r>
            <a:r>
              <a:rPr lang="it-IT" sz="2400" dirty="0"/>
              <a:t> a service</a:t>
            </a:r>
          </a:p>
          <a:p>
            <a:pPr marL="0" indent="0">
              <a:buNone/>
            </a:pPr>
            <a:r>
              <a:rPr lang="en-GB" sz="2400" dirty="0">
                <a:hlinkClick r:id="rId3"/>
              </a:rPr>
              <a:t>https://developer.android.com/guide/components/intents-filters</a:t>
            </a:r>
            <a:endParaRPr lang="en-GB" sz="2400" dirty="0"/>
          </a:p>
          <a:p>
            <a:pPr marL="0" indent="0">
              <a:buNone/>
            </a:pPr>
            <a:endParaRPr lang="en-GB" sz="2600" dirty="0"/>
          </a:p>
        </p:txBody>
      </p:sp>
      <p:sp>
        <p:nvSpPr>
          <p:cNvPr id="5" name="Slide Number Placeholder 4">
            <a:extLst>
              <a:ext uri="{FF2B5EF4-FFF2-40B4-BE49-F238E27FC236}">
                <a16:creationId xmlns:a16="http://schemas.microsoft.com/office/drawing/2014/main" id="{90F299B8-6166-4A70-B8F3-6742EC2BD8AC}"/>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04542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0E66B4-5CFF-F8CC-6C69-90E1CE5C6010}"/>
              </a:ext>
            </a:extLst>
          </p:cNvPr>
          <p:cNvSpPr>
            <a:spLocks noGrp="1"/>
          </p:cNvSpPr>
          <p:nvPr>
            <p:ph type="title"/>
          </p:nvPr>
        </p:nvSpPr>
        <p:spPr/>
        <p:txBody>
          <a:bodyPr/>
          <a:lstStyle/>
          <a:p>
            <a:r>
              <a:rPr lang="en-GB" dirty="0"/>
              <a:t>Explicit and implicit intents</a:t>
            </a:r>
          </a:p>
        </p:txBody>
      </p:sp>
      <p:sp>
        <p:nvSpPr>
          <p:cNvPr id="3" name="Segnaposto contenuto 2">
            <a:extLst>
              <a:ext uri="{FF2B5EF4-FFF2-40B4-BE49-F238E27FC236}">
                <a16:creationId xmlns:a16="http://schemas.microsoft.com/office/drawing/2014/main" id="{4FD2784D-7EDE-C62D-84A0-09BF36D2A2A6}"/>
              </a:ext>
            </a:extLst>
          </p:cNvPr>
          <p:cNvSpPr>
            <a:spLocks noGrp="1"/>
          </p:cNvSpPr>
          <p:nvPr>
            <p:ph sz="half" idx="1"/>
          </p:nvPr>
        </p:nvSpPr>
        <p:spPr/>
        <p:txBody>
          <a:bodyPr>
            <a:normAutofit fontScale="92500" lnSpcReduction="20000"/>
          </a:bodyPr>
          <a:lstStyle/>
          <a:p>
            <a:pPr marL="0" indent="0">
              <a:buNone/>
            </a:pPr>
            <a:r>
              <a:rPr lang="it-IT" sz="2800" dirty="0" err="1"/>
              <a:t>There</a:t>
            </a:r>
            <a:r>
              <a:rPr lang="it-IT" sz="2800" dirty="0"/>
              <a:t> are 2 </a:t>
            </a:r>
            <a:r>
              <a:rPr lang="it-IT" sz="2800" dirty="0" err="1"/>
              <a:t>types</a:t>
            </a:r>
            <a:r>
              <a:rPr lang="it-IT" sz="2800" dirty="0"/>
              <a:t> of </a:t>
            </a:r>
            <a:r>
              <a:rPr lang="it-IT" sz="2800" dirty="0" err="1"/>
              <a:t>intents</a:t>
            </a:r>
            <a:r>
              <a:rPr lang="it-IT" sz="2800" dirty="0"/>
              <a:t>:</a:t>
            </a:r>
          </a:p>
          <a:p>
            <a:r>
              <a:rPr lang="it-IT" sz="2800" dirty="0">
                <a:solidFill>
                  <a:srgbClr val="FF0000"/>
                </a:solidFill>
              </a:rPr>
              <a:t>Explicit </a:t>
            </a:r>
            <a:r>
              <a:rPr lang="it-IT" sz="2800" dirty="0" err="1">
                <a:solidFill>
                  <a:srgbClr val="FF0000"/>
                </a:solidFill>
              </a:rPr>
              <a:t>intents</a:t>
            </a:r>
            <a:r>
              <a:rPr lang="it-IT" sz="2800" dirty="0">
                <a:solidFill>
                  <a:srgbClr val="FF0000"/>
                </a:solidFill>
              </a:rPr>
              <a:t>: </a:t>
            </a:r>
            <a:r>
              <a:rPr lang="en-GB" sz="2800" dirty="0"/>
              <a:t>specify which application will satisfy the intent, by supplying either the target app's package name or a fully-qualified component class name.  (</a:t>
            </a:r>
            <a:r>
              <a:rPr lang="en-GB" sz="2800" dirty="0" err="1"/>
              <a:t>e.g</a:t>
            </a:r>
            <a:r>
              <a:rPr lang="en-GB" sz="2800" dirty="0"/>
              <a:t> starting activity)</a:t>
            </a:r>
            <a:endParaRPr lang="it-IT" sz="2800" dirty="0"/>
          </a:p>
          <a:p>
            <a:r>
              <a:rPr lang="it-IT" sz="2800" dirty="0" err="1">
                <a:solidFill>
                  <a:srgbClr val="FF0000"/>
                </a:solidFill>
              </a:rPr>
              <a:t>Implicit</a:t>
            </a:r>
            <a:r>
              <a:rPr lang="it-IT" sz="2800" dirty="0">
                <a:solidFill>
                  <a:srgbClr val="FF0000"/>
                </a:solidFill>
              </a:rPr>
              <a:t> </a:t>
            </a:r>
            <a:r>
              <a:rPr lang="it-IT" sz="2800" dirty="0" err="1">
                <a:solidFill>
                  <a:srgbClr val="FF0000"/>
                </a:solidFill>
              </a:rPr>
              <a:t>intents</a:t>
            </a:r>
            <a:r>
              <a:rPr lang="it-IT" sz="2800" dirty="0">
                <a:solidFill>
                  <a:srgbClr val="FF0000"/>
                </a:solidFill>
              </a:rPr>
              <a:t>: </a:t>
            </a:r>
            <a:r>
              <a:rPr lang="en-GB" sz="2800" dirty="0"/>
              <a:t>do not name a specific component, but instead declare a general action to perform, which allows a component from another app to handle it. (</a:t>
            </a:r>
            <a:r>
              <a:rPr lang="en-GB" sz="2800" dirty="0" err="1"/>
              <a:t>e.g</a:t>
            </a:r>
            <a:r>
              <a:rPr lang="en-GB" sz="2800" dirty="0"/>
              <a:t> send email)</a:t>
            </a:r>
          </a:p>
          <a:p>
            <a:endParaRPr lang="en-GB" dirty="0"/>
          </a:p>
        </p:txBody>
      </p:sp>
      <p:sp>
        <p:nvSpPr>
          <p:cNvPr id="5" name="Segnaposto numero diapositiva 4">
            <a:extLst>
              <a:ext uri="{FF2B5EF4-FFF2-40B4-BE49-F238E27FC236}">
                <a16:creationId xmlns:a16="http://schemas.microsoft.com/office/drawing/2014/main" id="{17FC2CD7-2D14-B4B7-DFB3-3721A9799439}"/>
              </a:ext>
            </a:extLst>
          </p:cNvPr>
          <p:cNvSpPr>
            <a:spLocks noGrp="1"/>
          </p:cNvSpPr>
          <p:nvPr>
            <p:ph type="sldNum" sz="quarter" idx="12"/>
          </p:nvPr>
        </p:nvSpPr>
        <p:spPr/>
        <p:txBody>
          <a:bodyPr/>
          <a:lstStyle/>
          <a:p>
            <a:fld id="{D2040F39-7941-49A4-B48D-F201B18B6351}" type="slidenum">
              <a:rPr lang="it-IT" smtClean="0"/>
              <a:pPr/>
              <a:t>33</a:t>
            </a:fld>
            <a:endParaRPr lang="it-IT" dirty="0"/>
          </a:p>
        </p:txBody>
      </p:sp>
      <p:pic>
        <p:nvPicPr>
          <p:cNvPr id="6" name="Segnaposto contenuto 5">
            <a:extLst>
              <a:ext uri="{FF2B5EF4-FFF2-40B4-BE49-F238E27FC236}">
                <a16:creationId xmlns:a16="http://schemas.microsoft.com/office/drawing/2014/main" id="{C2BC0B0D-440D-4A9D-3D5E-9BD80C8B597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24737"/>
          <a:stretch/>
        </p:blipFill>
        <p:spPr>
          <a:xfrm>
            <a:off x="6197600" y="2738888"/>
            <a:ext cx="5384800" cy="2248586"/>
          </a:xfrm>
          <a:prstGeom prst="rect">
            <a:avLst/>
          </a:prstGeom>
        </p:spPr>
      </p:pic>
    </p:spTree>
    <p:extLst>
      <p:ext uri="{BB962C8B-B14F-4D97-AF65-F5344CB8AC3E}">
        <p14:creationId xmlns:p14="http://schemas.microsoft.com/office/powerpoint/2010/main" val="203680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DCA7-92DE-4599-A947-C73F52DD260C}"/>
              </a:ext>
            </a:extLst>
          </p:cNvPr>
          <p:cNvSpPr>
            <a:spLocks noGrp="1"/>
          </p:cNvSpPr>
          <p:nvPr>
            <p:ph type="title"/>
          </p:nvPr>
        </p:nvSpPr>
        <p:spPr/>
        <p:txBody>
          <a:bodyPr/>
          <a:lstStyle/>
          <a:p>
            <a:r>
              <a:rPr lang="it-IT" dirty="0" err="1"/>
              <a:t>Implicit</a:t>
            </a:r>
            <a:r>
              <a:rPr lang="it-IT" dirty="0"/>
              <a:t> </a:t>
            </a:r>
            <a:r>
              <a:rPr lang="it-IT" dirty="0" err="1"/>
              <a:t>intents</a:t>
            </a:r>
            <a:r>
              <a:rPr lang="it-IT" dirty="0"/>
              <a:t> and </a:t>
            </a:r>
            <a:r>
              <a:rPr lang="it-IT" dirty="0" err="1"/>
              <a:t>Intent</a:t>
            </a:r>
            <a:r>
              <a:rPr lang="it-IT" dirty="0"/>
              <a:t> filters</a:t>
            </a:r>
            <a:endParaRPr lang="en-GB" dirty="0"/>
          </a:p>
        </p:txBody>
      </p:sp>
      <p:sp>
        <p:nvSpPr>
          <p:cNvPr id="3" name="Content Placeholder 2">
            <a:extLst>
              <a:ext uri="{FF2B5EF4-FFF2-40B4-BE49-F238E27FC236}">
                <a16:creationId xmlns:a16="http://schemas.microsoft.com/office/drawing/2014/main" id="{72879D29-28D3-41CF-B4C7-591AFF25F5AD}"/>
              </a:ext>
            </a:extLst>
          </p:cNvPr>
          <p:cNvSpPr>
            <a:spLocks noGrp="1"/>
          </p:cNvSpPr>
          <p:nvPr>
            <p:ph sz="half" idx="1"/>
          </p:nvPr>
        </p:nvSpPr>
        <p:spPr/>
        <p:txBody>
          <a:bodyPr>
            <a:normAutofit lnSpcReduction="10000"/>
          </a:bodyPr>
          <a:lstStyle/>
          <a:p>
            <a:pPr marL="0" indent="0">
              <a:buNone/>
            </a:pPr>
            <a:r>
              <a:rPr lang="it-IT" dirty="0" err="1"/>
              <a:t>If</a:t>
            </a:r>
            <a:r>
              <a:rPr lang="it-IT" dirty="0"/>
              <a:t> </a:t>
            </a:r>
            <a:r>
              <a:rPr lang="it-IT" dirty="0" err="1"/>
              <a:t>you</a:t>
            </a:r>
            <a:r>
              <a:rPr lang="it-IT" dirty="0"/>
              <a:t> use </a:t>
            </a:r>
            <a:r>
              <a:rPr lang="it-IT" dirty="0" err="1"/>
              <a:t>implicit</a:t>
            </a:r>
            <a:r>
              <a:rPr lang="it-IT" dirty="0"/>
              <a:t> </a:t>
            </a:r>
            <a:r>
              <a:rPr lang="it-IT" dirty="0" err="1"/>
              <a:t>intents</a:t>
            </a:r>
            <a:r>
              <a:rPr lang="it-IT" dirty="0"/>
              <a:t>, system compare the </a:t>
            </a:r>
            <a:r>
              <a:rPr lang="it-IT" dirty="0" err="1"/>
              <a:t>contents</a:t>
            </a:r>
            <a:r>
              <a:rPr lang="it-IT" dirty="0"/>
              <a:t> of </a:t>
            </a:r>
            <a:r>
              <a:rPr lang="it-IT" dirty="0" err="1"/>
              <a:t>your</a:t>
            </a:r>
            <a:r>
              <a:rPr lang="it-IT" dirty="0"/>
              <a:t> </a:t>
            </a:r>
            <a:r>
              <a:rPr lang="it-IT" dirty="0" err="1"/>
              <a:t>intent</a:t>
            </a:r>
            <a:r>
              <a:rPr lang="it-IT" dirty="0"/>
              <a:t> to </a:t>
            </a:r>
            <a:r>
              <a:rPr lang="it-IT" dirty="0" err="1"/>
              <a:t>intent</a:t>
            </a:r>
            <a:r>
              <a:rPr lang="it-IT" dirty="0"/>
              <a:t> filters in </a:t>
            </a:r>
            <a:r>
              <a:rPr lang="it-IT" dirty="0" err="1"/>
              <a:t>manifest</a:t>
            </a:r>
            <a:r>
              <a:rPr lang="it-IT" dirty="0"/>
              <a:t> of </a:t>
            </a:r>
            <a:r>
              <a:rPr lang="it-IT" dirty="0" err="1"/>
              <a:t>other</a:t>
            </a:r>
            <a:r>
              <a:rPr lang="it-IT" dirty="0"/>
              <a:t> app on the device, </a:t>
            </a:r>
            <a:r>
              <a:rPr lang="it-IT" dirty="0" err="1"/>
              <a:t>then</a:t>
            </a:r>
            <a:r>
              <a:rPr lang="it-IT" dirty="0"/>
              <a:t> start </a:t>
            </a:r>
            <a:r>
              <a:rPr lang="it-IT" dirty="0" err="1"/>
              <a:t>related</a:t>
            </a:r>
            <a:r>
              <a:rPr lang="it-IT" dirty="0"/>
              <a:t> </a:t>
            </a:r>
            <a:r>
              <a:rPr lang="it-IT" dirty="0" err="1"/>
              <a:t>components</a:t>
            </a:r>
            <a:r>
              <a:rPr lang="it-IT" dirty="0"/>
              <a:t>. </a:t>
            </a:r>
          </a:p>
          <a:p>
            <a:pPr marL="0" indent="0">
              <a:buNone/>
            </a:pPr>
            <a:r>
              <a:rPr lang="it-IT" dirty="0"/>
              <a:t>In case of multiple </a:t>
            </a:r>
            <a:r>
              <a:rPr lang="it-IT" dirty="0" err="1"/>
              <a:t>intent</a:t>
            </a:r>
            <a:r>
              <a:rPr lang="it-IT" dirty="0"/>
              <a:t> filters user must </a:t>
            </a:r>
            <a:r>
              <a:rPr lang="it-IT" dirty="0" err="1"/>
              <a:t>choose</a:t>
            </a:r>
            <a:r>
              <a:rPr lang="it-IT" dirty="0"/>
              <a:t> (e.g. </a:t>
            </a:r>
            <a:r>
              <a:rPr lang="it-IT" dirty="0" err="1"/>
              <a:t>send</a:t>
            </a:r>
            <a:r>
              <a:rPr lang="it-IT" dirty="0"/>
              <a:t> email)</a:t>
            </a:r>
          </a:p>
          <a:p>
            <a:pPr marL="0" indent="0">
              <a:buNone/>
            </a:pPr>
            <a:r>
              <a:rPr lang="it-IT" b="1" dirty="0" err="1">
                <a:latin typeface="Consolas" panose="020B0609020204030204" pitchFamily="49" charset="0"/>
              </a:rPr>
              <a:t>Intent</a:t>
            </a:r>
            <a:r>
              <a:rPr lang="it-IT" b="1" dirty="0">
                <a:latin typeface="Consolas" panose="020B0609020204030204" pitchFamily="49" charset="0"/>
              </a:rPr>
              <a:t> filter</a:t>
            </a:r>
            <a:r>
              <a:rPr lang="it-IT" dirty="0"/>
              <a:t>: tag in </a:t>
            </a:r>
            <a:r>
              <a:rPr lang="it-IT" dirty="0" err="1"/>
              <a:t>manifest</a:t>
            </a:r>
            <a:r>
              <a:rPr lang="it-IT" dirty="0"/>
              <a:t>, </a:t>
            </a:r>
            <a:r>
              <a:rPr lang="it-IT" dirty="0" err="1"/>
              <a:t>specifies</a:t>
            </a:r>
            <a:r>
              <a:rPr lang="it-IT" dirty="0"/>
              <a:t> the </a:t>
            </a:r>
            <a:r>
              <a:rPr lang="it-IT" dirty="0" err="1"/>
              <a:t>type</a:t>
            </a:r>
            <a:r>
              <a:rPr lang="it-IT" dirty="0"/>
              <a:t> of </a:t>
            </a:r>
            <a:r>
              <a:rPr lang="it-IT" dirty="0" err="1"/>
              <a:t>intetnts</a:t>
            </a:r>
            <a:r>
              <a:rPr lang="it-IT" dirty="0"/>
              <a:t> </a:t>
            </a:r>
            <a:r>
              <a:rPr lang="it-IT" dirty="0" err="1"/>
              <a:t>that</a:t>
            </a:r>
            <a:r>
              <a:rPr lang="it-IT" dirty="0"/>
              <a:t> the component </a:t>
            </a:r>
            <a:r>
              <a:rPr lang="it-IT" dirty="0" err="1"/>
              <a:t>is</a:t>
            </a:r>
            <a:r>
              <a:rPr lang="it-IT" dirty="0"/>
              <a:t> </a:t>
            </a:r>
            <a:r>
              <a:rPr lang="it-IT" dirty="0" err="1"/>
              <a:t>able</a:t>
            </a:r>
            <a:r>
              <a:rPr lang="it-IT" dirty="0"/>
              <a:t> to </a:t>
            </a:r>
            <a:r>
              <a:rPr lang="it-IT" dirty="0" err="1"/>
              <a:t>receive</a:t>
            </a:r>
            <a:endParaRPr lang="en-GB" dirty="0"/>
          </a:p>
        </p:txBody>
      </p:sp>
      <p:sp>
        <p:nvSpPr>
          <p:cNvPr id="5" name="Slide Number Placeholder 4">
            <a:extLst>
              <a:ext uri="{FF2B5EF4-FFF2-40B4-BE49-F238E27FC236}">
                <a16:creationId xmlns:a16="http://schemas.microsoft.com/office/drawing/2014/main" id="{CEC03E3D-B29E-4FC8-9EE1-953A8B8B46AB}"/>
              </a:ext>
            </a:extLst>
          </p:cNvPr>
          <p:cNvSpPr>
            <a:spLocks noGrp="1"/>
          </p:cNvSpPr>
          <p:nvPr>
            <p:ph type="sldNum" sz="quarter" idx="12"/>
          </p:nvPr>
        </p:nvSpPr>
        <p:spPr/>
        <p:txBody>
          <a:bodyPr/>
          <a:lstStyle/>
          <a:p>
            <a:fld id="{D2040F39-7941-49A4-B48D-F201B18B6351}" type="slidenum">
              <a:rPr lang="it-IT" smtClean="0"/>
              <a:pPr/>
              <a:t>34</a:t>
            </a:fld>
            <a:endParaRPr lang="it-IT" dirty="0"/>
          </a:p>
        </p:txBody>
      </p:sp>
      <p:pic>
        <p:nvPicPr>
          <p:cNvPr id="1026" name="Picture 2">
            <a:extLst>
              <a:ext uri="{FF2B5EF4-FFF2-40B4-BE49-F238E27FC236}">
                <a16:creationId xmlns:a16="http://schemas.microsoft.com/office/drawing/2014/main" id="{8B9F2BBD-0E51-422E-9A5E-2F26F09857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58966" y="2620536"/>
            <a:ext cx="5384800" cy="24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4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0EDB-7EF6-4A16-8D99-8D68F1D84B37}"/>
              </a:ext>
            </a:extLst>
          </p:cNvPr>
          <p:cNvSpPr>
            <a:spLocks noGrp="1"/>
          </p:cNvSpPr>
          <p:nvPr>
            <p:ph type="title"/>
          </p:nvPr>
        </p:nvSpPr>
        <p:spPr/>
        <p:txBody>
          <a:bodyPr/>
          <a:lstStyle/>
          <a:p>
            <a:r>
              <a:rPr lang="it-IT" dirty="0"/>
              <a:t>Building an </a:t>
            </a:r>
            <a:r>
              <a:rPr lang="it-IT" dirty="0" err="1"/>
              <a:t>intent</a:t>
            </a:r>
            <a:endParaRPr lang="en-GB" dirty="0"/>
          </a:p>
        </p:txBody>
      </p:sp>
      <p:sp>
        <p:nvSpPr>
          <p:cNvPr id="3" name="Content Placeholder 2">
            <a:extLst>
              <a:ext uri="{FF2B5EF4-FFF2-40B4-BE49-F238E27FC236}">
                <a16:creationId xmlns:a16="http://schemas.microsoft.com/office/drawing/2014/main" id="{E67788CD-98D9-4F90-AAC7-A66EFF2D6EDE}"/>
              </a:ext>
            </a:extLst>
          </p:cNvPr>
          <p:cNvSpPr>
            <a:spLocks noGrp="1"/>
          </p:cNvSpPr>
          <p:nvPr>
            <p:ph sz="half" idx="1"/>
          </p:nvPr>
        </p:nvSpPr>
        <p:spPr/>
        <p:txBody>
          <a:bodyPr>
            <a:noAutofit/>
          </a:bodyPr>
          <a:lstStyle/>
          <a:p>
            <a:pPr marL="0" indent="0">
              <a:buNone/>
            </a:pPr>
            <a:r>
              <a:rPr lang="en-GB" sz="1600" b="1" dirty="0">
                <a:latin typeface="Consolas" panose="020B0609020204030204" pitchFamily="49" charset="0"/>
              </a:rPr>
              <a:t>Intent(Context </a:t>
            </a:r>
            <a:r>
              <a:rPr lang="en-GB" sz="1600" b="1" dirty="0" err="1">
                <a:latin typeface="Consolas" panose="020B0609020204030204" pitchFamily="49" charset="0"/>
              </a:rPr>
              <a:t>packageContext</a:t>
            </a:r>
            <a:r>
              <a:rPr lang="en-GB" sz="1600" b="1" dirty="0">
                <a:latin typeface="Consolas" panose="020B0609020204030204" pitchFamily="49" charset="0"/>
              </a:rPr>
              <a:t>, Class&lt;?&gt; </a:t>
            </a:r>
            <a:r>
              <a:rPr lang="en-GB" sz="1600" b="1" dirty="0" err="1">
                <a:latin typeface="Consolas" panose="020B0609020204030204" pitchFamily="49" charset="0"/>
              </a:rPr>
              <a:t>cls</a:t>
            </a:r>
            <a:r>
              <a:rPr lang="en-GB" sz="1600" b="1" dirty="0">
                <a:latin typeface="Consolas" panose="020B0609020204030204" pitchFamily="49" charset="0"/>
              </a:rPr>
              <a:t>) </a:t>
            </a:r>
            <a:r>
              <a:rPr lang="en-GB" sz="1600" dirty="0"/>
              <a:t>is the most common constructor that create an explicit intent.</a:t>
            </a:r>
          </a:p>
          <a:p>
            <a:pPr marL="0" indent="0">
              <a:buNone/>
            </a:pPr>
            <a:r>
              <a:rPr lang="en-GB" sz="1600" dirty="0" err="1"/>
              <a:t>Infromation</a:t>
            </a:r>
            <a:r>
              <a:rPr lang="en-GB" sz="1600" dirty="0"/>
              <a:t> contained in intent are:</a:t>
            </a:r>
          </a:p>
          <a:p>
            <a:r>
              <a:rPr lang="en-GB" sz="1600" dirty="0">
                <a:solidFill>
                  <a:srgbClr val="FF0000"/>
                </a:solidFill>
              </a:rPr>
              <a:t>Component name: </a:t>
            </a:r>
            <a:r>
              <a:rPr lang="en-GB" sz="1600" dirty="0"/>
              <a:t>name of the component to start; if it is present intent is explicit, instead, intent is implicit. </a:t>
            </a:r>
          </a:p>
          <a:p>
            <a:pPr lvl="1"/>
            <a:r>
              <a:rPr lang="en-GB" sz="1400" dirty="0"/>
              <a:t>This is represented by </a:t>
            </a:r>
            <a:r>
              <a:rPr lang="en-GB" sz="1400" dirty="0" err="1"/>
              <a:t>ComponentName</a:t>
            </a:r>
            <a:r>
              <a:rPr lang="en-GB" sz="1400" dirty="0"/>
              <a:t> field in Intent class, you can set that in Intent constructor using </a:t>
            </a:r>
            <a:r>
              <a:rPr lang="en-GB" sz="1400" b="1" dirty="0" err="1">
                <a:latin typeface="Consolas" panose="020B0609020204030204" pitchFamily="49" charset="0"/>
              </a:rPr>
              <a:t>setComponent</a:t>
            </a:r>
            <a:r>
              <a:rPr lang="en-GB" sz="1400" b="1" dirty="0">
                <a:latin typeface="Consolas" panose="020B0609020204030204" pitchFamily="49" charset="0"/>
              </a:rPr>
              <a:t>() </a:t>
            </a:r>
            <a:r>
              <a:rPr lang="en-GB" sz="1400" dirty="0"/>
              <a:t>method (e.g. </a:t>
            </a:r>
            <a:r>
              <a:rPr lang="en-GB" sz="1400" dirty="0" err="1"/>
              <a:t>com.example.MainActivity</a:t>
            </a:r>
            <a:r>
              <a:rPr lang="en-GB" sz="1400" dirty="0"/>
              <a:t>)</a:t>
            </a:r>
          </a:p>
          <a:p>
            <a:r>
              <a:rPr lang="en-GB" sz="1600" dirty="0">
                <a:solidFill>
                  <a:srgbClr val="FF0000"/>
                </a:solidFill>
              </a:rPr>
              <a:t>Action: </a:t>
            </a:r>
            <a:r>
              <a:rPr lang="en-GB" sz="1600" dirty="0"/>
              <a:t>a string that species the generic action. Every available action are contained in </a:t>
            </a:r>
            <a:r>
              <a:rPr lang="en-GB" sz="1600" dirty="0" err="1"/>
              <a:t>Intetn</a:t>
            </a:r>
            <a:r>
              <a:rPr lang="en-GB" sz="1600" dirty="0"/>
              <a:t> class, are </a:t>
            </a:r>
            <a:r>
              <a:rPr lang="en-GB" sz="1600" dirty="0" err="1"/>
              <a:t>representend</a:t>
            </a:r>
            <a:r>
              <a:rPr lang="en-GB" sz="1600" dirty="0"/>
              <a:t> by final static string. (</a:t>
            </a:r>
            <a:r>
              <a:rPr lang="en-GB" sz="1600" dirty="0" err="1"/>
              <a:t>e.g</a:t>
            </a:r>
            <a:r>
              <a:rPr lang="en-GB" sz="1600" dirty="0"/>
              <a:t> ACTION_SEND, ACTION_VIEW are the most common actions used to start activities) </a:t>
            </a:r>
          </a:p>
          <a:p>
            <a:pPr lvl="1"/>
            <a:r>
              <a:rPr lang="en-GB" sz="1400" dirty="0"/>
              <a:t>You can set action in intent constructor or using </a:t>
            </a:r>
            <a:r>
              <a:rPr lang="en-GB" sz="1400" b="1" dirty="0" err="1">
                <a:latin typeface="Consolas" panose="020B0609020204030204" pitchFamily="49" charset="0"/>
              </a:rPr>
              <a:t>setAction</a:t>
            </a:r>
            <a:r>
              <a:rPr lang="en-GB" sz="1400" b="1" dirty="0">
                <a:latin typeface="Consolas" panose="020B0609020204030204" pitchFamily="49" charset="0"/>
              </a:rPr>
              <a:t>() </a:t>
            </a:r>
            <a:r>
              <a:rPr lang="en-GB" sz="1400" dirty="0"/>
              <a:t>method </a:t>
            </a:r>
          </a:p>
        </p:txBody>
      </p:sp>
      <p:sp>
        <p:nvSpPr>
          <p:cNvPr id="4" name="Content Placeholder 3">
            <a:extLst>
              <a:ext uri="{FF2B5EF4-FFF2-40B4-BE49-F238E27FC236}">
                <a16:creationId xmlns:a16="http://schemas.microsoft.com/office/drawing/2014/main" id="{4BB0E12D-2FDA-4BBE-A7C5-FD35E3E8CF24}"/>
              </a:ext>
            </a:extLst>
          </p:cNvPr>
          <p:cNvSpPr>
            <a:spLocks noGrp="1"/>
          </p:cNvSpPr>
          <p:nvPr>
            <p:ph sz="half" idx="2"/>
          </p:nvPr>
        </p:nvSpPr>
        <p:spPr/>
        <p:txBody>
          <a:bodyPr>
            <a:noAutofit/>
          </a:bodyPr>
          <a:lstStyle/>
          <a:p>
            <a:r>
              <a:rPr lang="en-GB" sz="1600" dirty="0">
                <a:solidFill>
                  <a:srgbClr val="FF0000"/>
                </a:solidFill>
              </a:rPr>
              <a:t>Category: </a:t>
            </a:r>
            <a:r>
              <a:rPr lang="en-GB" sz="1600" dirty="0"/>
              <a:t>A string containing additional information about the kind of component that should handle the intent. (common category are CATEGORY_LAUNCHER target activity is the initial activity) </a:t>
            </a:r>
          </a:p>
          <a:p>
            <a:pPr lvl="1"/>
            <a:r>
              <a:rPr lang="en-GB" sz="1400" dirty="0"/>
              <a:t>You can set category using </a:t>
            </a:r>
            <a:r>
              <a:rPr lang="en-GB" sz="1400" b="1" dirty="0" err="1">
                <a:latin typeface="Consolas" panose="020B0609020204030204" pitchFamily="49" charset="0"/>
              </a:rPr>
              <a:t>addCategory</a:t>
            </a:r>
            <a:r>
              <a:rPr lang="en-GB" sz="1400" b="1" dirty="0">
                <a:latin typeface="Consolas" panose="020B0609020204030204" pitchFamily="49" charset="0"/>
              </a:rPr>
              <a:t>() </a:t>
            </a:r>
            <a:r>
              <a:rPr lang="en-GB" sz="1400" dirty="0"/>
              <a:t>methods</a:t>
            </a:r>
          </a:p>
          <a:p>
            <a:r>
              <a:rPr lang="en-GB" sz="1600" dirty="0">
                <a:solidFill>
                  <a:srgbClr val="FF0000"/>
                </a:solidFill>
              </a:rPr>
              <a:t>Extras: </a:t>
            </a:r>
            <a:r>
              <a:rPr lang="en-GB" sz="1600" dirty="0"/>
              <a:t>Key-value pairs that carry additional information required to accomplish the requested action. </a:t>
            </a:r>
          </a:p>
          <a:p>
            <a:pPr lvl="1"/>
            <a:r>
              <a:rPr lang="en-GB" sz="1400" dirty="0"/>
              <a:t>You can set single extra using </a:t>
            </a:r>
            <a:r>
              <a:rPr lang="en-GB" sz="1400" b="1" dirty="0" err="1">
                <a:latin typeface="Consolas" panose="020B0609020204030204" pitchFamily="49" charset="0"/>
              </a:rPr>
              <a:t>putExtra</a:t>
            </a:r>
            <a:r>
              <a:rPr lang="en-GB" sz="1400" b="1" dirty="0">
                <a:latin typeface="Consolas" panose="020B0609020204030204" pitchFamily="49" charset="0"/>
              </a:rPr>
              <a:t>() </a:t>
            </a:r>
            <a:r>
              <a:rPr lang="en-GB" sz="1400" dirty="0"/>
              <a:t>method or you can set a Bundle of extras using </a:t>
            </a:r>
            <a:r>
              <a:rPr lang="en-GB" sz="1400" b="1" dirty="0" err="1">
                <a:latin typeface="Consolas" panose="020B0609020204030204" pitchFamily="49" charset="0"/>
              </a:rPr>
              <a:t>putExtras</a:t>
            </a:r>
            <a:r>
              <a:rPr lang="en-GB" sz="1400" b="1" dirty="0">
                <a:latin typeface="Consolas" panose="020B0609020204030204" pitchFamily="49" charset="0"/>
              </a:rPr>
              <a:t>()</a:t>
            </a:r>
          </a:p>
          <a:p>
            <a:r>
              <a:rPr lang="en-GB" sz="1600" dirty="0">
                <a:solidFill>
                  <a:srgbClr val="FF0000"/>
                </a:solidFill>
              </a:rPr>
              <a:t>Flags: </a:t>
            </a:r>
            <a:r>
              <a:rPr lang="en-GB" sz="1600" dirty="0"/>
              <a:t>may instruct the Android system how to launch an activity and how to treat it after it's launched</a:t>
            </a:r>
          </a:p>
          <a:p>
            <a:pPr lvl="1"/>
            <a:r>
              <a:rPr lang="en-GB" sz="1400" dirty="0"/>
              <a:t>You can set flags using </a:t>
            </a:r>
            <a:r>
              <a:rPr lang="en-GB" sz="1400" b="1" dirty="0" err="1">
                <a:latin typeface="Consolas" panose="020B0609020204030204" pitchFamily="49" charset="0"/>
              </a:rPr>
              <a:t>setFlags</a:t>
            </a:r>
            <a:r>
              <a:rPr lang="en-GB" sz="1400" b="1" dirty="0">
                <a:latin typeface="Consolas" panose="020B0609020204030204" pitchFamily="49" charset="0"/>
              </a:rPr>
              <a:t>() </a:t>
            </a:r>
            <a:r>
              <a:rPr lang="en-GB" sz="1400" dirty="0"/>
              <a:t>method</a:t>
            </a:r>
          </a:p>
          <a:p>
            <a:r>
              <a:rPr lang="en-GB" sz="1600" dirty="0">
                <a:solidFill>
                  <a:srgbClr val="FF0000"/>
                </a:solidFill>
              </a:rPr>
              <a:t>Data: </a:t>
            </a:r>
            <a:r>
              <a:rPr lang="en-GB" sz="1600" dirty="0"/>
              <a:t>Uri object represent data and  MIME type represent type of data</a:t>
            </a:r>
          </a:p>
          <a:p>
            <a:pPr lvl="1"/>
            <a:r>
              <a:rPr lang="en-GB" sz="1400" dirty="0"/>
              <a:t>You can set Uri with </a:t>
            </a:r>
            <a:r>
              <a:rPr lang="en-GB" sz="1400" b="1" dirty="0" err="1">
                <a:latin typeface="Consolas" panose="020B0609020204030204" pitchFamily="49" charset="0"/>
              </a:rPr>
              <a:t>setData</a:t>
            </a:r>
            <a:r>
              <a:rPr lang="en-GB" sz="1400" b="1" dirty="0">
                <a:latin typeface="Consolas" panose="020B0609020204030204" pitchFamily="49" charset="0"/>
              </a:rPr>
              <a:t>() </a:t>
            </a:r>
            <a:r>
              <a:rPr lang="en-GB" sz="1400" dirty="0"/>
              <a:t>method and set MIME using </a:t>
            </a:r>
            <a:r>
              <a:rPr lang="en-GB" sz="1400" b="1" dirty="0" err="1">
                <a:latin typeface="Consolas" panose="020B0609020204030204" pitchFamily="49" charset="0"/>
              </a:rPr>
              <a:t>setType</a:t>
            </a:r>
            <a:r>
              <a:rPr lang="en-GB" sz="1400" b="1" dirty="0">
                <a:latin typeface="Consolas" panose="020B0609020204030204" pitchFamily="49" charset="0"/>
              </a:rPr>
              <a:t>()</a:t>
            </a:r>
            <a:endParaRPr lang="en-GB" sz="1800" dirty="0"/>
          </a:p>
          <a:p>
            <a:pPr marL="0" indent="0">
              <a:buNone/>
            </a:pPr>
            <a:r>
              <a:rPr lang="en-GB" sz="1800" dirty="0">
                <a:hlinkClick r:id="rId2"/>
              </a:rPr>
              <a:t>https://developer.android.com/reference/android/content/Intent</a:t>
            </a:r>
            <a:endParaRPr lang="en-GB" sz="1800" dirty="0"/>
          </a:p>
          <a:p>
            <a:pPr marL="0" indent="0">
              <a:buNone/>
            </a:pPr>
            <a:endParaRPr lang="en-GB" sz="1800" dirty="0"/>
          </a:p>
        </p:txBody>
      </p:sp>
      <p:sp>
        <p:nvSpPr>
          <p:cNvPr id="5" name="Slide Number Placeholder 4">
            <a:extLst>
              <a:ext uri="{FF2B5EF4-FFF2-40B4-BE49-F238E27FC236}">
                <a16:creationId xmlns:a16="http://schemas.microsoft.com/office/drawing/2014/main" id="{0413AFD7-845C-4BEB-9CE0-9CAC5490508A}"/>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286787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1DA6-7A76-4C40-AD38-DD975F3F41FD}"/>
              </a:ext>
            </a:extLst>
          </p:cNvPr>
          <p:cNvSpPr>
            <a:spLocks noGrp="1"/>
          </p:cNvSpPr>
          <p:nvPr>
            <p:ph type="title"/>
          </p:nvPr>
        </p:nvSpPr>
        <p:spPr/>
        <p:txBody>
          <a:bodyPr/>
          <a:lstStyle/>
          <a:p>
            <a:r>
              <a:rPr lang="en-GB" dirty="0"/>
              <a:t>Actions</a:t>
            </a:r>
          </a:p>
        </p:txBody>
      </p:sp>
      <p:sp>
        <p:nvSpPr>
          <p:cNvPr id="3" name="Content Placeholder 2">
            <a:extLst>
              <a:ext uri="{FF2B5EF4-FFF2-40B4-BE49-F238E27FC236}">
                <a16:creationId xmlns:a16="http://schemas.microsoft.com/office/drawing/2014/main" id="{AE6B804F-BB58-4D68-B83D-BAE896681538}"/>
              </a:ext>
            </a:extLst>
          </p:cNvPr>
          <p:cNvSpPr>
            <a:spLocks noGrp="1"/>
          </p:cNvSpPr>
          <p:nvPr>
            <p:ph sz="half" idx="1"/>
          </p:nvPr>
        </p:nvSpPr>
        <p:spPr/>
        <p:txBody>
          <a:bodyPr>
            <a:normAutofit fontScale="92500"/>
          </a:bodyPr>
          <a:lstStyle/>
          <a:p>
            <a:pPr marL="0" indent="0">
              <a:buNone/>
            </a:pPr>
            <a:r>
              <a:rPr lang="it-IT" dirty="0"/>
              <a:t>Android </a:t>
            </a:r>
            <a:r>
              <a:rPr lang="it-IT" dirty="0" err="1"/>
              <a:t>platform</a:t>
            </a:r>
            <a:r>
              <a:rPr lang="it-IT" dirty="0"/>
              <a:t> </a:t>
            </a:r>
            <a:r>
              <a:rPr lang="en-GB" dirty="0"/>
              <a:t>provide</a:t>
            </a:r>
            <a:r>
              <a:rPr lang="it-IT" dirty="0"/>
              <a:t> native actions:</a:t>
            </a:r>
          </a:p>
          <a:p>
            <a:r>
              <a:rPr lang="it-IT" dirty="0">
                <a:solidFill>
                  <a:srgbClr val="FF0000"/>
                </a:solidFill>
              </a:rPr>
              <a:t>ACTION_VIEW: </a:t>
            </a:r>
            <a:r>
              <a:rPr lang="it-IT" dirty="0"/>
              <a:t>common </a:t>
            </a:r>
            <a:r>
              <a:rPr lang="it-IT" dirty="0" err="1"/>
              <a:t>generic</a:t>
            </a:r>
            <a:r>
              <a:rPr lang="it-IT" dirty="0"/>
              <a:t> action</a:t>
            </a:r>
          </a:p>
          <a:p>
            <a:r>
              <a:rPr lang="it-IT" dirty="0">
                <a:solidFill>
                  <a:srgbClr val="FF0000"/>
                </a:solidFill>
              </a:rPr>
              <a:t>ACTION_DELETE: </a:t>
            </a:r>
            <a:r>
              <a:rPr lang="it-IT" dirty="0"/>
              <a:t>starts activity </a:t>
            </a:r>
            <a:r>
              <a:rPr lang="it-IT" dirty="0" err="1"/>
              <a:t>that</a:t>
            </a:r>
            <a:r>
              <a:rPr lang="it-IT" dirty="0"/>
              <a:t> </a:t>
            </a:r>
            <a:r>
              <a:rPr lang="it-IT" dirty="0" err="1"/>
              <a:t>lets</a:t>
            </a:r>
            <a:r>
              <a:rPr lang="it-IT" dirty="0"/>
              <a:t> </a:t>
            </a:r>
            <a:r>
              <a:rPr lang="it-IT" dirty="0" err="1"/>
              <a:t>dele</a:t>
            </a:r>
            <a:r>
              <a:rPr lang="it-IT" dirty="0"/>
              <a:t> the data </a:t>
            </a:r>
            <a:r>
              <a:rPr lang="it-IT" dirty="0" err="1"/>
              <a:t>specified</a:t>
            </a:r>
            <a:r>
              <a:rPr lang="it-IT" dirty="0"/>
              <a:t> in URI</a:t>
            </a:r>
          </a:p>
          <a:p>
            <a:r>
              <a:rPr lang="it-IT" dirty="0">
                <a:solidFill>
                  <a:srgbClr val="FF0000"/>
                </a:solidFill>
              </a:rPr>
              <a:t>ACTION_DIAL: </a:t>
            </a:r>
            <a:r>
              <a:rPr lang="it-IT" dirty="0"/>
              <a:t>starts dialer app (e.g. phone) with the </a:t>
            </a:r>
            <a:r>
              <a:rPr lang="it-IT" dirty="0" err="1"/>
              <a:t>number</a:t>
            </a:r>
            <a:r>
              <a:rPr lang="it-IT" dirty="0"/>
              <a:t> in URI</a:t>
            </a:r>
          </a:p>
          <a:p>
            <a:r>
              <a:rPr lang="it-IT" dirty="0">
                <a:solidFill>
                  <a:srgbClr val="FF0000"/>
                </a:solidFill>
              </a:rPr>
              <a:t>ACTION_EDIT: </a:t>
            </a:r>
            <a:r>
              <a:rPr lang="it-IT" dirty="0"/>
              <a:t>starts activity </a:t>
            </a:r>
            <a:r>
              <a:rPr lang="it-IT" dirty="0" err="1"/>
              <a:t>that</a:t>
            </a:r>
            <a:r>
              <a:rPr lang="it-IT" dirty="0"/>
              <a:t> can </a:t>
            </a:r>
            <a:r>
              <a:rPr lang="it-IT" dirty="0" err="1"/>
              <a:t>edit</a:t>
            </a:r>
            <a:r>
              <a:rPr lang="it-IT" dirty="0"/>
              <a:t> data URI</a:t>
            </a:r>
          </a:p>
          <a:p>
            <a:endParaRPr lang="it-IT" dirty="0"/>
          </a:p>
          <a:p>
            <a:endParaRPr lang="it-IT" dirty="0"/>
          </a:p>
        </p:txBody>
      </p:sp>
      <p:sp>
        <p:nvSpPr>
          <p:cNvPr id="4" name="Content Placeholder 3">
            <a:extLst>
              <a:ext uri="{FF2B5EF4-FFF2-40B4-BE49-F238E27FC236}">
                <a16:creationId xmlns:a16="http://schemas.microsoft.com/office/drawing/2014/main" id="{272DC8BF-6FE7-4016-AC2B-FB4A1794DD41}"/>
              </a:ext>
            </a:extLst>
          </p:cNvPr>
          <p:cNvSpPr>
            <a:spLocks noGrp="1"/>
          </p:cNvSpPr>
          <p:nvPr>
            <p:ph sz="half" idx="2"/>
          </p:nvPr>
        </p:nvSpPr>
        <p:spPr/>
        <p:txBody>
          <a:bodyPr>
            <a:normAutofit fontScale="92500"/>
          </a:bodyPr>
          <a:lstStyle/>
          <a:p>
            <a:r>
              <a:rPr lang="it-IT" dirty="0">
                <a:solidFill>
                  <a:srgbClr val="FF0000"/>
                </a:solidFill>
              </a:rPr>
              <a:t>ACTION_SEARCH: </a:t>
            </a:r>
            <a:r>
              <a:rPr lang="it-IT" dirty="0"/>
              <a:t>starts </a:t>
            </a:r>
            <a:r>
              <a:rPr lang="it-IT" dirty="0" err="1"/>
              <a:t>specific</a:t>
            </a:r>
            <a:r>
              <a:rPr lang="it-IT" dirty="0"/>
              <a:t> </a:t>
            </a:r>
            <a:r>
              <a:rPr lang="it-IT" dirty="0" err="1"/>
              <a:t>search</a:t>
            </a:r>
            <a:r>
              <a:rPr lang="it-IT" dirty="0"/>
              <a:t> activity</a:t>
            </a:r>
          </a:p>
          <a:p>
            <a:r>
              <a:rPr lang="it-IT" dirty="0">
                <a:solidFill>
                  <a:srgbClr val="FF0000"/>
                </a:solidFill>
              </a:rPr>
              <a:t>ACTION_SENDTO: </a:t>
            </a:r>
            <a:r>
              <a:rPr lang="it-IT" dirty="0"/>
              <a:t>starts app </a:t>
            </a:r>
            <a:r>
              <a:rPr lang="it-IT" dirty="0" err="1"/>
              <a:t>that</a:t>
            </a:r>
            <a:r>
              <a:rPr lang="it-IT" dirty="0"/>
              <a:t> can </a:t>
            </a:r>
            <a:r>
              <a:rPr lang="it-IT" dirty="0" err="1"/>
              <a:t>send</a:t>
            </a:r>
            <a:r>
              <a:rPr lang="it-IT" dirty="0"/>
              <a:t> data to contact </a:t>
            </a:r>
            <a:r>
              <a:rPr lang="it-IT" dirty="0" err="1"/>
              <a:t>specified</a:t>
            </a:r>
            <a:r>
              <a:rPr lang="it-IT" dirty="0"/>
              <a:t> in URI</a:t>
            </a:r>
          </a:p>
          <a:p>
            <a:r>
              <a:rPr lang="it-IT" dirty="0">
                <a:solidFill>
                  <a:srgbClr val="FF0000"/>
                </a:solidFill>
              </a:rPr>
              <a:t>ACTION_SEND: </a:t>
            </a:r>
            <a:r>
              <a:rPr lang="it-IT" dirty="0"/>
              <a:t>starts activity </a:t>
            </a:r>
            <a:r>
              <a:rPr lang="it-IT" dirty="0" err="1"/>
              <a:t>that</a:t>
            </a:r>
            <a:r>
              <a:rPr lang="it-IT" dirty="0"/>
              <a:t> can </a:t>
            </a:r>
            <a:r>
              <a:rPr lang="it-IT" dirty="0" err="1"/>
              <a:t>send</a:t>
            </a:r>
            <a:r>
              <a:rPr lang="it-IT" dirty="0"/>
              <a:t> data URI (</a:t>
            </a:r>
            <a:r>
              <a:rPr lang="it-IT" dirty="0" err="1"/>
              <a:t>need</a:t>
            </a:r>
            <a:r>
              <a:rPr lang="it-IT" dirty="0"/>
              <a:t> MIME and EXTRAS)</a:t>
            </a:r>
          </a:p>
          <a:p>
            <a:r>
              <a:rPr lang="it-IT" dirty="0">
                <a:solidFill>
                  <a:srgbClr val="FF0000"/>
                </a:solidFill>
              </a:rPr>
              <a:t>ACTION_WEB_SEARCH: </a:t>
            </a:r>
            <a:r>
              <a:rPr lang="it-IT" dirty="0" err="1"/>
              <a:t>opens</a:t>
            </a:r>
            <a:r>
              <a:rPr lang="it-IT" dirty="0"/>
              <a:t> Browser</a:t>
            </a:r>
            <a:endParaRPr lang="en-GB" dirty="0"/>
          </a:p>
          <a:p>
            <a:endParaRPr lang="it-IT" dirty="0"/>
          </a:p>
        </p:txBody>
      </p:sp>
      <p:sp>
        <p:nvSpPr>
          <p:cNvPr id="5" name="Slide Number Placeholder 4">
            <a:extLst>
              <a:ext uri="{FF2B5EF4-FFF2-40B4-BE49-F238E27FC236}">
                <a16:creationId xmlns:a16="http://schemas.microsoft.com/office/drawing/2014/main" id="{646502CB-CC0F-4FDD-B2B8-13A8F2C9AFA1}"/>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1343490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6AE-241A-411B-9FEC-54BEB0575FA7}"/>
              </a:ext>
            </a:extLst>
          </p:cNvPr>
          <p:cNvSpPr>
            <a:spLocks noGrp="1"/>
          </p:cNvSpPr>
          <p:nvPr>
            <p:ph type="title"/>
          </p:nvPr>
        </p:nvSpPr>
        <p:spPr/>
        <p:txBody>
          <a:bodyPr/>
          <a:lstStyle/>
          <a:p>
            <a:r>
              <a:rPr lang="it-IT" dirty="0" err="1"/>
              <a:t>Starting</a:t>
            </a:r>
            <a:r>
              <a:rPr lang="it-IT" dirty="0"/>
              <a:t> activities</a:t>
            </a:r>
            <a:endParaRPr lang="en-GB" dirty="0"/>
          </a:p>
        </p:txBody>
      </p:sp>
      <p:sp>
        <p:nvSpPr>
          <p:cNvPr id="3" name="Content Placeholder 2">
            <a:extLst>
              <a:ext uri="{FF2B5EF4-FFF2-40B4-BE49-F238E27FC236}">
                <a16:creationId xmlns:a16="http://schemas.microsoft.com/office/drawing/2014/main" id="{A9AB0362-CF9B-40D0-9E88-3BE99E63192D}"/>
              </a:ext>
            </a:extLst>
          </p:cNvPr>
          <p:cNvSpPr>
            <a:spLocks noGrp="1"/>
          </p:cNvSpPr>
          <p:nvPr>
            <p:ph idx="1"/>
          </p:nvPr>
        </p:nvSpPr>
        <p:spPr/>
        <p:txBody>
          <a:bodyPr>
            <a:normAutofit fontScale="92500" lnSpcReduction="20000"/>
          </a:bodyPr>
          <a:lstStyle/>
          <a:p>
            <a:pPr marL="0" indent="0">
              <a:buNone/>
            </a:pPr>
            <a:r>
              <a:rPr lang="it-IT" dirty="0"/>
              <a:t>To start an activity from </a:t>
            </a:r>
            <a:r>
              <a:rPr lang="it-IT" dirty="0" err="1"/>
              <a:t>another</a:t>
            </a:r>
            <a:r>
              <a:rPr lang="it-IT" dirty="0"/>
              <a:t> one activity class </a:t>
            </a:r>
            <a:r>
              <a:rPr lang="it-IT" dirty="0" err="1"/>
              <a:t>provide</a:t>
            </a:r>
            <a:r>
              <a:rPr lang="it-IT" dirty="0"/>
              <a:t> </a:t>
            </a:r>
            <a:r>
              <a:rPr lang="it-IT" dirty="0" err="1"/>
              <a:t>startActivity</a:t>
            </a:r>
            <a:r>
              <a:rPr lang="it-IT" dirty="0"/>
              <a:t>() </a:t>
            </a:r>
            <a:r>
              <a:rPr lang="it-IT" dirty="0" err="1"/>
              <a:t>method</a:t>
            </a:r>
            <a:r>
              <a:rPr lang="it-IT" dirty="0"/>
              <a:t> </a:t>
            </a:r>
            <a:r>
              <a:rPr lang="it-IT" dirty="0" err="1"/>
              <a:t>that</a:t>
            </a:r>
            <a:r>
              <a:rPr lang="it-IT" dirty="0"/>
              <a:t> </a:t>
            </a:r>
            <a:r>
              <a:rPr lang="it-IT" dirty="0" err="1"/>
              <a:t>required</a:t>
            </a:r>
            <a:r>
              <a:rPr lang="it-IT" dirty="0"/>
              <a:t> an explicit </a:t>
            </a:r>
            <a:r>
              <a:rPr lang="it-IT" dirty="0" err="1"/>
              <a:t>intent</a:t>
            </a:r>
            <a:endParaRPr lang="it-IT" dirty="0"/>
          </a:p>
          <a:p>
            <a:pPr marL="0" indent="0">
              <a:buNone/>
            </a:pPr>
            <a:r>
              <a:rPr lang="it-IT" dirty="0">
                <a:solidFill>
                  <a:srgbClr val="FF0000"/>
                </a:solidFill>
                <a:latin typeface="Consolas" panose="020B0609020204030204" pitchFamily="49" charset="0"/>
              </a:rPr>
              <a:t>public </a:t>
            </a:r>
            <a:r>
              <a:rPr lang="it-IT" dirty="0" err="1">
                <a:solidFill>
                  <a:srgbClr val="FF0000"/>
                </a:solidFill>
                <a:latin typeface="Consolas" panose="020B0609020204030204" pitchFamily="49" charset="0"/>
              </a:rPr>
              <a:t>void</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startActivity</a:t>
            </a:r>
            <a:r>
              <a:rPr lang="it-IT" dirty="0">
                <a:solidFill>
                  <a:srgbClr val="FF0000"/>
                </a:solidFill>
                <a:latin typeface="Consolas" panose="020B0609020204030204" pitchFamily="49" charset="0"/>
              </a:rPr>
              <a:t>(</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latin typeface="Consolas" panose="020B0609020204030204" pitchFamily="49" charset="0"/>
              </a:rPr>
              <a:t>Intent</a:t>
            </a:r>
            <a:r>
              <a:rPr lang="it-IT" dirty="0">
                <a:latin typeface="Consolas" panose="020B0609020204030204" pitchFamily="49" charset="0"/>
              </a:rPr>
              <a:t> </a:t>
            </a:r>
            <a:r>
              <a:rPr lang="it-IT" dirty="0" err="1">
                <a:latin typeface="Consolas" panose="020B0609020204030204" pitchFamily="49" charset="0"/>
              </a:rPr>
              <a:t>intent</a:t>
            </a:r>
            <a:r>
              <a:rPr lang="it-IT" dirty="0">
                <a:latin typeface="Consolas" panose="020B0609020204030204" pitchFamily="49" charset="0"/>
              </a:rPr>
              <a:t> = new </a:t>
            </a:r>
            <a:r>
              <a:rPr lang="it-IT" dirty="0" err="1">
                <a:latin typeface="Consolas" panose="020B0609020204030204" pitchFamily="49" charset="0"/>
              </a:rPr>
              <a:t>Intent</a:t>
            </a:r>
            <a:r>
              <a:rPr lang="it-IT" dirty="0">
                <a:latin typeface="Consolas" panose="020B0609020204030204" pitchFamily="49" charset="0"/>
              </a:rPr>
              <a:t>(</a:t>
            </a:r>
            <a:r>
              <a:rPr lang="it-IT" dirty="0" err="1">
                <a:latin typeface="Consolas" panose="020B0609020204030204" pitchFamily="49" charset="0"/>
              </a:rPr>
              <a:t>SourceActivity.this</a:t>
            </a:r>
            <a:r>
              <a:rPr lang="it-IT" dirty="0">
                <a:latin typeface="Consolas" panose="020B0609020204030204" pitchFamily="49" charset="0"/>
              </a:rPr>
              <a:t>, </a:t>
            </a:r>
            <a:r>
              <a:rPr lang="it-IT" dirty="0" err="1">
                <a:latin typeface="Consolas" panose="020B0609020204030204" pitchFamily="49" charset="0"/>
              </a:rPr>
              <a:t>DestinationActivity.class</a:t>
            </a:r>
            <a:r>
              <a:rPr lang="it-IT" dirty="0">
                <a:latin typeface="Consolas" panose="020B0609020204030204" pitchFamily="49" charset="0"/>
              </a:rPr>
              <a:t>) ;</a:t>
            </a:r>
          </a:p>
          <a:p>
            <a:pPr marL="0" indent="0">
              <a:buNone/>
            </a:pPr>
            <a:r>
              <a:rPr lang="it-IT" dirty="0" err="1">
                <a:latin typeface="Consolas" panose="020B0609020204030204" pitchFamily="49" charset="0"/>
              </a:rPr>
              <a:t>startActivity</a:t>
            </a:r>
            <a:r>
              <a:rPr lang="it-IT" dirty="0">
                <a:latin typeface="Consolas" panose="020B0609020204030204" pitchFamily="49" charset="0"/>
              </a:rPr>
              <a:t>(</a:t>
            </a:r>
            <a:r>
              <a:rPr lang="it-IT" dirty="0" err="1">
                <a:latin typeface="Consolas" panose="020B0609020204030204" pitchFamily="49" charset="0"/>
              </a:rPr>
              <a:t>intent</a:t>
            </a:r>
            <a:r>
              <a:rPr lang="it-IT" dirty="0">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t>DestinationActivity</a:t>
            </a:r>
            <a:r>
              <a:rPr lang="it-IT" dirty="0"/>
              <a:t> </a:t>
            </a:r>
            <a:r>
              <a:rPr lang="it-IT" dirty="0" err="1"/>
              <a:t>will</a:t>
            </a:r>
            <a:r>
              <a:rPr lang="it-IT" dirty="0"/>
              <a:t> be </a:t>
            </a:r>
            <a:r>
              <a:rPr lang="it-IT" dirty="0" err="1"/>
              <a:t>created</a:t>
            </a:r>
            <a:r>
              <a:rPr lang="it-IT" dirty="0"/>
              <a:t>, </a:t>
            </a:r>
            <a:r>
              <a:rPr lang="it-IT" dirty="0" err="1"/>
              <a:t>started</a:t>
            </a:r>
            <a:r>
              <a:rPr lang="it-IT" dirty="0"/>
              <a:t>, and </a:t>
            </a:r>
            <a:r>
              <a:rPr lang="it-IT" dirty="0" err="1"/>
              <a:t>resumme</a:t>
            </a:r>
            <a:r>
              <a:rPr lang="it-IT" dirty="0"/>
              <a:t>, </a:t>
            </a:r>
            <a:r>
              <a:rPr lang="it-IT" dirty="0" err="1"/>
              <a:t>replacing</a:t>
            </a:r>
            <a:r>
              <a:rPr lang="it-IT" dirty="0"/>
              <a:t> the </a:t>
            </a:r>
            <a:r>
              <a:rPr lang="it-IT" dirty="0" err="1"/>
              <a:t>SourceActivity</a:t>
            </a:r>
            <a:r>
              <a:rPr lang="it-IT" dirty="0"/>
              <a:t> </a:t>
            </a:r>
            <a:r>
              <a:rPr lang="it-IT" dirty="0" err="1"/>
              <a:t>at</a:t>
            </a:r>
            <a:r>
              <a:rPr lang="it-IT" dirty="0"/>
              <a:t> the top of activity stack.</a:t>
            </a:r>
          </a:p>
          <a:p>
            <a:pPr marL="0" indent="0">
              <a:buNone/>
            </a:pPr>
            <a:endParaRPr lang="it-IT" dirty="0">
              <a:latin typeface="Consolas" panose="020B0609020204030204" pitchFamily="49" charset="0"/>
            </a:endParaRP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4188D78E-3963-44D6-B42A-B2C9B6D869FA}"/>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302896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8CCA-84F7-4C4F-BAE7-E365E829D5D9}"/>
              </a:ext>
            </a:extLst>
          </p:cNvPr>
          <p:cNvSpPr>
            <a:spLocks noGrp="1"/>
          </p:cNvSpPr>
          <p:nvPr>
            <p:ph type="title"/>
          </p:nvPr>
        </p:nvSpPr>
        <p:spPr/>
        <p:txBody>
          <a:bodyPr/>
          <a:lstStyle/>
          <a:p>
            <a:r>
              <a:rPr lang="it-IT" dirty="0"/>
              <a:t>Sharing data </a:t>
            </a:r>
            <a:r>
              <a:rPr lang="it-IT" dirty="0" err="1"/>
              <a:t>between</a:t>
            </a:r>
            <a:r>
              <a:rPr lang="it-IT" dirty="0"/>
              <a:t> activities</a:t>
            </a:r>
            <a:endParaRPr lang="en-GB" dirty="0"/>
          </a:p>
        </p:txBody>
      </p:sp>
      <p:sp>
        <p:nvSpPr>
          <p:cNvPr id="3" name="Content Placeholder 2">
            <a:extLst>
              <a:ext uri="{FF2B5EF4-FFF2-40B4-BE49-F238E27FC236}">
                <a16:creationId xmlns:a16="http://schemas.microsoft.com/office/drawing/2014/main" id="{7D0B782B-0F44-4CBC-A23E-D0FEAF67F8C9}"/>
              </a:ext>
            </a:extLst>
          </p:cNvPr>
          <p:cNvSpPr>
            <a:spLocks noGrp="1"/>
          </p:cNvSpPr>
          <p:nvPr>
            <p:ph idx="1"/>
          </p:nvPr>
        </p:nvSpPr>
        <p:spPr/>
        <p:txBody>
          <a:bodyPr>
            <a:normAutofit fontScale="77500" lnSpcReduction="20000"/>
          </a:bodyPr>
          <a:lstStyle/>
          <a:p>
            <a:pPr marL="0" indent="0">
              <a:buNone/>
            </a:pPr>
            <a:r>
              <a:rPr lang="it-IT" sz="3100" dirty="0" err="1"/>
              <a:t>Intent</a:t>
            </a:r>
            <a:r>
              <a:rPr lang="it-IT" sz="3100" dirty="0"/>
              <a:t> support </a:t>
            </a:r>
            <a:r>
              <a:rPr lang="it-IT" sz="3100" dirty="0" err="1"/>
              <a:t>putExtra</a:t>
            </a:r>
            <a:r>
              <a:rPr lang="it-IT" sz="3100" dirty="0"/>
              <a:t> </a:t>
            </a:r>
            <a:r>
              <a:rPr lang="it-IT" sz="3100" dirty="0" err="1"/>
              <a:t>methods</a:t>
            </a:r>
            <a:r>
              <a:rPr lang="it-IT" sz="3100" dirty="0"/>
              <a:t>, </a:t>
            </a:r>
            <a:r>
              <a:rPr lang="it-IT" sz="3100" dirty="0" err="1"/>
              <a:t>you</a:t>
            </a:r>
            <a:r>
              <a:rPr lang="it-IT" sz="3100" dirty="0"/>
              <a:t> can </a:t>
            </a:r>
            <a:r>
              <a:rPr lang="it-IT" sz="3100" dirty="0" err="1"/>
              <a:t>add</a:t>
            </a:r>
            <a:r>
              <a:rPr lang="it-IT" sz="3100" dirty="0"/>
              <a:t> data to share to the new activity</a:t>
            </a:r>
          </a:p>
          <a:p>
            <a:pPr marL="0" indent="0">
              <a:buNone/>
            </a:pPr>
            <a:endParaRPr lang="it-IT" sz="3100" dirty="0">
              <a:latin typeface="Consolas" panose="020B0609020204030204" pitchFamily="49" charset="0"/>
            </a:endParaRPr>
          </a:p>
          <a:p>
            <a:pPr marL="0" indent="0">
              <a:buNone/>
            </a:pPr>
            <a:r>
              <a:rPr lang="it-IT" sz="3100" b="1" dirty="0"/>
              <a:t>In </a:t>
            </a:r>
            <a:r>
              <a:rPr lang="it-IT" sz="3100" b="1" dirty="0" err="1"/>
              <a:t>SourceActivity</a:t>
            </a:r>
            <a:r>
              <a:rPr lang="it-IT" sz="3100" b="1" dirty="0"/>
              <a:t>:</a:t>
            </a:r>
          </a:p>
          <a:p>
            <a:pPr marL="0" indent="0">
              <a:buNone/>
            </a:pPr>
            <a:r>
              <a:rPr lang="it-IT" sz="3100" dirty="0" err="1">
                <a:latin typeface="Consolas" panose="020B0609020204030204" pitchFamily="49" charset="0"/>
              </a:rPr>
              <a:t>String</a:t>
            </a:r>
            <a:r>
              <a:rPr lang="it-IT" sz="3100" dirty="0">
                <a:latin typeface="Consolas" panose="020B0609020204030204" pitchFamily="49" charset="0"/>
              </a:rPr>
              <a:t> </a:t>
            </a:r>
            <a:r>
              <a:rPr lang="it-IT" sz="3100" dirty="0" err="1">
                <a:latin typeface="Consolas" panose="020B0609020204030204" pitchFamily="49" charset="0"/>
              </a:rPr>
              <a:t>stringValue</a:t>
            </a:r>
            <a:r>
              <a:rPr lang="it-IT" sz="3100" dirty="0">
                <a:latin typeface="Consolas" panose="020B0609020204030204" pitchFamily="49" charset="0"/>
              </a:rPr>
              <a:t> = "Android programming";</a:t>
            </a:r>
          </a:p>
          <a:p>
            <a:pPr marL="0" indent="0">
              <a:buNone/>
            </a:pPr>
            <a:r>
              <a:rPr lang="it-IT" sz="3100" dirty="0" err="1">
                <a:latin typeface="Consolas" panose="020B0609020204030204" pitchFamily="49" charset="0"/>
              </a:rPr>
              <a:t>Intent</a:t>
            </a:r>
            <a:r>
              <a:rPr lang="it-IT" sz="3100" dirty="0">
                <a:latin typeface="Consolas" panose="020B0609020204030204" pitchFamily="49" charset="0"/>
              </a:rPr>
              <a:t> </a:t>
            </a:r>
            <a:r>
              <a:rPr lang="it-IT" sz="3100" dirty="0" err="1">
                <a:latin typeface="Consolas" panose="020B0609020204030204" pitchFamily="49" charset="0"/>
              </a:rPr>
              <a:t>intent</a:t>
            </a:r>
            <a:r>
              <a:rPr lang="it-IT" sz="3100" dirty="0">
                <a:latin typeface="Consolas" panose="020B0609020204030204" pitchFamily="49" charset="0"/>
              </a:rPr>
              <a:t> = new </a:t>
            </a:r>
            <a:r>
              <a:rPr lang="it-IT" sz="3100" dirty="0" err="1">
                <a:latin typeface="Consolas" panose="020B0609020204030204" pitchFamily="49" charset="0"/>
              </a:rPr>
              <a:t>Intent</a:t>
            </a:r>
            <a:r>
              <a:rPr lang="it-IT" sz="3100" dirty="0">
                <a:latin typeface="Consolas" panose="020B0609020204030204" pitchFamily="49" charset="0"/>
              </a:rPr>
              <a:t>(</a:t>
            </a:r>
            <a:r>
              <a:rPr lang="it-IT" sz="3100" dirty="0" err="1">
                <a:latin typeface="Consolas" panose="020B0609020204030204" pitchFamily="49" charset="0"/>
              </a:rPr>
              <a:t>SourceActivity.this</a:t>
            </a:r>
            <a:r>
              <a:rPr lang="it-IT" sz="3100" dirty="0">
                <a:latin typeface="Consolas" panose="020B0609020204030204" pitchFamily="49" charset="0"/>
              </a:rPr>
              <a:t>, </a:t>
            </a:r>
            <a:r>
              <a:rPr lang="it-IT" sz="3100" dirty="0" err="1">
                <a:latin typeface="Consolas" panose="020B0609020204030204" pitchFamily="49" charset="0"/>
              </a:rPr>
              <a:t>DestinationActivity.class</a:t>
            </a:r>
            <a:r>
              <a:rPr lang="it-IT" sz="3100" dirty="0">
                <a:latin typeface="Consolas" panose="020B0609020204030204" pitchFamily="49" charset="0"/>
              </a:rPr>
              <a:t>) ;</a:t>
            </a:r>
          </a:p>
          <a:p>
            <a:pPr marL="0" indent="0">
              <a:buNone/>
            </a:pPr>
            <a:r>
              <a:rPr lang="it-IT" sz="3100" dirty="0" err="1">
                <a:latin typeface="Consolas" panose="020B0609020204030204" pitchFamily="49" charset="0"/>
              </a:rPr>
              <a:t>Intent.putExtra</a:t>
            </a:r>
            <a:r>
              <a:rPr lang="it-IT" sz="3100" dirty="0">
                <a:latin typeface="Consolas" panose="020B0609020204030204" pitchFamily="49" charset="0"/>
              </a:rPr>
              <a:t>("key", </a:t>
            </a:r>
            <a:r>
              <a:rPr lang="it-IT" sz="3100" dirty="0" err="1">
                <a:latin typeface="Consolas" panose="020B0609020204030204" pitchFamily="49" charset="0"/>
              </a:rPr>
              <a:t>stringValue</a:t>
            </a:r>
            <a:r>
              <a:rPr lang="it-IT" sz="3100" dirty="0">
                <a:latin typeface="Consolas" panose="020B0609020204030204" pitchFamily="49" charset="0"/>
              </a:rPr>
              <a:t>);</a:t>
            </a:r>
          </a:p>
          <a:p>
            <a:pPr marL="0" indent="0">
              <a:buNone/>
            </a:pPr>
            <a:r>
              <a:rPr lang="it-IT" sz="3100" dirty="0" err="1">
                <a:latin typeface="Consolas" panose="020B0609020204030204" pitchFamily="49" charset="0"/>
              </a:rPr>
              <a:t>startActivity</a:t>
            </a:r>
            <a:r>
              <a:rPr lang="it-IT" sz="3100" dirty="0">
                <a:latin typeface="Consolas" panose="020B0609020204030204" pitchFamily="49" charset="0"/>
              </a:rPr>
              <a:t>(</a:t>
            </a:r>
            <a:r>
              <a:rPr lang="it-IT" sz="3100" dirty="0" err="1">
                <a:latin typeface="Consolas" panose="020B0609020204030204" pitchFamily="49" charset="0"/>
              </a:rPr>
              <a:t>intent</a:t>
            </a:r>
            <a:r>
              <a:rPr lang="it-IT" sz="3100" dirty="0">
                <a:latin typeface="Consolas" panose="020B0609020204030204" pitchFamily="49" charset="0"/>
              </a:rPr>
              <a:t>);</a:t>
            </a:r>
          </a:p>
          <a:p>
            <a:pPr marL="0" indent="0">
              <a:buNone/>
            </a:pPr>
            <a:endParaRPr lang="it-IT" sz="3100" dirty="0"/>
          </a:p>
          <a:p>
            <a:pPr marL="0" indent="0">
              <a:buNone/>
            </a:pPr>
            <a:r>
              <a:rPr lang="it-IT" sz="3100" b="1" dirty="0"/>
              <a:t>In </a:t>
            </a:r>
            <a:r>
              <a:rPr lang="it-IT" sz="3100" b="1" dirty="0" err="1"/>
              <a:t>DestinationActivity</a:t>
            </a:r>
            <a:r>
              <a:rPr lang="it-IT" sz="3100" b="1" dirty="0"/>
              <a:t>:</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Bundle </a:t>
            </a:r>
            <a:r>
              <a:rPr kumimoji="0" lang="en-US" altLang="en-US" sz="3100" b="0" i="0" u="none" strike="noStrike" cap="none" normalizeH="0" baseline="0" dirty="0" err="1">
                <a:ln>
                  <a:noFill/>
                </a:ln>
                <a:solidFill>
                  <a:schemeClr val="tx1"/>
                </a:solidFill>
                <a:effectLst/>
                <a:latin typeface="Consolas" panose="020B0609020204030204" pitchFamily="49" charset="0"/>
              </a:rPr>
              <a:t>bundle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getIntent</a:t>
            </a:r>
            <a:r>
              <a:rPr kumimoji="0" lang="en-US" altLang="en-US" sz="3100" b="0" i="0" u="none" strike="noStrike" cap="none" normalizeH="0" baseline="0" dirty="0">
                <a:ln>
                  <a:noFill/>
                </a:ln>
                <a:solidFill>
                  <a:schemeClr val="tx1"/>
                </a:solidFill>
                <a:effectLst/>
                <a:latin typeface="Consolas" panose="020B0609020204030204" pitchFamily="49" charset="0"/>
              </a:rPr>
              <a:t>().</a:t>
            </a:r>
            <a:r>
              <a:rPr kumimoji="0" lang="en-US" altLang="en-US" sz="3100" b="0" i="0" u="none" strike="noStrike" cap="none" normalizeH="0" baseline="0" dirty="0" err="1">
                <a:ln>
                  <a:noFill/>
                </a:ln>
                <a:solidFill>
                  <a:schemeClr val="tx1"/>
                </a:solidFill>
                <a:effectLst/>
                <a:latin typeface="Consolas" panose="020B0609020204030204" pitchFamily="49" charset="0"/>
              </a:rPr>
              <a:t>getExtras</a:t>
            </a:r>
            <a:r>
              <a:rPr kumimoji="0" lang="en-US" altLang="en-US" sz="3100" b="0" i="0" u="none" strike="noStrike" cap="none" normalizeH="0" baseline="0" dirty="0">
                <a:ln>
                  <a:noFill/>
                </a:ln>
                <a:solidFill>
                  <a:schemeClr val="tx1"/>
                </a:solidFill>
                <a:effectLst/>
                <a:latin typeface="Consolas" panose="020B0609020204030204" pitchFamily="49" charset="0"/>
              </a:rPr>
              <a:t>(); </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String </a:t>
            </a:r>
            <a:r>
              <a:rPr kumimoji="0" lang="en-US" altLang="en-US" sz="3100" b="0" i="0" u="none" strike="noStrike" cap="none" normalizeH="0" baseline="0" dirty="0" err="1">
                <a:ln>
                  <a:noFill/>
                </a:ln>
                <a:solidFill>
                  <a:schemeClr val="tx1"/>
                </a:solidFill>
                <a:effectLst/>
                <a:latin typeface="Consolas" panose="020B0609020204030204" pitchFamily="49" charset="0"/>
              </a:rPr>
              <a:t>stringValue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bundle.getString</a:t>
            </a:r>
            <a:r>
              <a:rPr kumimoji="0" lang="en-US" altLang="en-US" sz="3100" b="0" i="0" u="none" strike="noStrike" cap="none" normalizeH="0" baseline="0" dirty="0">
                <a:ln>
                  <a:noFill/>
                </a:ln>
                <a:solidFill>
                  <a:schemeClr val="tx1"/>
                </a:solidFill>
                <a:effectLst/>
                <a:latin typeface="Consolas" panose="020B0609020204030204" pitchFamily="49" charset="0"/>
              </a:rPr>
              <a:t>("key"); </a:t>
            </a:r>
          </a:p>
          <a:p>
            <a:pPr marL="0" indent="0">
              <a:buNone/>
            </a:pPr>
            <a:endParaRPr lang="it-IT" dirty="0">
              <a:latin typeface="Consolas" panose="020B0609020204030204" pitchFamily="49" charset="0"/>
            </a:endParaRPr>
          </a:p>
          <a:p>
            <a:pPr marL="0" indent="0">
              <a:buNone/>
            </a:pPr>
            <a:endParaRPr lang="it-IT" dirty="0">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DAA587D0-34A4-4ECB-B618-CC09D6225B25}"/>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2256389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393F5B-A2A5-3ED5-0110-B8E1410C5790}"/>
              </a:ext>
            </a:extLst>
          </p:cNvPr>
          <p:cNvSpPr>
            <a:spLocks noGrp="1"/>
          </p:cNvSpPr>
          <p:nvPr>
            <p:ph type="title"/>
          </p:nvPr>
        </p:nvSpPr>
        <p:spPr/>
        <p:txBody>
          <a:bodyPr/>
          <a:lstStyle/>
          <a:p>
            <a:r>
              <a:rPr lang="en-GB" dirty="0"/>
              <a:t>Application class</a:t>
            </a:r>
          </a:p>
        </p:txBody>
      </p:sp>
      <p:sp>
        <p:nvSpPr>
          <p:cNvPr id="3" name="Segnaposto contenuto 2">
            <a:extLst>
              <a:ext uri="{FF2B5EF4-FFF2-40B4-BE49-F238E27FC236}">
                <a16:creationId xmlns:a16="http://schemas.microsoft.com/office/drawing/2014/main" id="{132D8080-F0ED-9B59-83A2-2782D7892A34}"/>
              </a:ext>
            </a:extLst>
          </p:cNvPr>
          <p:cNvSpPr>
            <a:spLocks noGrp="1"/>
          </p:cNvSpPr>
          <p:nvPr>
            <p:ph idx="1"/>
          </p:nvPr>
        </p:nvSpPr>
        <p:spPr/>
        <p:txBody>
          <a:bodyPr>
            <a:normAutofit lnSpcReduction="10000"/>
          </a:bodyPr>
          <a:lstStyle/>
          <a:p>
            <a:pPr marL="0" indent="0">
              <a:buNone/>
            </a:pPr>
            <a:r>
              <a:rPr lang="en-GB" dirty="0"/>
              <a:t>The Application class, or any subclass of the Application class, is instantiated before any other class when the process for your application/package is created. Application class is implemented using </a:t>
            </a:r>
            <a:r>
              <a:rPr lang="en-GB" b="1" dirty="0"/>
              <a:t>singleton design pattern.</a:t>
            </a:r>
          </a:p>
          <a:p>
            <a:pPr marL="0" indent="0">
              <a:buNone/>
            </a:pPr>
            <a:r>
              <a:rPr lang="en-GB" dirty="0"/>
              <a:t>Extending this class you can:</a:t>
            </a:r>
          </a:p>
          <a:p>
            <a:r>
              <a:rPr lang="en-GB" dirty="0"/>
              <a:t>Manage global initialization</a:t>
            </a:r>
          </a:p>
          <a:p>
            <a:r>
              <a:rPr lang="en-GB" dirty="0"/>
              <a:t>Respond to application-level events broadcast by ART (like low memory condition)</a:t>
            </a:r>
          </a:p>
          <a:p>
            <a:pPr marL="0" indent="0">
              <a:buNone/>
            </a:pPr>
            <a:r>
              <a:rPr lang="en-GB" u="sng" dirty="0"/>
              <a:t>Rarely extend application class is necessary </a:t>
            </a:r>
          </a:p>
        </p:txBody>
      </p:sp>
      <p:sp>
        <p:nvSpPr>
          <p:cNvPr id="4" name="Segnaposto numero diapositiva 3">
            <a:extLst>
              <a:ext uri="{FF2B5EF4-FFF2-40B4-BE49-F238E27FC236}">
                <a16:creationId xmlns:a16="http://schemas.microsoft.com/office/drawing/2014/main" id="{79C29B80-1F95-8F99-F9A6-A169DE0F65E2}"/>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15452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a:solidFill>
                  <a:srgbClr val="000000"/>
                </a:solidFill>
              </a:rPr>
              <a:t>PackageManager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who can perform intent’s action. After this comparison we can have three results:</a:t>
            </a:r>
            <a:endParaRPr lang="en-US" sz="2000" dirty="0"/>
          </a:p>
        </p:txBody>
      </p:sp>
      <p:grpSp>
        <p:nvGrpSpPr>
          <p:cNvPr id="19" name="Gruppo 18">
            <a:extLst>
              <a:ext uri="{FF2B5EF4-FFF2-40B4-BE49-F238E27FC236}">
                <a16:creationId xmlns:a16="http://schemas.microsoft.com/office/drawing/2014/main" id="{EFAB9175-9B7D-F790-8239-5D1D43BFA9EC}"/>
              </a:ext>
            </a:extLst>
          </p:cNvPr>
          <p:cNvGrpSpPr/>
          <p:nvPr/>
        </p:nvGrpSpPr>
        <p:grpSpPr>
          <a:xfrm>
            <a:off x="243059" y="2510382"/>
            <a:ext cx="9160771" cy="3679805"/>
            <a:chOff x="243059" y="2510382"/>
            <a:chExt cx="9160771" cy="3679805"/>
          </a:xfrm>
        </p:grpSpPr>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grpSp>
    </p:spTree>
    <p:extLst>
      <p:ext uri="{BB962C8B-B14F-4D97-AF65-F5344CB8AC3E}">
        <p14:creationId xmlns:p14="http://schemas.microsoft.com/office/powerpoint/2010/main" val="863273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PackageManager show the list of activities found. </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grpSp>
        <p:nvGrpSpPr>
          <p:cNvPr id="24" name="Gruppo 23">
            <a:extLst>
              <a:ext uri="{FF2B5EF4-FFF2-40B4-BE49-F238E27FC236}">
                <a16:creationId xmlns:a16="http://schemas.microsoft.com/office/drawing/2014/main" id="{82C8DA80-9FB8-016B-9384-FD80ADCD57B9}"/>
              </a:ext>
            </a:extLst>
          </p:cNvPr>
          <p:cNvGrpSpPr/>
          <p:nvPr/>
        </p:nvGrpSpPr>
        <p:grpSpPr>
          <a:xfrm>
            <a:off x="616626" y="2006666"/>
            <a:ext cx="7453078" cy="3670231"/>
            <a:chOff x="616626" y="2006666"/>
            <a:chExt cx="7453078" cy="3670231"/>
          </a:xfrm>
        </p:grpSpPr>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grpSp>
          <p:nvGrpSpPr>
            <p:cNvPr id="23" name="Gruppo 22">
              <a:extLst>
                <a:ext uri="{FF2B5EF4-FFF2-40B4-BE49-F238E27FC236}">
                  <a16:creationId xmlns:a16="http://schemas.microsoft.com/office/drawing/2014/main" id="{98C9B7A9-57A3-4CEF-F526-966FAF21D9C1}"/>
                </a:ext>
              </a:extLst>
            </p:cNvPr>
            <p:cNvGrpSpPr/>
            <p:nvPr/>
          </p:nvGrpSpPr>
          <p:grpSpPr>
            <a:xfrm>
              <a:off x="616626" y="2272299"/>
              <a:ext cx="7453078" cy="3404598"/>
              <a:chOff x="616626" y="2272299"/>
              <a:chExt cx="7453078" cy="3404598"/>
            </a:xfrm>
          </p:grpSpPr>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708396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71A4F1-E3B2-5D8E-62AA-7037EF71F7DA}"/>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3" name="Segnaposto contenuto 2">
            <a:extLst>
              <a:ext uri="{FF2B5EF4-FFF2-40B4-BE49-F238E27FC236}">
                <a16:creationId xmlns:a16="http://schemas.microsoft.com/office/drawing/2014/main" id="{C7B77A8C-AA12-BA2C-A7B0-FDAD69E20EF4}"/>
              </a:ext>
            </a:extLst>
          </p:cNvPr>
          <p:cNvSpPr>
            <a:spLocks noGrp="1"/>
          </p:cNvSpPr>
          <p:nvPr>
            <p:ph sz="half" idx="1"/>
          </p:nvPr>
        </p:nvSpPr>
        <p:spPr>
          <a:xfrm>
            <a:off x="609600" y="1600201"/>
            <a:ext cx="4532026" cy="4525963"/>
          </a:xfrm>
        </p:spPr>
        <p:txBody>
          <a:bodyPr>
            <a:normAutofit lnSpcReduction="10000"/>
          </a:bodyPr>
          <a:lstStyle/>
          <a:p>
            <a:pPr marL="0" indent="0">
              <a:buNone/>
            </a:pPr>
            <a:r>
              <a:rPr lang="en-US" sz="2400" dirty="0"/>
              <a:t>When we use an intent that has set an action that can be performed by various app, system display the list and the user can choose.</a:t>
            </a:r>
          </a:p>
          <a:p>
            <a:pPr marL="0" indent="0">
              <a:buNone/>
            </a:pPr>
            <a:endParaRPr lang="en-US" sz="2400" dirty="0"/>
          </a:p>
          <a:p>
            <a:pPr marL="0" indent="0">
              <a:buNone/>
            </a:pPr>
            <a:r>
              <a:rPr lang="en-US" sz="2400" dirty="0"/>
              <a:t>An example is the </a:t>
            </a:r>
            <a:r>
              <a:rPr lang="en-US" sz="2400" dirty="0" err="1"/>
              <a:t>intent.ACTION_SEND</a:t>
            </a:r>
            <a:r>
              <a:rPr lang="en-US" sz="2400" dirty="0"/>
              <a:t>.</a:t>
            </a:r>
          </a:p>
          <a:p>
            <a:pPr marL="0" indent="0">
              <a:buNone/>
            </a:pPr>
            <a:endParaRPr lang="en-US" sz="2400" dirty="0"/>
          </a:p>
          <a:p>
            <a:pPr marL="0" indent="0">
              <a:buNone/>
            </a:pPr>
            <a:r>
              <a:rPr lang="en-US" sz="2400" dirty="0"/>
              <a:t>It's possible also create a chooser with the </a:t>
            </a:r>
            <a:r>
              <a:rPr lang="en-US" sz="2400" b="1" dirty="0" err="1"/>
              <a:t>createChooser</a:t>
            </a:r>
            <a:r>
              <a:rPr lang="en-US" sz="2400" b="1" dirty="0"/>
              <a:t>()</a:t>
            </a:r>
            <a:r>
              <a:rPr lang="en-US" sz="2400" dirty="0"/>
              <a:t> method of Intent class.</a:t>
            </a:r>
          </a:p>
          <a:p>
            <a:pPr marL="0" indent="0">
              <a:buNone/>
            </a:pPr>
            <a:endParaRPr lang="en-US" sz="2400" dirty="0"/>
          </a:p>
        </p:txBody>
      </p:sp>
      <p:grpSp>
        <p:nvGrpSpPr>
          <p:cNvPr id="4" name="Gruppo 3">
            <a:extLst>
              <a:ext uri="{FF2B5EF4-FFF2-40B4-BE49-F238E27FC236}">
                <a16:creationId xmlns:a16="http://schemas.microsoft.com/office/drawing/2014/main" id="{5183C84E-E8FE-5FCE-2A87-E9C596701245}"/>
              </a:ext>
            </a:extLst>
          </p:cNvPr>
          <p:cNvGrpSpPr/>
          <p:nvPr/>
        </p:nvGrpSpPr>
        <p:grpSpPr>
          <a:xfrm>
            <a:off x="5634634" y="1600198"/>
            <a:ext cx="5947766" cy="4959240"/>
            <a:chOff x="5634634" y="1600198"/>
            <a:chExt cx="5947766" cy="4959240"/>
          </a:xfrm>
        </p:grpSpPr>
        <p:pic>
          <p:nvPicPr>
            <p:cNvPr id="8" name="Immagine 7" descr="Immagine che contiene testo&#10;&#10;Descrizione generata automaticamente">
              <a:extLst>
                <a:ext uri="{FF2B5EF4-FFF2-40B4-BE49-F238E27FC236}">
                  <a16:creationId xmlns:a16="http://schemas.microsoft.com/office/drawing/2014/main" id="{1C14FFED-7388-17D6-F917-DAE5D2078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742" y="1600199"/>
              <a:ext cx="2231658" cy="4959239"/>
            </a:xfrm>
            <a:prstGeom prst="rect">
              <a:avLst/>
            </a:prstGeom>
            <a:ln>
              <a:solidFill>
                <a:schemeClr val="tx1"/>
              </a:solidFill>
            </a:ln>
          </p:spPr>
        </p:pic>
        <p:pic>
          <p:nvPicPr>
            <p:cNvPr id="10" name="Immagine 9" descr="Immagine che contiene testo, screenshot, pianta&#10;&#10;Descrizione generata automaticamente">
              <a:extLst>
                <a:ext uri="{FF2B5EF4-FFF2-40B4-BE49-F238E27FC236}">
                  <a16:creationId xmlns:a16="http://schemas.microsoft.com/office/drawing/2014/main" id="{2CD77C0B-0CE1-9106-082B-7190D9059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634" y="1600198"/>
              <a:ext cx="2231658" cy="4959239"/>
            </a:xfrm>
            <a:prstGeom prst="rect">
              <a:avLst/>
            </a:prstGeom>
            <a:ln>
              <a:solidFill>
                <a:schemeClr val="tx1"/>
              </a:solidFill>
            </a:ln>
          </p:spPr>
        </p:pic>
        <p:sp>
          <p:nvSpPr>
            <p:cNvPr id="13" name="Rettangolo 12">
              <a:extLst>
                <a:ext uri="{FF2B5EF4-FFF2-40B4-BE49-F238E27FC236}">
                  <a16:creationId xmlns:a16="http://schemas.microsoft.com/office/drawing/2014/main" id="{771437B8-AA33-8B69-15D1-54193B910994}"/>
                </a:ext>
              </a:extLst>
            </p:cNvPr>
            <p:cNvSpPr/>
            <p:nvPr/>
          </p:nvSpPr>
          <p:spPr>
            <a:xfrm>
              <a:off x="7098001" y="5846164"/>
              <a:ext cx="674399" cy="280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ccia a destra 13">
              <a:extLst>
                <a:ext uri="{FF2B5EF4-FFF2-40B4-BE49-F238E27FC236}">
                  <a16:creationId xmlns:a16="http://schemas.microsoft.com/office/drawing/2014/main" id="{079FAF13-C723-F2A8-88EB-2326C4E8BADC}"/>
                </a:ext>
              </a:extLst>
            </p:cNvPr>
            <p:cNvSpPr/>
            <p:nvPr/>
          </p:nvSpPr>
          <p:spPr>
            <a:xfrm>
              <a:off x="8181975" y="3638550"/>
              <a:ext cx="885825" cy="4857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27633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CEA8B-AF0B-9666-DC1C-A77D819FBD0D}"/>
              </a:ext>
            </a:extLst>
          </p:cNvPr>
          <p:cNvSpPr>
            <a:spLocks noGrp="1"/>
          </p:cNvSpPr>
          <p:nvPr>
            <p:ph type="title"/>
          </p:nvPr>
        </p:nvSpPr>
        <p:spPr/>
        <p:txBody>
          <a:bodyPr/>
          <a:lstStyle/>
          <a:p>
            <a:r>
              <a:rPr lang="en-US" dirty="0"/>
              <a:t>Code</a:t>
            </a:r>
          </a:p>
        </p:txBody>
      </p:sp>
      <p:sp>
        <p:nvSpPr>
          <p:cNvPr id="5" name="Rectangle 1">
            <a:extLst>
              <a:ext uri="{FF2B5EF4-FFF2-40B4-BE49-F238E27FC236}">
                <a16:creationId xmlns:a16="http://schemas.microsoft.com/office/drawing/2014/main" id="{8A9C4EC0-CFD2-64D5-5B5E-7B540321AE40}"/>
              </a:ext>
            </a:extLst>
          </p:cNvPr>
          <p:cNvSpPr>
            <a:spLocks noGrp="1" noChangeArrowheads="1"/>
          </p:cNvSpPr>
          <p:nvPr>
            <p:ph sz="half" idx="1"/>
          </p:nvPr>
        </p:nvSpPr>
        <p:spPr bwMode="auto">
          <a:xfrm>
            <a:off x="812800" y="1433438"/>
            <a:ext cx="10769600" cy="54245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public class </a:t>
            </a:r>
            <a:r>
              <a:rPr kumimoji="0" lang="en-US" altLang="en-US" sz="1050" i="0" u="none" strike="noStrike" cap="none" normalizeH="0" baseline="0" dirty="0" err="1">
                <a:ln>
                  <a:noFill/>
                </a:ln>
                <a:effectLst/>
                <a:latin typeface="Consolas" panose="020B0609020204030204" pitchFamily="49" charset="0"/>
              </a:rPr>
              <a:t>MainActivity</a:t>
            </a:r>
            <a:r>
              <a:rPr kumimoji="0" lang="en-US" altLang="en-US" sz="1050" i="0" u="none" strike="noStrike" cap="none" normalizeH="0" baseline="0" dirty="0">
                <a:ln>
                  <a:noFill/>
                </a:ln>
                <a:effectLst/>
                <a:latin typeface="Consolas" panose="020B0609020204030204" pitchFamily="49" charset="0"/>
              </a:rPr>
              <a:t> extends </a:t>
            </a:r>
            <a:r>
              <a:rPr kumimoji="0" lang="en-US" altLang="en-US" sz="1050" i="0" u="none" strike="noStrike" cap="none" normalizeH="0" baseline="0" dirty="0" err="1">
                <a:ln>
                  <a:noFill/>
                </a:ln>
                <a:effectLst/>
                <a:latin typeface="Consolas" panose="020B0609020204030204" pitchFamily="49" charset="0"/>
              </a:rPr>
              <a:t>AppCompatActivity</a:t>
            </a: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EditText</a:t>
            </a: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rec,subject,message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Button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protected void </a:t>
            </a:r>
            <a:r>
              <a:rPr kumimoji="0" lang="en-US" altLang="en-US" sz="1050" i="0" u="none" strike="noStrike" cap="none" normalizeH="0" baseline="0" dirty="0" err="1">
                <a:ln>
                  <a:noFill/>
                </a:ln>
                <a:effectLst/>
                <a:latin typeface="Consolas" panose="020B0609020204030204" pitchFamily="49" charset="0"/>
              </a:rPr>
              <a:t>onCreate</a:t>
            </a:r>
            <a:r>
              <a:rPr kumimoji="0" lang="en-US" altLang="en-US" sz="1050" i="0" u="none" strike="noStrike" cap="none" normalizeH="0" baseline="0" dirty="0">
                <a:ln>
                  <a:noFill/>
                </a:ln>
                <a:effectLst/>
                <a:latin typeface="Consolas" panose="020B0609020204030204" pitchFamily="49" charset="0"/>
              </a:rPr>
              <a:t>(Bundle </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super.onCreate</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setContentView</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R.layout.</a:t>
            </a:r>
            <a:r>
              <a:rPr kumimoji="0" lang="en-US" altLang="en-US" sz="1050" i="1" u="none" strike="noStrike" cap="none" normalizeH="0" baseline="0" dirty="0" err="1">
                <a:ln>
                  <a:noFill/>
                </a:ln>
                <a:effectLst/>
                <a:latin typeface="Consolas" panose="020B0609020204030204" pitchFamily="49" charset="0"/>
              </a:rPr>
              <a:t>activity_main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rec=</a:t>
            </a:r>
            <a:r>
              <a:rPr kumimoji="0" lang="en-US" altLang="en-US" sz="1050" i="0" u="none" strike="noStrike" cap="none" normalizeH="0" baseline="0" dirty="0" err="1">
                <a:ln>
                  <a:noFill/>
                </a:ln>
                <a:effectLst/>
                <a:latin typeface="Consolas" panose="020B0609020204030204" pitchFamily="49" charset="0"/>
              </a:rPr>
              <a:t>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textTo</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receivers</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subject=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textSubject</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 email’s subject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message=</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textMessage</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body</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buttonSend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btn.setOnClickListener</a:t>
            </a:r>
            <a:r>
              <a:rPr kumimoji="0" lang="en-US" altLang="en-US" sz="1050" i="0" u="none" strike="noStrike" cap="none" normalizeH="0" baseline="0" dirty="0">
                <a:ln>
                  <a:noFill/>
                </a:ln>
                <a:effectLst/>
                <a:latin typeface="Consolas" panose="020B0609020204030204" pitchFamily="49" charset="0"/>
              </a:rPr>
              <a:t>(new </a:t>
            </a:r>
            <a:r>
              <a:rPr kumimoji="0" lang="en-US" altLang="en-US" sz="1050" i="0" u="none" strike="noStrike" cap="none" normalizeH="0" baseline="0" dirty="0" err="1">
                <a:ln>
                  <a:noFill/>
                </a:ln>
                <a:effectLst/>
                <a:latin typeface="Consolas" panose="020B0609020204030204" pitchFamily="49" charset="0"/>
              </a:rPr>
              <a:t>View.OnClickListener</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public void </a:t>
            </a:r>
            <a:r>
              <a:rPr kumimoji="0" lang="en-US" altLang="en-US" sz="1050" i="0" u="none" strike="noStrike" cap="none" normalizeH="0" baseline="0" dirty="0" err="1">
                <a:ln>
                  <a:noFill/>
                </a:ln>
                <a:effectLst/>
                <a:latin typeface="Consolas" panose="020B0609020204030204" pitchFamily="49" charset="0"/>
              </a:rPr>
              <a:t>onClick</a:t>
            </a:r>
            <a:r>
              <a:rPr kumimoji="0" lang="en-US" altLang="en-US" sz="1050" i="0" u="none" strike="noStrike" cap="none" normalizeH="0" baseline="0" dirty="0">
                <a:ln>
                  <a:noFill/>
                </a:ln>
                <a:effectLst/>
                <a:latin typeface="Consolas" panose="020B0609020204030204" pitchFamily="49" charset="0"/>
              </a:rPr>
              <a:t>(View view) {</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Intent </a:t>
            </a:r>
            <a:r>
              <a:rPr kumimoji="0" lang="en-US" altLang="en-US" sz="1050" i="0" u="none" strike="noStrike" cap="none" normalizeH="0" baseline="0" dirty="0" err="1">
                <a:ln>
                  <a:noFill/>
                </a:ln>
                <a:effectLst/>
                <a:latin typeface="Consolas" panose="020B0609020204030204" pitchFamily="49" charset="0"/>
              </a:rPr>
              <a:t>intent</a:t>
            </a:r>
            <a:r>
              <a:rPr kumimoji="0" lang="en-US" altLang="en-US" sz="1050" i="0" u="none" strike="noStrike" cap="none" normalizeH="0" baseline="0" dirty="0">
                <a:ln>
                  <a:noFill/>
                </a:ln>
                <a:effectLst/>
                <a:latin typeface="Consolas" panose="020B0609020204030204" pitchFamily="49" charset="0"/>
              </a:rPr>
              <a:t> = new Intent(Intent.</a:t>
            </a:r>
            <a:r>
              <a:rPr kumimoji="0" lang="en-US" altLang="en-US" sz="1050" i="1" u="none" strike="noStrike" cap="none" normalizeH="0" baseline="0" dirty="0">
                <a:ln>
                  <a:noFill/>
                </a:ln>
                <a:effectLst/>
                <a:latin typeface="Consolas" panose="020B0609020204030204" pitchFamily="49" charset="0"/>
              </a:rPr>
              <a:t>ACTION_SEND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intent.setData</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Uri.</a:t>
            </a:r>
            <a:r>
              <a:rPr kumimoji="0" lang="en-US" altLang="en-US" sz="1050" i="1" u="none" strike="noStrike" cap="none" normalizeH="0" baseline="0" dirty="0" err="1">
                <a:ln>
                  <a:noFill/>
                </a:ln>
                <a:effectLst/>
                <a:latin typeface="Consolas" panose="020B0609020204030204" pitchFamily="49" charset="0"/>
              </a:rPr>
              <a:t>parse</a:t>
            </a:r>
            <a:r>
              <a:rPr kumimoji="0" lang="en-US" altLang="en-US" sz="1050" i="0" u="none" strike="noStrike" cap="none" normalizeH="0" baseline="0" dirty="0">
                <a:ln>
                  <a:noFill/>
                </a:ln>
                <a:effectLst/>
                <a:latin typeface="Consolas" panose="020B0609020204030204" pitchFamily="49" charset="0"/>
              </a:rPr>
              <a:t>("mailto:"));</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String[] receivers=</a:t>
            </a:r>
            <a:r>
              <a:rPr kumimoji="0" lang="en-US" altLang="en-US" sz="1050" i="0" u="none" strike="noStrike" cap="none" normalizeH="0" baseline="0" dirty="0" err="1">
                <a:ln>
                  <a:noFill/>
                </a:ln>
                <a:effectLst/>
                <a:latin typeface="Consolas" panose="020B0609020204030204" pitchFamily="49" charset="0"/>
              </a:rPr>
              <a:t>String.</a:t>
            </a:r>
            <a:r>
              <a:rPr kumimoji="0" lang="en-US" altLang="en-US" sz="1050" i="1" u="none" strike="noStrike" cap="none" normalizeH="0" baseline="0" dirty="0" err="1">
                <a:ln>
                  <a:noFill/>
                </a:ln>
                <a:effectLst/>
                <a:latin typeface="Consolas" panose="020B0609020204030204" pitchFamily="49" charset="0"/>
              </a:rPr>
              <a:t>valueOf</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rec.getText</a:t>
            </a:r>
            <a:r>
              <a:rPr kumimoji="0" lang="en-US" altLang="en-US" sz="1050" i="0" u="none" strike="noStrike" cap="none" normalizeH="0" baseline="0" dirty="0">
                <a:ln>
                  <a:noFill/>
                </a:ln>
                <a:effectLst/>
                <a:latin typeface="Consolas" panose="020B0609020204030204" pitchFamily="49" charset="0"/>
              </a:rPr>
              <a:t>()).split("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t>
            </a:r>
            <a:r>
              <a:rPr lang="en-US" altLang="en-US" sz="1050" i="1" dirty="0">
                <a:latin typeface="Consolas" panose="020B0609020204030204" pitchFamily="49" charset="0"/>
              </a:rPr>
              <a:t>//add extra data for the app performing intent action</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EXTRA_EMAIL</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,receivers</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EXTRA_SUBJECT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,String.</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valueOf</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subject.getText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EXTRA_TEXT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,message.getText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i="1" u="none" strike="noStrike" cap="none" normalizeH="0" baseline="0" dirty="0">
                <a:ln>
                  <a:noFill/>
                </a:ln>
                <a:effectLst/>
                <a:latin typeface="Consolas" panose="020B0609020204030204" pitchFamily="49" charset="0"/>
              </a:rPr>
              <a:t>                    //specify MIME type for Email</a:t>
            </a:r>
            <a:br>
              <a:rPr kumimoji="0" lang="en-US" altLang="en-US" sz="1050" i="1"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intent.setType</a:t>
            </a:r>
            <a:r>
              <a:rPr kumimoji="0" lang="en-US" altLang="en-US" sz="1050" i="0" u="none" strike="noStrike" cap="none" normalizeH="0" baseline="0" dirty="0">
                <a:ln>
                  <a:noFill/>
                </a:ln>
                <a:effectLst/>
                <a:latin typeface="Consolas" panose="020B0609020204030204" pitchFamily="49" charset="0"/>
              </a:rPr>
              <a:t>("message/rfc822");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//create Chooser</a:t>
            </a:r>
            <a:br>
              <a:rPr kumimoji="0" lang="en-US" altLang="en-US" sz="1050" i="1"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Intent chooser=</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Intent.createChooser</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intent,"Send</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Email");</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(chooser);</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(intent);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lang="en-US" altLang="en-US" sz="1050" dirty="0">
                <a:latin typeface="Consolas" panose="020B0609020204030204" pitchFamily="49" charset="0"/>
              </a:rPr>
              <a:t> </a:t>
            </a:r>
            <a:r>
              <a:rPr kumimoji="0" lang="en-US" altLang="en-US" sz="105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92640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6FB81-AE11-451A-9D0D-7DD5A5246922}"/>
              </a:ext>
            </a:extLst>
          </p:cNvPr>
          <p:cNvSpPr>
            <a:spLocks noGrp="1"/>
          </p:cNvSpPr>
          <p:nvPr>
            <p:ph type="title"/>
          </p:nvPr>
        </p:nvSpPr>
        <p:spPr/>
        <p:txBody>
          <a:bodyPr/>
          <a:lstStyle/>
          <a:p>
            <a:r>
              <a:rPr lang="it-IT" dirty="0"/>
              <a:t>User </a:t>
            </a:r>
            <a:r>
              <a:rPr lang="it-IT" dirty="0" err="1"/>
              <a:t>interface</a:t>
            </a:r>
            <a:r>
              <a:rPr lang="it-IT" dirty="0"/>
              <a:t> design</a:t>
            </a:r>
          </a:p>
        </p:txBody>
      </p:sp>
      <p:sp>
        <p:nvSpPr>
          <p:cNvPr id="3" name="Segnaposto testo 2">
            <a:extLst>
              <a:ext uri="{FF2B5EF4-FFF2-40B4-BE49-F238E27FC236}">
                <a16:creationId xmlns:a16="http://schemas.microsoft.com/office/drawing/2014/main" id="{600ED4AC-F5ED-60F2-8994-D2710DB3F581}"/>
              </a:ext>
            </a:extLst>
          </p:cNvPr>
          <p:cNvSpPr>
            <a:spLocks noGrp="1"/>
          </p:cNvSpPr>
          <p:nvPr>
            <p:ph type="body" idx="1"/>
          </p:nvPr>
        </p:nvSpPr>
        <p:spPr/>
        <p:txBody>
          <a:bodyPr/>
          <a:lstStyle/>
          <a:p>
            <a:endParaRPr lang="en-GB"/>
          </a:p>
        </p:txBody>
      </p:sp>
      <p:sp>
        <p:nvSpPr>
          <p:cNvPr id="4" name="Segnaposto numero diapositiva 3">
            <a:extLst>
              <a:ext uri="{FF2B5EF4-FFF2-40B4-BE49-F238E27FC236}">
                <a16:creationId xmlns:a16="http://schemas.microsoft.com/office/drawing/2014/main" id="{1A98DA99-E9C7-46C5-9817-3019B233984B}"/>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980396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A256AA-DCDA-4B9A-95C0-B19EB6C9F86D}"/>
              </a:ext>
            </a:extLst>
          </p:cNvPr>
          <p:cNvSpPr>
            <a:spLocks noGrp="1"/>
          </p:cNvSpPr>
          <p:nvPr>
            <p:ph type="title"/>
          </p:nvPr>
        </p:nvSpPr>
        <p:spPr/>
        <p:txBody>
          <a:bodyPr/>
          <a:lstStyle/>
          <a:p>
            <a:r>
              <a:rPr lang="it-IT" dirty="0"/>
              <a:t>Intro</a:t>
            </a:r>
          </a:p>
        </p:txBody>
      </p:sp>
      <p:sp>
        <p:nvSpPr>
          <p:cNvPr id="3" name="Segnaposto contenuto 2">
            <a:extLst>
              <a:ext uri="{FF2B5EF4-FFF2-40B4-BE49-F238E27FC236}">
                <a16:creationId xmlns:a16="http://schemas.microsoft.com/office/drawing/2014/main" id="{397E740B-1892-496C-8BE4-3D560E3E4D08}"/>
              </a:ext>
            </a:extLst>
          </p:cNvPr>
          <p:cNvSpPr>
            <a:spLocks noGrp="1"/>
          </p:cNvSpPr>
          <p:nvPr>
            <p:ph sz="half" idx="1"/>
          </p:nvPr>
        </p:nvSpPr>
        <p:spPr/>
        <p:txBody>
          <a:bodyPr>
            <a:normAutofit fontScale="70000" lnSpcReduction="20000"/>
          </a:bodyPr>
          <a:lstStyle/>
          <a:p>
            <a:r>
              <a:rPr lang="en-US" dirty="0"/>
              <a:t>User interface is everything that the user can see and interact with.</a:t>
            </a:r>
          </a:p>
          <a:p>
            <a:r>
              <a:rPr lang="en-US" dirty="0"/>
              <a:t>In android you can create UI in Java or Kotlin code or using XML resources, </a:t>
            </a:r>
            <a:r>
              <a:rPr lang="en-US" b="1" dirty="0"/>
              <a:t>is best practice using XML to guarantee separation of domain code from UI code, this approach makes possible the creation of different layout optimized for different hardware configurations </a:t>
            </a:r>
            <a:r>
              <a:rPr lang="en-US" dirty="0"/>
              <a:t>(e.g. screen rotation, or screen size variation)</a:t>
            </a:r>
            <a:endParaRPr lang="en-US" b="1" dirty="0"/>
          </a:p>
          <a:p>
            <a:r>
              <a:rPr lang="en-US" dirty="0"/>
              <a:t>Android provides a variety of pre-built UI components such as structured layout objects and UI controls that allow you to build the graphical user interface for your app. </a:t>
            </a:r>
          </a:p>
          <a:p>
            <a:r>
              <a:rPr lang="en-US" dirty="0"/>
              <a:t>Android also provides other UI modules for special interfaces such as dialogs, notifications, and menus.</a:t>
            </a:r>
          </a:p>
        </p:txBody>
      </p:sp>
      <p:sp>
        <p:nvSpPr>
          <p:cNvPr id="4" name="Segnaposto numero diapositiva 3">
            <a:extLst>
              <a:ext uri="{FF2B5EF4-FFF2-40B4-BE49-F238E27FC236}">
                <a16:creationId xmlns:a16="http://schemas.microsoft.com/office/drawing/2014/main" id="{F037B476-FC68-4BBC-8D74-6CACA4DE02B3}"/>
              </a:ext>
            </a:extLst>
          </p:cNvPr>
          <p:cNvSpPr>
            <a:spLocks noGrp="1"/>
          </p:cNvSpPr>
          <p:nvPr>
            <p:ph type="sldNum" sz="quarter" idx="12"/>
          </p:nvPr>
        </p:nvSpPr>
        <p:spPr/>
        <p:txBody>
          <a:bodyPr/>
          <a:lstStyle/>
          <a:p>
            <a:fld id="{D2040F39-7941-49A4-B48D-F201B18B6351}" type="slidenum">
              <a:rPr lang="it-IT" smtClean="0"/>
              <a:pPr/>
              <a:t>46</a:t>
            </a:fld>
            <a:endParaRPr lang="it-IT" dirty="0"/>
          </a:p>
        </p:txBody>
      </p:sp>
      <p:pic>
        <p:nvPicPr>
          <p:cNvPr id="12" name="Segnaposto contenuto 11">
            <a:extLst>
              <a:ext uri="{FF2B5EF4-FFF2-40B4-BE49-F238E27FC236}">
                <a16:creationId xmlns:a16="http://schemas.microsoft.com/office/drawing/2014/main" id="{85618288-1069-4348-9AED-ADF21EBE5904}"/>
              </a:ext>
            </a:extLst>
          </p:cNvPr>
          <p:cNvPicPr>
            <a:picLocks noGrp="1" noChangeAspect="1"/>
          </p:cNvPicPr>
          <p:nvPr>
            <p:ph sz="half" idx="2"/>
          </p:nvPr>
        </p:nvPicPr>
        <p:blipFill>
          <a:blip r:embed="rId2"/>
          <a:stretch>
            <a:fillRect/>
          </a:stretch>
        </p:blipFill>
        <p:spPr>
          <a:xfrm>
            <a:off x="6399212" y="2334419"/>
            <a:ext cx="4981575" cy="3057525"/>
          </a:xfrm>
        </p:spPr>
      </p:pic>
    </p:spTree>
    <p:extLst>
      <p:ext uri="{BB962C8B-B14F-4D97-AF65-F5344CB8AC3E}">
        <p14:creationId xmlns:p14="http://schemas.microsoft.com/office/powerpoint/2010/main" val="150310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39D7-3C59-44AE-961B-241B27EE6D47}"/>
              </a:ext>
            </a:extLst>
          </p:cNvPr>
          <p:cNvSpPr>
            <a:spLocks noGrp="1"/>
          </p:cNvSpPr>
          <p:nvPr>
            <p:ph type="title"/>
          </p:nvPr>
        </p:nvSpPr>
        <p:spPr/>
        <p:txBody>
          <a:bodyPr anchor="ctr">
            <a:normAutofit/>
          </a:bodyPr>
          <a:lstStyle/>
          <a:p>
            <a:r>
              <a:rPr lang="en-GB" dirty="0"/>
              <a:t>Density-independent design</a:t>
            </a:r>
          </a:p>
        </p:txBody>
      </p:sp>
      <p:sp>
        <p:nvSpPr>
          <p:cNvPr id="3" name="Content Placeholder 2">
            <a:extLst>
              <a:ext uri="{FF2B5EF4-FFF2-40B4-BE49-F238E27FC236}">
                <a16:creationId xmlns:a16="http://schemas.microsoft.com/office/drawing/2014/main" id="{0F72C8B0-56EF-468F-9F99-0514FAB4DA82}"/>
              </a:ext>
            </a:extLst>
          </p:cNvPr>
          <p:cNvSpPr>
            <a:spLocks noGrp="1"/>
          </p:cNvSpPr>
          <p:nvPr>
            <p:ph idx="1"/>
          </p:nvPr>
        </p:nvSpPr>
        <p:spPr/>
        <p:txBody>
          <a:bodyPr>
            <a:normAutofit/>
          </a:bodyPr>
          <a:lstStyle/>
          <a:p>
            <a:pPr>
              <a:lnSpc>
                <a:spcPct val="90000"/>
              </a:lnSpc>
            </a:pPr>
            <a:r>
              <a:rPr lang="en-GB" sz="2800" dirty="0"/>
              <a:t>The existing variety of different Android device (different screen sizes and form factors) leads us to not develop UI components using pixel such us unit of measurement.</a:t>
            </a:r>
          </a:p>
          <a:p>
            <a:pPr>
              <a:lnSpc>
                <a:spcPct val="90000"/>
              </a:lnSpc>
            </a:pPr>
            <a:r>
              <a:rPr lang="en-GB" sz="2800" dirty="0"/>
              <a:t>You can abstract the variety of device density thinking in terms of </a:t>
            </a:r>
            <a:r>
              <a:rPr lang="en-GB" sz="2800" b="1" dirty="0"/>
              <a:t>density-independent pixels (</a:t>
            </a:r>
            <a:r>
              <a:rPr lang="en-GB" sz="2800" b="1" dirty="0" err="1"/>
              <a:t>dp</a:t>
            </a:r>
            <a:r>
              <a:rPr lang="en-GB" sz="2800" b="1" dirty="0"/>
              <a:t>) when having to set UI components size, </a:t>
            </a:r>
            <a:r>
              <a:rPr lang="en-GB" sz="2800" dirty="0" err="1"/>
              <a:t>dp</a:t>
            </a:r>
            <a:r>
              <a:rPr lang="en-GB" sz="2800" dirty="0"/>
              <a:t> represent physical sizes (two UI elements of the same size measured in </a:t>
            </a:r>
            <a:r>
              <a:rPr lang="en-GB" sz="2800" dirty="0" err="1"/>
              <a:t>dp</a:t>
            </a:r>
            <a:r>
              <a:rPr lang="en-GB" sz="2800" dirty="0"/>
              <a:t>, will appear to the user on screen both on oldest low-density device and on newest high-density screen)</a:t>
            </a:r>
          </a:p>
          <a:p>
            <a:pPr>
              <a:lnSpc>
                <a:spcPct val="90000"/>
              </a:lnSpc>
            </a:pPr>
            <a:r>
              <a:rPr lang="en-GB" sz="2800" dirty="0"/>
              <a:t>You can thinking in terms of </a:t>
            </a:r>
            <a:r>
              <a:rPr lang="en-GB" sz="2800" b="1" dirty="0"/>
              <a:t>scalable pixel (</a:t>
            </a:r>
            <a:r>
              <a:rPr lang="en-GB" sz="2800" b="1" dirty="0" err="1"/>
              <a:t>sp</a:t>
            </a:r>
            <a:r>
              <a:rPr lang="en-GB" sz="2800" b="1" dirty="0"/>
              <a:t>) when having to set font size,</a:t>
            </a:r>
            <a:r>
              <a:rPr lang="en-GB" sz="2800" dirty="0"/>
              <a:t> </a:t>
            </a:r>
            <a:r>
              <a:rPr lang="en-GB" sz="2800" dirty="0" err="1"/>
              <a:t>sp</a:t>
            </a:r>
            <a:r>
              <a:rPr lang="en-GB" sz="2800" dirty="0"/>
              <a:t> are like </a:t>
            </a:r>
            <a:r>
              <a:rPr lang="en-GB" sz="2800" dirty="0" err="1"/>
              <a:t>dp</a:t>
            </a:r>
            <a:r>
              <a:rPr lang="en-GB" sz="2800" dirty="0"/>
              <a:t> but are also related with the user's preferred text size. </a:t>
            </a:r>
          </a:p>
          <a:p>
            <a:pPr>
              <a:lnSpc>
                <a:spcPct val="90000"/>
              </a:lnSpc>
            </a:pPr>
            <a:endParaRPr lang="en-GB" sz="2200" dirty="0"/>
          </a:p>
        </p:txBody>
      </p:sp>
      <p:sp>
        <p:nvSpPr>
          <p:cNvPr id="5" name="Slide Number Placeholder 4">
            <a:extLst>
              <a:ext uri="{FF2B5EF4-FFF2-40B4-BE49-F238E27FC236}">
                <a16:creationId xmlns:a16="http://schemas.microsoft.com/office/drawing/2014/main" id="{640157DC-81D9-43BC-AC91-2703ADA5CD71}"/>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47</a:t>
            </a:fld>
            <a:endParaRPr lang="it-IT"/>
          </a:p>
        </p:txBody>
      </p:sp>
    </p:spTree>
    <p:extLst>
      <p:ext uri="{BB962C8B-B14F-4D97-AF65-F5344CB8AC3E}">
        <p14:creationId xmlns:p14="http://schemas.microsoft.com/office/powerpoint/2010/main" val="3418899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DEBDB-F718-A7F2-CFD7-7EBB1E9D0676}"/>
              </a:ext>
            </a:extLst>
          </p:cNvPr>
          <p:cNvSpPr>
            <a:spLocks noGrp="1"/>
          </p:cNvSpPr>
          <p:nvPr>
            <p:ph type="title"/>
          </p:nvPr>
        </p:nvSpPr>
        <p:spPr/>
        <p:txBody>
          <a:bodyPr/>
          <a:lstStyle/>
          <a:p>
            <a:r>
              <a:rPr lang="en-GB" dirty="0"/>
              <a:t>View hierarchy</a:t>
            </a:r>
          </a:p>
        </p:txBody>
      </p:sp>
      <p:sp>
        <p:nvSpPr>
          <p:cNvPr id="4" name="Segnaposto numero diapositiva 3">
            <a:extLst>
              <a:ext uri="{FF2B5EF4-FFF2-40B4-BE49-F238E27FC236}">
                <a16:creationId xmlns:a16="http://schemas.microsoft.com/office/drawing/2014/main" id="{F9E520C2-034B-2940-AD40-364F3C24302D}"/>
              </a:ext>
            </a:extLst>
          </p:cNvPr>
          <p:cNvSpPr>
            <a:spLocks noGrp="1"/>
          </p:cNvSpPr>
          <p:nvPr>
            <p:ph type="sldNum" sz="quarter" idx="12"/>
          </p:nvPr>
        </p:nvSpPr>
        <p:spPr/>
        <p:txBody>
          <a:bodyPr/>
          <a:lstStyle/>
          <a:p>
            <a:fld id="{D2040F39-7941-49A4-B48D-F201B18B6351}" type="slidenum">
              <a:rPr lang="it-IT" smtClean="0"/>
              <a:pPr/>
              <a:t>48</a:t>
            </a:fld>
            <a:endParaRPr lang="it-IT" dirty="0"/>
          </a:p>
        </p:txBody>
      </p:sp>
      <p:pic>
        <p:nvPicPr>
          <p:cNvPr id="10242" name="Picture 2">
            <a:extLst>
              <a:ext uri="{FF2B5EF4-FFF2-40B4-BE49-F238E27FC236}">
                <a16:creationId xmlns:a16="http://schemas.microsoft.com/office/drawing/2014/main" id="{FC4180EE-3C26-E27A-CC4F-C017C59179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67"/>
          <a:stretch/>
        </p:blipFill>
        <p:spPr bwMode="auto">
          <a:xfrm>
            <a:off x="2722272" y="2123768"/>
            <a:ext cx="6747456" cy="400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85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6DB0E-D6D1-4A7B-A3EB-71A08AA53892}"/>
              </a:ext>
            </a:extLst>
          </p:cNvPr>
          <p:cNvSpPr>
            <a:spLocks noGrp="1"/>
          </p:cNvSpPr>
          <p:nvPr>
            <p:ph type="title"/>
          </p:nvPr>
        </p:nvSpPr>
        <p:spPr/>
        <p:txBody>
          <a:bodyPr/>
          <a:lstStyle/>
          <a:p>
            <a:r>
              <a:rPr lang="it-IT" dirty="0" err="1"/>
              <a:t>View</a:t>
            </a:r>
            <a:r>
              <a:rPr lang="it-IT" dirty="0"/>
              <a:t> </a:t>
            </a:r>
            <a:r>
              <a:rPr lang="it-IT" dirty="0" err="1"/>
              <a:t>hierarchy</a:t>
            </a:r>
            <a:endParaRPr lang="it-IT" dirty="0"/>
          </a:p>
        </p:txBody>
      </p:sp>
      <p:sp>
        <p:nvSpPr>
          <p:cNvPr id="3" name="Segnaposto contenuto 2">
            <a:extLst>
              <a:ext uri="{FF2B5EF4-FFF2-40B4-BE49-F238E27FC236}">
                <a16:creationId xmlns:a16="http://schemas.microsoft.com/office/drawing/2014/main" id="{47960B88-7ED2-41D7-BCC3-0AC476BB50CF}"/>
              </a:ext>
            </a:extLst>
          </p:cNvPr>
          <p:cNvSpPr>
            <a:spLocks noGrp="1"/>
          </p:cNvSpPr>
          <p:nvPr>
            <p:ph sz="half" idx="1"/>
          </p:nvPr>
        </p:nvSpPr>
        <p:spPr/>
        <p:txBody>
          <a:bodyPr>
            <a:normAutofit fontScale="92500" lnSpcReduction="20000"/>
          </a:bodyPr>
          <a:lstStyle/>
          <a:p>
            <a:r>
              <a:rPr lang="it-IT" dirty="0" err="1"/>
              <a:t>All</a:t>
            </a:r>
            <a:r>
              <a:rPr lang="it-IT" dirty="0"/>
              <a:t> UI are </a:t>
            </a:r>
            <a:r>
              <a:rPr lang="it-IT" dirty="0" err="1"/>
              <a:t>built</a:t>
            </a:r>
            <a:r>
              <a:rPr lang="it-IT" dirty="0"/>
              <a:t> </a:t>
            </a:r>
            <a:r>
              <a:rPr lang="it-IT" dirty="0" err="1"/>
              <a:t>using</a:t>
            </a:r>
            <a:r>
              <a:rPr lang="it-IT" dirty="0"/>
              <a:t> </a:t>
            </a:r>
            <a:r>
              <a:rPr lang="it-IT" dirty="0" err="1"/>
              <a:t>View</a:t>
            </a:r>
            <a:r>
              <a:rPr lang="it-IT" dirty="0"/>
              <a:t> </a:t>
            </a:r>
            <a:r>
              <a:rPr lang="it-IT" dirty="0" err="1"/>
              <a:t>hierarchy</a:t>
            </a:r>
            <a:r>
              <a:rPr lang="it-IT" dirty="0"/>
              <a:t>, </a:t>
            </a:r>
            <a:r>
              <a:rPr lang="it-IT" dirty="0" err="1"/>
              <a:t>which</a:t>
            </a:r>
            <a:r>
              <a:rPr lang="it-IT" dirty="0"/>
              <a:t> </a:t>
            </a:r>
            <a:r>
              <a:rPr lang="it-IT" dirty="0" err="1"/>
              <a:t>is</a:t>
            </a:r>
            <a:r>
              <a:rPr lang="it-IT" dirty="0"/>
              <a:t> </a:t>
            </a:r>
            <a:r>
              <a:rPr lang="it-IT" dirty="0" err="1"/>
              <a:t>structured</a:t>
            </a:r>
            <a:r>
              <a:rPr lang="it-IT" dirty="0"/>
              <a:t> </a:t>
            </a:r>
            <a:r>
              <a:rPr lang="it-IT" dirty="0" err="1"/>
              <a:t>using</a:t>
            </a:r>
            <a:r>
              <a:rPr lang="it-IT" dirty="0"/>
              <a:t> </a:t>
            </a:r>
            <a:r>
              <a:rPr lang="it-IT" b="1" dirty="0"/>
              <a:t>composite pattern</a:t>
            </a:r>
          </a:p>
          <a:p>
            <a:r>
              <a:rPr lang="en-US" dirty="0" err="1">
                <a:solidFill>
                  <a:srgbClr val="FF0000"/>
                </a:solidFill>
              </a:rPr>
              <a:t>ViewGroup</a:t>
            </a:r>
            <a:r>
              <a:rPr lang="en-US" dirty="0">
                <a:solidFill>
                  <a:srgbClr val="FF0000"/>
                </a:solidFill>
              </a:rPr>
              <a:t>:</a:t>
            </a:r>
            <a:r>
              <a:rPr lang="en-US" dirty="0"/>
              <a:t> is an invisible container that defines the layout structure for View and other </a:t>
            </a:r>
            <a:r>
              <a:rPr lang="en-US" dirty="0" err="1"/>
              <a:t>ViewGroup</a:t>
            </a:r>
            <a:r>
              <a:rPr lang="en-US" dirty="0"/>
              <a:t> objects; are usually called </a:t>
            </a:r>
            <a:r>
              <a:rPr lang="en-US" dirty="0">
                <a:solidFill>
                  <a:srgbClr val="FF0000"/>
                </a:solidFill>
              </a:rPr>
              <a:t>"layouts" </a:t>
            </a:r>
          </a:p>
          <a:p>
            <a:r>
              <a:rPr lang="it-IT" dirty="0" err="1">
                <a:solidFill>
                  <a:srgbClr val="FF0000"/>
                </a:solidFill>
              </a:rPr>
              <a:t>View</a:t>
            </a:r>
            <a:r>
              <a:rPr lang="it-IT" dirty="0">
                <a:solidFill>
                  <a:srgbClr val="FF0000"/>
                </a:solidFill>
              </a:rPr>
              <a:t>:</a:t>
            </a:r>
            <a:r>
              <a:rPr lang="it-IT" dirty="0"/>
              <a:t> </a:t>
            </a:r>
            <a:r>
              <a:rPr lang="it-IT" dirty="0" err="1"/>
              <a:t>represent</a:t>
            </a:r>
            <a:r>
              <a:rPr lang="it-IT" dirty="0"/>
              <a:t> </a:t>
            </a:r>
            <a:r>
              <a:rPr lang="it-IT" dirty="0" err="1"/>
              <a:t>individual</a:t>
            </a:r>
            <a:r>
              <a:rPr lang="it-IT" dirty="0"/>
              <a:t> UI </a:t>
            </a:r>
            <a:r>
              <a:rPr lang="it-IT" dirty="0" err="1"/>
              <a:t>elements</a:t>
            </a:r>
            <a:r>
              <a:rPr lang="it-IT" dirty="0"/>
              <a:t> (e.g. Button, </a:t>
            </a:r>
            <a:r>
              <a:rPr lang="it-IT" dirty="0" err="1"/>
              <a:t>TextView</a:t>
            </a:r>
            <a:r>
              <a:rPr lang="it-IT" dirty="0"/>
              <a:t>); are </a:t>
            </a:r>
            <a:r>
              <a:rPr lang="it-IT" dirty="0" err="1"/>
              <a:t>usually</a:t>
            </a:r>
            <a:r>
              <a:rPr lang="it-IT" dirty="0"/>
              <a:t> </a:t>
            </a:r>
            <a:r>
              <a:rPr lang="it-IT" dirty="0" err="1"/>
              <a:t>called</a:t>
            </a:r>
            <a:r>
              <a:rPr lang="it-IT" dirty="0"/>
              <a:t> </a:t>
            </a:r>
            <a:r>
              <a:rPr lang="it-IT" dirty="0">
                <a:solidFill>
                  <a:srgbClr val="FF0000"/>
                </a:solidFill>
              </a:rPr>
              <a:t>"widgets" </a:t>
            </a:r>
            <a:r>
              <a:rPr lang="it-IT" dirty="0"/>
              <a:t>or</a:t>
            </a:r>
            <a:r>
              <a:rPr lang="it-IT" dirty="0">
                <a:solidFill>
                  <a:srgbClr val="FF0000"/>
                </a:solidFill>
              </a:rPr>
              <a:t> "</a:t>
            </a:r>
            <a:r>
              <a:rPr lang="it-IT" dirty="0" err="1">
                <a:solidFill>
                  <a:srgbClr val="FF0000"/>
                </a:solidFill>
              </a:rPr>
              <a:t>views</a:t>
            </a:r>
            <a:r>
              <a:rPr lang="it-IT" dirty="0">
                <a:solidFill>
                  <a:srgbClr val="FF0000"/>
                </a:solidFill>
              </a:rPr>
              <a:t>"</a:t>
            </a:r>
          </a:p>
          <a:p>
            <a:endParaRPr lang="it-IT" dirty="0"/>
          </a:p>
        </p:txBody>
      </p:sp>
      <p:sp>
        <p:nvSpPr>
          <p:cNvPr id="4" name="Segnaposto numero diapositiva 3">
            <a:extLst>
              <a:ext uri="{FF2B5EF4-FFF2-40B4-BE49-F238E27FC236}">
                <a16:creationId xmlns:a16="http://schemas.microsoft.com/office/drawing/2014/main" id="{72ED2310-FE41-4C25-B3E2-CAFA8E0B0A25}"/>
              </a:ext>
            </a:extLst>
          </p:cNvPr>
          <p:cNvSpPr>
            <a:spLocks noGrp="1"/>
          </p:cNvSpPr>
          <p:nvPr>
            <p:ph type="sldNum" sz="quarter" idx="12"/>
          </p:nvPr>
        </p:nvSpPr>
        <p:spPr/>
        <p:txBody>
          <a:bodyPr/>
          <a:lstStyle/>
          <a:p>
            <a:fld id="{D2040F39-7941-49A4-B48D-F201B18B6351}" type="slidenum">
              <a:rPr lang="it-IT" smtClean="0"/>
              <a:pPr/>
              <a:t>49</a:t>
            </a:fld>
            <a:endParaRPr lang="it-IT" dirty="0"/>
          </a:p>
        </p:txBody>
      </p:sp>
      <p:pic>
        <p:nvPicPr>
          <p:cNvPr id="8" name="Content Placeholder 7">
            <a:extLst>
              <a:ext uri="{FF2B5EF4-FFF2-40B4-BE49-F238E27FC236}">
                <a16:creationId xmlns:a16="http://schemas.microsoft.com/office/drawing/2014/main" id="{A11F8DBE-8CB3-4352-B59C-A63EEAEC60A2}"/>
              </a:ext>
            </a:extLst>
          </p:cNvPr>
          <p:cNvPicPr>
            <a:picLocks noGrp="1" noChangeAspect="1"/>
          </p:cNvPicPr>
          <p:nvPr>
            <p:ph sz="half" idx="2"/>
          </p:nvPr>
        </p:nvPicPr>
        <p:blipFill>
          <a:blip r:embed="rId2"/>
          <a:stretch>
            <a:fillRect/>
          </a:stretch>
        </p:blipFill>
        <p:spPr>
          <a:xfrm>
            <a:off x="6746875" y="2829719"/>
            <a:ext cx="4286250" cy="2066925"/>
          </a:xfrm>
        </p:spPr>
      </p:pic>
    </p:spTree>
    <p:extLst>
      <p:ext uri="{BB962C8B-B14F-4D97-AF65-F5344CB8AC3E}">
        <p14:creationId xmlns:p14="http://schemas.microsoft.com/office/powerpoint/2010/main" val="96610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Application core components</a:t>
            </a:r>
          </a:p>
        </p:txBody>
      </p:sp>
      <p:sp>
        <p:nvSpPr>
          <p:cNvPr id="9" name="Content Placeholder 2">
            <a:extLst>
              <a:ext uri="{FF2B5EF4-FFF2-40B4-BE49-F238E27FC236}">
                <a16:creationId xmlns:a16="http://schemas.microsoft.com/office/drawing/2014/main" id="{EE8BC2F5-302E-4C97-82A7-705D04ABCB6B}"/>
              </a:ext>
            </a:extLst>
          </p:cNvPr>
          <p:cNvSpPr>
            <a:spLocks noGrp="1"/>
          </p:cNvSpPr>
          <p:nvPr>
            <p:ph idx="1"/>
          </p:nvPr>
        </p:nvSpPr>
        <p:spPr/>
        <p:txBody>
          <a:bodyPr>
            <a:normAutofit fontScale="77500" lnSpcReduction="20000"/>
          </a:bodyPr>
          <a:lstStyle/>
          <a:p>
            <a:pPr marL="0" indent="0">
              <a:buNone/>
            </a:pPr>
            <a:r>
              <a:rPr lang="en-US" dirty="0"/>
              <a:t>App is composed by several elements, bounded in Android Manifest (which describe each of them and how they interact)</a:t>
            </a:r>
          </a:p>
          <a:p>
            <a:r>
              <a:rPr lang="en-US" dirty="0">
                <a:solidFill>
                  <a:srgbClr val="FF0000"/>
                </a:solidFill>
              </a:rPr>
              <a:t>Activities: </a:t>
            </a:r>
            <a:r>
              <a:rPr lang="en-US" dirty="0"/>
              <a:t>app presentation layer. The app’s UI is built around activities, which use </a:t>
            </a:r>
            <a:r>
              <a:rPr lang="en-US" i="1" dirty="0"/>
              <a:t>Views</a:t>
            </a:r>
            <a:r>
              <a:rPr lang="en-US" dirty="0"/>
              <a:t> and </a:t>
            </a:r>
            <a:r>
              <a:rPr lang="en-US" i="1" dirty="0"/>
              <a:t>Fragments</a:t>
            </a:r>
            <a:r>
              <a:rPr lang="en-US" dirty="0"/>
              <a:t> to display info and interact with user</a:t>
            </a:r>
          </a:p>
          <a:p>
            <a:r>
              <a:rPr lang="en-US" dirty="0">
                <a:solidFill>
                  <a:srgbClr val="FF0000"/>
                </a:solidFill>
              </a:rPr>
              <a:t>Services: </a:t>
            </a:r>
            <a:r>
              <a:rPr lang="en-US" dirty="0"/>
              <a:t>run without UI (update data, trigger notifications…)</a:t>
            </a:r>
          </a:p>
          <a:p>
            <a:r>
              <a:rPr lang="en-US" dirty="0">
                <a:solidFill>
                  <a:srgbClr val="FF0000"/>
                </a:solidFill>
              </a:rPr>
              <a:t>Broadcast receivers: </a:t>
            </a:r>
            <a:r>
              <a:rPr lang="en-US" dirty="0"/>
              <a:t>used to configure app to listen only Intents that match your specifications</a:t>
            </a:r>
          </a:p>
          <a:p>
            <a:r>
              <a:rPr lang="en-US" dirty="0">
                <a:solidFill>
                  <a:srgbClr val="FF0000"/>
                </a:solidFill>
              </a:rPr>
              <a:t>Content providers: </a:t>
            </a:r>
            <a:r>
              <a:rPr lang="en-US" dirty="0"/>
              <a:t>used to share data across application boundaries</a:t>
            </a:r>
          </a:p>
          <a:p>
            <a:r>
              <a:rPr lang="en-US" dirty="0">
                <a:solidFill>
                  <a:srgbClr val="FF0000"/>
                </a:solidFill>
              </a:rPr>
              <a:t>Intents: </a:t>
            </a:r>
            <a:r>
              <a:rPr lang="en-US" dirty="0"/>
              <a:t>inter and intra application  way to exchange massages, you can start Activities, Services… </a:t>
            </a:r>
          </a:p>
          <a:p>
            <a:r>
              <a:rPr lang="en-US" dirty="0">
                <a:solidFill>
                  <a:srgbClr val="FF0000"/>
                </a:solidFill>
              </a:rPr>
              <a:t>Notifications: </a:t>
            </a:r>
            <a:r>
              <a:rPr lang="en-US" dirty="0"/>
              <a:t>used to alert user to application events without interrupting current Activity</a:t>
            </a:r>
          </a:p>
        </p:txBody>
      </p:sp>
      <p:sp>
        <p:nvSpPr>
          <p:cNvPr id="11" name="Slide Number Placeholder 3">
            <a:extLst>
              <a:ext uri="{FF2B5EF4-FFF2-40B4-BE49-F238E27FC236}">
                <a16:creationId xmlns:a16="http://schemas.microsoft.com/office/drawing/2014/main" id="{CE491277-20F1-46D6-9B43-FE203ECD7578}"/>
              </a:ext>
            </a:extLst>
          </p:cNvPr>
          <p:cNvSpPr>
            <a:spLocks noGrp="1"/>
          </p:cNvSpPr>
          <p:nvPr>
            <p:ph type="sldNum" sz="quarter" idx="12"/>
          </p:nvPr>
        </p:nvSpPr>
        <p:spPr/>
        <p:txBody>
          <a:bodyPr/>
          <a:lstStyle/>
          <a:p>
            <a:pPr>
              <a:spcAft>
                <a:spcPts val="600"/>
              </a:spcAft>
            </a:pPr>
            <a:fld id="{D2040F39-7941-49A4-B48D-F201B18B6351}" type="slidenum">
              <a:rPr lang="it-IT" smtClean="0"/>
              <a:pPr>
                <a:spcAft>
                  <a:spcPts val="600"/>
                </a:spcAft>
              </a:pPr>
              <a:t>5</a:t>
            </a:fld>
            <a:endParaRPr lang="it-IT"/>
          </a:p>
        </p:txBody>
      </p:sp>
    </p:spTree>
    <p:extLst>
      <p:ext uri="{BB962C8B-B14F-4D97-AF65-F5344CB8AC3E}">
        <p14:creationId xmlns:p14="http://schemas.microsoft.com/office/powerpoint/2010/main" val="265298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12D3-604A-4E46-B08B-54DE8D7F20D5}"/>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D26623DD-7BB6-4C14-87E5-98072C3E0116}"/>
              </a:ext>
            </a:extLst>
          </p:cNvPr>
          <p:cNvSpPr>
            <a:spLocks noGrp="1"/>
          </p:cNvSpPr>
          <p:nvPr>
            <p:ph idx="1"/>
          </p:nvPr>
        </p:nvSpPr>
        <p:spPr/>
        <p:txBody>
          <a:bodyPr>
            <a:normAutofit/>
          </a:bodyPr>
          <a:lstStyle/>
          <a:p>
            <a:r>
              <a:rPr lang="en-GB" dirty="0"/>
              <a:t>Every View and </a:t>
            </a:r>
            <a:r>
              <a:rPr lang="en-GB" dirty="0" err="1"/>
              <a:t>ViewGroup</a:t>
            </a:r>
            <a:r>
              <a:rPr lang="en-GB" dirty="0"/>
              <a:t> object supports their own variety of XML attributes.</a:t>
            </a:r>
          </a:p>
          <a:p>
            <a:r>
              <a:rPr lang="en-GB" dirty="0"/>
              <a:t>There are different attributes</a:t>
            </a:r>
          </a:p>
          <a:p>
            <a:pPr lvl="1"/>
            <a:r>
              <a:rPr lang="en-GB" dirty="0"/>
              <a:t>specific to a View object</a:t>
            </a:r>
          </a:p>
          <a:p>
            <a:pPr lvl="1"/>
            <a:r>
              <a:rPr lang="en-GB" dirty="0"/>
              <a:t>common to all View objects, because they are inherited from the root View class</a:t>
            </a:r>
          </a:p>
          <a:p>
            <a:pPr lvl="1"/>
            <a:r>
              <a:rPr lang="en-GB" dirty="0"/>
              <a:t>"layout parameters", that describe certain layout orientations of the View object</a:t>
            </a:r>
          </a:p>
        </p:txBody>
      </p:sp>
      <p:sp>
        <p:nvSpPr>
          <p:cNvPr id="5" name="Slide Number Placeholder 4">
            <a:extLst>
              <a:ext uri="{FF2B5EF4-FFF2-40B4-BE49-F238E27FC236}">
                <a16:creationId xmlns:a16="http://schemas.microsoft.com/office/drawing/2014/main" id="{32A76ACE-345D-4D45-BC0F-CE4F73922B21}"/>
              </a:ext>
            </a:extLst>
          </p:cNvPr>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366298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AEF5F-F738-4290-A845-3AD4628411F4}"/>
              </a:ext>
            </a:extLst>
          </p:cNvPr>
          <p:cNvSpPr>
            <a:spLocks noGrp="1"/>
          </p:cNvSpPr>
          <p:nvPr>
            <p:ph type="title"/>
          </p:nvPr>
        </p:nvSpPr>
        <p:spPr>
          <a:xfrm>
            <a:off x="609600" y="274638"/>
            <a:ext cx="10972800" cy="1143000"/>
          </a:xfrm>
        </p:spPr>
        <p:txBody>
          <a:bodyPr anchor="ctr">
            <a:normAutofit/>
          </a:bodyPr>
          <a:lstStyle/>
          <a:p>
            <a:r>
              <a:rPr lang="it-IT" dirty="0" err="1"/>
              <a:t>View</a:t>
            </a:r>
            <a:endParaRPr lang="it-IT" dirty="0"/>
          </a:p>
        </p:txBody>
      </p:sp>
      <p:sp>
        <p:nvSpPr>
          <p:cNvPr id="3" name="Segnaposto contenuto 2">
            <a:extLst>
              <a:ext uri="{FF2B5EF4-FFF2-40B4-BE49-F238E27FC236}">
                <a16:creationId xmlns:a16="http://schemas.microsoft.com/office/drawing/2014/main" id="{293C613E-5C39-48EE-B04F-9615FE1A4703}"/>
              </a:ext>
            </a:extLst>
          </p:cNvPr>
          <p:cNvSpPr>
            <a:spLocks noGrp="1"/>
          </p:cNvSpPr>
          <p:nvPr>
            <p:ph idx="1"/>
          </p:nvPr>
        </p:nvSpPr>
        <p:spPr>
          <a:xfrm>
            <a:off x="609600" y="1600201"/>
            <a:ext cx="10972800" cy="4525963"/>
          </a:xfrm>
        </p:spPr>
        <p:txBody>
          <a:bodyPr>
            <a:normAutofit/>
          </a:bodyPr>
          <a:lstStyle/>
          <a:p>
            <a:r>
              <a:rPr lang="en-GB" dirty="0"/>
              <a:t>This class represents the basic building block for user interface components. A View occupies a rectangular area on the screen and is responsible for drawing and event handling. </a:t>
            </a:r>
          </a:p>
          <a:p>
            <a:r>
              <a:rPr lang="en-GB" dirty="0"/>
              <a:t>View is the base class for widgets, which are used to create interactive UI components (buttons, text fields, etc.).</a:t>
            </a:r>
            <a:endParaRPr lang="it-IT" dirty="0"/>
          </a:p>
        </p:txBody>
      </p:sp>
      <p:sp>
        <p:nvSpPr>
          <p:cNvPr id="5" name="Segnaposto numero diapositiva 4">
            <a:extLst>
              <a:ext uri="{FF2B5EF4-FFF2-40B4-BE49-F238E27FC236}">
                <a16:creationId xmlns:a16="http://schemas.microsoft.com/office/drawing/2014/main" id="{EC90BDD0-0B46-48BF-AC4E-4629C4272195}"/>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51</a:t>
            </a:fld>
            <a:endParaRPr lang="it-IT"/>
          </a:p>
        </p:txBody>
      </p:sp>
    </p:spTree>
    <p:extLst>
      <p:ext uri="{BB962C8B-B14F-4D97-AF65-F5344CB8AC3E}">
        <p14:creationId xmlns:p14="http://schemas.microsoft.com/office/powerpoint/2010/main" val="3655358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CAF-BFF0-492B-A196-882A3246F1E6}"/>
              </a:ext>
            </a:extLst>
          </p:cNvPr>
          <p:cNvSpPr>
            <a:spLocks noGrp="1"/>
          </p:cNvSpPr>
          <p:nvPr>
            <p:ph type="title"/>
          </p:nvPr>
        </p:nvSpPr>
        <p:spPr/>
        <p:txBody>
          <a:bodyPr/>
          <a:lstStyle/>
          <a:p>
            <a:r>
              <a:rPr lang="en-GB" dirty="0"/>
              <a:t>Initialize view</a:t>
            </a:r>
          </a:p>
        </p:txBody>
      </p:sp>
      <p:sp>
        <p:nvSpPr>
          <p:cNvPr id="3" name="Content Placeholder 2">
            <a:extLst>
              <a:ext uri="{FF2B5EF4-FFF2-40B4-BE49-F238E27FC236}">
                <a16:creationId xmlns:a16="http://schemas.microsoft.com/office/drawing/2014/main" id="{AAA70C0A-B6C2-46C0-9187-825956CD8C9D}"/>
              </a:ext>
            </a:extLst>
          </p:cNvPr>
          <p:cNvSpPr>
            <a:spLocks noGrp="1"/>
          </p:cNvSpPr>
          <p:nvPr>
            <p:ph idx="1"/>
          </p:nvPr>
        </p:nvSpPr>
        <p:spPr/>
        <p:txBody>
          <a:bodyPr>
            <a:normAutofit fontScale="92500"/>
          </a:bodyPr>
          <a:lstStyle/>
          <a:p>
            <a:r>
              <a:rPr lang="en-GB" dirty="0"/>
              <a:t>All of the views in a window are arranged in a single tree. You can add or remove views either from code or by XML layout files.</a:t>
            </a:r>
          </a:p>
          <a:p>
            <a:r>
              <a:rPr lang="en-GB" dirty="0"/>
              <a:t>Once you have created a tree of views you have to setup all of them:</a:t>
            </a:r>
          </a:p>
          <a:p>
            <a:pPr lvl="1"/>
            <a:r>
              <a:rPr lang="en-GB" dirty="0"/>
              <a:t>Set properties: set the attributes of the view in java file or in xml file</a:t>
            </a:r>
          </a:p>
          <a:p>
            <a:pPr lvl="1"/>
            <a:r>
              <a:rPr lang="en-GB" dirty="0"/>
              <a:t>Set focus</a:t>
            </a:r>
          </a:p>
          <a:p>
            <a:pPr lvl="1"/>
            <a:r>
              <a:rPr lang="en-GB" dirty="0"/>
              <a:t>Set up listeners: to manage user interaction and events</a:t>
            </a:r>
          </a:p>
          <a:p>
            <a:pPr lvl="1" defTabSz="446088"/>
            <a:r>
              <a:rPr lang="en-GB" dirty="0"/>
              <a:t>Set visibility: you can hide or show views using </a:t>
            </a:r>
            <a:r>
              <a:rPr lang="en-GB" dirty="0" err="1">
                <a:latin typeface="Consolas" panose="020B0609020204030204" pitchFamily="49" charset="0"/>
              </a:rPr>
              <a:t>setVisibility</a:t>
            </a:r>
            <a:r>
              <a:rPr lang="en-GB" dirty="0">
                <a:latin typeface="Consolas" panose="020B0609020204030204" pitchFamily="49" charset="0"/>
              </a:rPr>
              <a:t>(int)</a:t>
            </a:r>
          </a:p>
        </p:txBody>
      </p:sp>
      <p:sp>
        <p:nvSpPr>
          <p:cNvPr id="4" name="Slide Number Placeholder 3">
            <a:extLst>
              <a:ext uri="{FF2B5EF4-FFF2-40B4-BE49-F238E27FC236}">
                <a16:creationId xmlns:a16="http://schemas.microsoft.com/office/drawing/2014/main" id="{29013E70-D511-411D-AEE4-C684322AF2F7}"/>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1319027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1A13-118E-48FF-8D1D-2E18B4D69A17}"/>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53463341-C684-4A1C-A00D-31CF77A5CFE4}"/>
              </a:ext>
            </a:extLst>
          </p:cNvPr>
          <p:cNvSpPr>
            <a:spLocks noGrp="1"/>
          </p:cNvSpPr>
          <p:nvPr>
            <p:ph idx="1"/>
          </p:nvPr>
        </p:nvSpPr>
        <p:spPr/>
        <p:txBody>
          <a:bodyPr>
            <a:normAutofit fontScale="62500" lnSpcReduction="20000"/>
          </a:bodyPr>
          <a:lstStyle/>
          <a:p>
            <a:pPr marL="0" indent="0">
              <a:buNone/>
            </a:pPr>
            <a:r>
              <a:rPr lang="en-GB" dirty="0"/>
              <a:t>Following are attributes contains in View class, they are inherited from every class which extends View. You can manage them both in code, using specific getters and setters, and in XML file. </a:t>
            </a:r>
          </a:p>
          <a:p>
            <a:r>
              <a:rPr lang="en-GB" dirty="0">
                <a:solidFill>
                  <a:srgbClr val="FF0000"/>
                </a:solidFill>
              </a:rPr>
              <a:t>id</a:t>
            </a:r>
          </a:p>
          <a:p>
            <a:pPr lvl="1"/>
            <a:r>
              <a:rPr lang="en-GB" dirty="0"/>
              <a:t> any view object may have an integer ID associated with it, to uniquely identify the view within  the tree. It is represented by an XML attributes and you can assign it as a string.</a:t>
            </a:r>
          </a:p>
          <a:p>
            <a:pPr lvl="2"/>
            <a:r>
              <a:rPr lang="en-GB" dirty="0" err="1"/>
              <a:t>android:id</a:t>
            </a:r>
            <a:r>
              <a:rPr lang="en-GB" dirty="0"/>
              <a:t>="@+id/</a:t>
            </a:r>
            <a:r>
              <a:rPr lang="en-GB" dirty="0" err="1"/>
              <a:t>my_view</a:t>
            </a:r>
            <a:r>
              <a:rPr lang="en-GB" dirty="0"/>
              <a:t>"</a:t>
            </a:r>
          </a:p>
          <a:p>
            <a:r>
              <a:rPr lang="en-GB" dirty="0" err="1">
                <a:solidFill>
                  <a:srgbClr val="FF0000"/>
                </a:solidFill>
              </a:rPr>
              <a:t>Layout_width</a:t>
            </a:r>
            <a:r>
              <a:rPr lang="en-GB" dirty="0">
                <a:solidFill>
                  <a:srgbClr val="FF0000"/>
                </a:solidFill>
              </a:rPr>
              <a:t> and </a:t>
            </a:r>
            <a:r>
              <a:rPr lang="en-GB" dirty="0" err="1">
                <a:solidFill>
                  <a:srgbClr val="FF0000"/>
                </a:solidFill>
              </a:rPr>
              <a:t>layout_height</a:t>
            </a:r>
            <a:endParaRPr lang="en-GB" dirty="0">
              <a:solidFill>
                <a:srgbClr val="FF0000"/>
              </a:solidFill>
            </a:endParaRPr>
          </a:p>
          <a:p>
            <a:pPr lvl="1"/>
            <a:r>
              <a:rPr lang="en-GB" dirty="0"/>
              <a:t>Any view has properties controlling the size of the view</a:t>
            </a:r>
          </a:p>
          <a:p>
            <a:pPr lvl="2"/>
            <a:r>
              <a:rPr kumimoji="0" lang="en-US" altLang="en-US" sz="2400" b="0" i="0" u="none" strike="noStrike" cap="none" normalizeH="0" baseline="0" dirty="0" err="1">
                <a:ln>
                  <a:noFill/>
                </a:ln>
                <a:effectLst/>
                <a:latin typeface="Consolas" panose="020B0609020204030204" pitchFamily="49" charset="0"/>
              </a:rPr>
              <a:t>android:layout_width</a:t>
            </a:r>
            <a:r>
              <a:rPr kumimoji="0" lang="en-US" altLang="en-US" sz="2400" b="0" i="0" u="none" strike="noStrike" cap="none" normalizeH="0" baseline="0" dirty="0">
                <a:ln>
                  <a:noFill/>
                </a:ln>
                <a:effectLst/>
                <a:latin typeface="Consolas" panose="020B0609020204030204" pitchFamily="49" charset="0"/>
              </a:rPr>
              <a:t>="165dp"</a:t>
            </a:r>
          </a:p>
          <a:p>
            <a:pPr lvl="2"/>
            <a:r>
              <a:rPr kumimoji="0" lang="en-US" altLang="en-US" sz="2400" b="0" i="0" u="none" strike="noStrike" cap="none" normalizeH="0" baseline="0" dirty="0" err="1">
                <a:ln>
                  <a:noFill/>
                </a:ln>
                <a:effectLst/>
                <a:latin typeface="Consolas" panose="020B0609020204030204" pitchFamily="49" charset="0"/>
              </a:rPr>
              <a:t>android:layout_height</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wrap_content</a:t>
            </a:r>
            <a:r>
              <a:rPr kumimoji="0" lang="en-GB" altLang="en-US" sz="2400" b="0" i="0" u="none" strike="noStrike" cap="none" normalizeH="0" baseline="0" dirty="0">
                <a:ln>
                  <a:noFill/>
                </a:ln>
                <a:effectLst/>
                <a:latin typeface="Consolas" panose="020B0609020204030204" pitchFamily="49" charset="0"/>
              </a:rPr>
              <a:t>"</a:t>
            </a:r>
          </a:p>
          <a:p>
            <a:pPr lvl="1"/>
            <a:r>
              <a:rPr kumimoji="0" lang="en-GB" altLang="en-US" b="0" i="0" u="none" strike="noStrike" cap="none" normalizeH="0" baseline="0" dirty="0">
                <a:ln>
                  <a:noFill/>
                </a:ln>
                <a:effectLst/>
              </a:rPr>
              <a:t>For each dimension, it can specify one of:</a:t>
            </a:r>
          </a:p>
          <a:p>
            <a:pPr lvl="2"/>
            <a:r>
              <a:rPr lang="en-GB" altLang="en-US" dirty="0"/>
              <a:t>Specific dimension value (165dp)</a:t>
            </a:r>
          </a:p>
          <a:p>
            <a:pPr lvl="2"/>
            <a:r>
              <a:rPr kumimoji="0" lang="en-GB" altLang="en-US" b="0" i="0" u="none" strike="noStrike" cap="none" normalizeH="0" baseline="0" dirty="0" err="1">
                <a:ln>
                  <a:noFill/>
                </a:ln>
                <a:effectLst/>
                <a:latin typeface="Consolas" panose="020B0609020204030204" pitchFamily="49" charset="0"/>
              </a:rPr>
              <a:t>Wrap_content</a:t>
            </a:r>
            <a:r>
              <a:rPr kumimoji="0" lang="en-GB" altLang="en-US" b="0" i="0" u="none" strike="noStrike" cap="none" normalizeH="0" baseline="0" dirty="0">
                <a:ln>
                  <a:noFill/>
                </a:ln>
                <a:effectLst/>
                <a:latin typeface="Consolas" panose="020B0609020204030204" pitchFamily="49" charset="0"/>
              </a:rPr>
              <a:t> </a:t>
            </a:r>
            <a:r>
              <a:rPr kumimoji="0" lang="en-GB" altLang="en-US" b="0" i="0" u="none" strike="noStrike" cap="none" normalizeH="0" baseline="0" dirty="0">
                <a:ln>
                  <a:noFill/>
                </a:ln>
                <a:effectLst/>
              </a:rPr>
              <a:t>(which means that the view wants to be just big enough to enclose its content (plus padding))</a:t>
            </a:r>
          </a:p>
          <a:p>
            <a:pPr lvl="2"/>
            <a:r>
              <a:rPr lang="en-GB" altLang="en-US" dirty="0" err="1">
                <a:latin typeface="Consolas" panose="020B0609020204030204" pitchFamily="49" charset="0"/>
              </a:rPr>
              <a:t>Match_parent</a:t>
            </a:r>
            <a:r>
              <a:rPr lang="en-GB" altLang="en-US" dirty="0">
                <a:latin typeface="Consolas" panose="020B0609020204030204" pitchFamily="49" charset="0"/>
              </a:rPr>
              <a:t> </a:t>
            </a:r>
            <a:r>
              <a:rPr lang="en-GB" altLang="en-US" dirty="0"/>
              <a:t>(which means the view wants to be as big as its parent (minus padding))</a:t>
            </a:r>
          </a:p>
          <a:p>
            <a:pPr lvl="1"/>
            <a:r>
              <a:rPr kumimoji="0" lang="en-GB" altLang="en-US" b="1" i="0" u="none" strike="noStrike" cap="none" normalizeH="0" baseline="0" dirty="0">
                <a:ln>
                  <a:noFill/>
                </a:ln>
                <a:effectLst/>
              </a:rPr>
              <a:t>BEST PRACTISE: </a:t>
            </a:r>
            <a:r>
              <a:rPr kumimoji="0" lang="en-GB" altLang="en-US" i="0" u="none" strike="noStrike" cap="none" normalizeH="0" baseline="0" dirty="0">
                <a:ln>
                  <a:noFill/>
                </a:ln>
                <a:effectLst/>
              </a:rPr>
              <a:t>using </a:t>
            </a:r>
            <a:r>
              <a:rPr kumimoji="0" lang="en-GB" altLang="en-US" i="0" u="none" strike="noStrike" cap="none" normalizeH="0" baseline="0" dirty="0" err="1">
                <a:ln>
                  <a:noFill/>
                </a:ln>
                <a:effectLst/>
              </a:rPr>
              <a:t>dp</a:t>
            </a:r>
            <a:r>
              <a:rPr kumimoji="0" lang="en-GB" altLang="en-US" i="0" u="none" strike="noStrike" cap="none" normalizeH="0" baseline="0" dirty="0">
                <a:ln>
                  <a:noFill/>
                </a:ln>
                <a:effectLst/>
              </a:rPr>
              <a:t> </a:t>
            </a:r>
            <a:r>
              <a:rPr lang="en-GB" altLang="en-US" dirty="0"/>
              <a:t>units or </a:t>
            </a:r>
            <a:r>
              <a:rPr lang="en-GB" altLang="en-US" dirty="0" err="1"/>
              <a:t>wrap_content</a:t>
            </a:r>
            <a:r>
              <a:rPr lang="en-GB" altLang="en-US" dirty="0"/>
              <a:t> and </a:t>
            </a:r>
            <a:r>
              <a:rPr lang="en-GB" altLang="en-US" dirty="0" err="1"/>
              <a:t>match_parent</a:t>
            </a:r>
            <a:r>
              <a:rPr lang="en-GB" altLang="en-US" dirty="0"/>
              <a:t> is a better approach, because it helps ensure that your app will display properly across a variety of device screen sizes.</a:t>
            </a:r>
            <a:endParaRPr kumimoji="0" lang="en-GB" altLang="en-US" b="1" i="0" u="none" strike="noStrike" cap="none" normalizeH="0" baseline="0" dirty="0">
              <a:ln>
                <a:noFill/>
              </a:ln>
              <a:effectLst/>
            </a:endParaRPr>
          </a:p>
          <a:p>
            <a:pPr lvl="2"/>
            <a:endParaRPr lang="en-GB" dirty="0">
              <a:latin typeface="Consolas" panose="020B0609020204030204" pitchFamily="49" charset="0"/>
            </a:endParaRPr>
          </a:p>
          <a:p>
            <a:pPr lvl="2"/>
            <a:endParaRPr lang="en-GB" dirty="0"/>
          </a:p>
          <a:p>
            <a:endParaRPr lang="en-GB" dirty="0"/>
          </a:p>
        </p:txBody>
      </p:sp>
      <p:sp>
        <p:nvSpPr>
          <p:cNvPr id="4" name="Slide Number Placeholder 3">
            <a:extLst>
              <a:ext uri="{FF2B5EF4-FFF2-40B4-BE49-F238E27FC236}">
                <a16:creationId xmlns:a16="http://schemas.microsoft.com/office/drawing/2014/main" id="{41243978-5B56-4744-870B-EC0731E2EF51}"/>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1953630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55D6-0EC7-4C23-A261-D038E2F90FDE}"/>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FFB990C7-4675-47C6-B97B-B32D223D40EB}"/>
              </a:ext>
            </a:extLst>
          </p:cNvPr>
          <p:cNvSpPr>
            <a:spLocks noGrp="1"/>
          </p:cNvSpPr>
          <p:nvPr>
            <p:ph sz="half" idx="1"/>
          </p:nvPr>
        </p:nvSpPr>
        <p:spPr/>
        <p:txBody>
          <a:bodyPr>
            <a:normAutofit fontScale="92500" lnSpcReduction="20000"/>
          </a:bodyPr>
          <a:lstStyle/>
          <a:p>
            <a:r>
              <a:rPr lang="en-GB" dirty="0" err="1">
                <a:solidFill>
                  <a:srgbClr val="FF0000"/>
                </a:solidFill>
              </a:rPr>
              <a:t>layout_margin</a:t>
            </a:r>
            <a:endParaRPr lang="en-GB" dirty="0">
              <a:solidFill>
                <a:srgbClr val="FF0000"/>
              </a:solidFill>
            </a:endParaRPr>
          </a:p>
          <a:p>
            <a:pPr lvl="1"/>
            <a:r>
              <a:rPr lang="en-GB" dirty="0"/>
              <a:t>defines the amount of space around the outside of a view</a:t>
            </a:r>
          </a:p>
          <a:p>
            <a:r>
              <a:rPr lang="en-GB" dirty="0">
                <a:solidFill>
                  <a:srgbClr val="FF0000"/>
                </a:solidFill>
              </a:rPr>
              <a:t>padding</a:t>
            </a:r>
          </a:p>
          <a:p>
            <a:pPr lvl="1"/>
            <a:r>
              <a:rPr lang="en-GB" dirty="0"/>
              <a:t>defines the amount of space around the contents or children of a view.</a:t>
            </a:r>
          </a:p>
          <a:p>
            <a:r>
              <a:rPr lang="en-GB" dirty="0">
                <a:solidFill>
                  <a:srgbClr val="FF0000"/>
                </a:solidFill>
              </a:rPr>
              <a:t>focusable</a:t>
            </a:r>
          </a:p>
          <a:p>
            <a:pPr lvl="1"/>
            <a:r>
              <a:rPr lang="en-GB" dirty="0"/>
              <a:t>Controls whether a view can take focus. By default, this is "auto" which lets the framework determine whether a user can move focus to a view. By setting this attribute to true the view is allowed to take focus. By setting it to "false" the view will not take focus. </a:t>
            </a:r>
          </a:p>
          <a:p>
            <a:pPr lvl="1"/>
            <a:endParaRPr lang="en-GB" dirty="0"/>
          </a:p>
        </p:txBody>
      </p:sp>
      <p:sp>
        <p:nvSpPr>
          <p:cNvPr id="11" name="Content Placeholder 10">
            <a:extLst>
              <a:ext uri="{FF2B5EF4-FFF2-40B4-BE49-F238E27FC236}">
                <a16:creationId xmlns:a16="http://schemas.microsoft.com/office/drawing/2014/main" id="{DE087A3E-6E30-4564-8576-93962F042C6C}"/>
              </a:ext>
            </a:extLst>
          </p:cNvPr>
          <p:cNvSpPr>
            <a:spLocks noGrp="1"/>
          </p:cNvSpPr>
          <p:nvPr>
            <p:ph sz="half" idx="2"/>
          </p:nvPr>
        </p:nvSpPr>
        <p:spPr/>
        <p:txBody>
          <a:bodyPr>
            <a:normAutofit fontScale="92500" lnSpcReduction="20000"/>
          </a:bodyPr>
          <a:lstStyle/>
          <a:p>
            <a:r>
              <a:rPr lang="en-GB" dirty="0">
                <a:solidFill>
                  <a:srgbClr val="FF0000"/>
                </a:solidFill>
              </a:rPr>
              <a:t>theme</a:t>
            </a:r>
          </a:p>
          <a:p>
            <a:pPr lvl="1"/>
            <a:r>
              <a:rPr lang="en-GB" dirty="0"/>
              <a:t>Specifies a theme override for a view. </a:t>
            </a:r>
          </a:p>
          <a:p>
            <a:r>
              <a:rPr lang="en-GB" dirty="0" err="1">
                <a:solidFill>
                  <a:srgbClr val="FF0000"/>
                </a:solidFill>
              </a:rPr>
              <a:t>tooltipText</a:t>
            </a:r>
            <a:endParaRPr lang="en-GB" dirty="0">
              <a:solidFill>
                <a:srgbClr val="FF0000"/>
              </a:solidFill>
            </a:endParaRPr>
          </a:p>
          <a:p>
            <a:pPr lvl="1"/>
            <a:r>
              <a:rPr lang="en-GB" dirty="0"/>
              <a:t>Defines text displayed in a small popup window on hover or long press. </a:t>
            </a:r>
          </a:p>
          <a:p>
            <a:r>
              <a:rPr lang="en-GB" dirty="0" err="1">
                <a:solidFill>
                  <a:srgbClr val="FF0000"/>
                </a:solidFill>
              </a:rPr>
              <a:t>textAllignment</a:t>
            </a:r>
            <a:endParaRPr lang="en-GB" dirty="0">
              <a:solidFill>
                <a:srgbClr val="FF0000"/>
              </a:solidFill>
            </a:endParaRPr>
          </a:p>
          <a:p>
            <a:pPr lvl="1"/>
            <a:r>
              <a:rPr lang="en-GB" dirty="0"/>
              <a:t>Defines the alignment of the text. </a:t>
            </a:r>
          </a:p>
          <a:p>
            <a:r>
              <a:rPr lang="en-GB" dirty="0">
                <a:solidFill>
                  <a:srgbClr val="FF0000"/>
                </a:solidFill>
              </a:rPr>
              <a:t>gravity </a:t>
            </a:r>
          </a:p>
          <a:p>
            <a:pPr lvl="1"/>
            <a:r>
              <a:rPr lang="en-GB" dirty="0"/>
              <a:t>determines the direction that the contents of a view will align</a:t>
            </a:r>
          </a:p>
          <a:p>
            <a:pPr marL="0" indent="0">
              <a:buNone/>
            </a:pPr>
            <a:endParaRPr lang="en-GB" dirty="0"/>
          </a:p>
        </p:txBody>
      </p:sp>
      <p:sp>
        <p:nvSpPr>
          <p:cNvPr id="4" name="Slide Number Placeholder 3">
            <a:extLst>
              <a:ext uri="{FF2B5EF4-FFF2-40B4-BE49-F238E27FC236}">
                <a16:creationId xmlns:a16="http://schemas.microsoft.com/office/drawing/2014/main" id="{21E541C0-0300-41A8-BA8A-87FF7D04301A}"/>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1406187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06846A-CFD5-4218-8110-EA3DD6F3AA91}"/>
              </a:ext>
            </a:extLst>
          </p:cNvPr>
          <p:cNvSpPr>
            <a:spLocks noGrp="1"/>
          </p:cNvSpPr>
          <p:nvPr>
            <p:ph type="title"/>
          </p:nvPr>
        </p:nvSpPr>
        <p:spPr/>
        <p:txBody>
          <a:bodyPr/>
          <a:lstStyle/>
          <a:p>
            <a:r>
              <a:rPr lang="en-GB" dirty="0"/>
              <a:t>View class XML attributes</a:t>
            </a:r>
          </a:p>
        </p:txBody>
      </p:sp>
      <p:sp>
        <p:nvSpPr>
          <p:cNvPr id="6" name="Content Placeholder 5">
            <a:extLst>
              <a:ext uri="{FF2B5EF4-FFF2-40B4-BE49-F238E27FC236}">
                <a16:creationId xmlns:a16="http://schemas.microsoft.com/office/drawing/2014/main" id="{A29C156E-CF46-4A41-8B55-45FD38557BBA}"/>
              </a:ext>
            </a:extLst>
          </p:cNvPr>
          <p:cNvSpPr>
            <a:spLocks noGrp="1"/>
          </p:cNvSpPr>
          <p:nvPr>
            <p:ph sz="half" idx="1"/>
          </p:nvPr>
        </p:nvSpPr>
        <p:spPr/>
        <p:txBody>
          <a:bodyPr>
            <a:normAutofit/>
          </a:bodyPr>
          <a:lstStyle/>
          <a:p>
            <a:r>
              <a:rPr lang="en-GB" dirty="0">
                <a:solidFill>
                  <a:srgbClr val="FF0000"/>
                </a:solidFill>
              </a:rPr>
              <a:t>Visibility</a:t>
            </a:r>
          </a:p>
          <a:p>
            <a:pPr lvl="1"/>
            <a:r>
              <a:rPr lang="en-GB" dirty="0"/>
              <a:t>Controls the initial visibility of the view. </a:t>
            </a:r>
          </a:p>
          <a:p>
            <a:pPr lvl="1"/>
            <a:r>
              <a:rPr lang="en-GB" dirty="0"/>
              <a:t>May be one of this value</a:t>
            </a:r>
          </a:p>
          <a:p>
            <a:pPr lvl="2"/>
            <a:r>
              <a:rPr lang="en-GB" b="1" dirty="0"/>
              <a:t>Gone:</a:t>
            </a:r>
            <a:r>
              <a:rPr lang="en-GB" dirty="0"/>
              <a:t> Completely hidden, as if the view had not been added.</a:t>
            </a:r>
          </a:p>
          <a:p>
            <a:pPr lvl="2"/>
            <a:r>
              <a:rPr lang="en-GB" b="1" dirty="0"/>
              <a:t>Invisible:</a:t>
            </a:r>
            <a:r>
              <a:rPr lang="en-GB" dirty="0"/>
              <a:t> Not displayed, but taken into account during layout (space is left for it).</a:t>
            </a:r>
          </a:p>
          <a:p>
            <a:pPr lvl="2"/>
            <a:r>
              <a:rPr lang="en-GB" b="1" dirty="0"/>
              <a:t>Visible:</a:t>
            </a:r>
            <a:r>
              <a:rPr lang="en-GB" dirty="0"/>
              <a:t> Visible on screen; the default value.</a:t>
            </a:r>
          </a:p>
          <a:p>
            <a:endParaRPr lang="en-GB" dirty="0"/>
          </a:p>
        </p:txBody>
      </p:sp>
      <p:sp>
        <p:nvSpPr>
          <p:cNvPr id="7" name="Content Placeholder 6">
            <a:extLst>
              <a:ext uri="{FF2B5EF4-FFF2-40B4-BE49-F238E27FC236}">
                <a16:creationId xmlns:a16="http://schemas.microsoft.com/office/drawing/2014/main" id="{F239582C-4A5B-43C1-9FE6-220D8ADDAF93}"/>
              </a:ext>
            </a:extLst>
          </p:cNvPr>
          <p:cNvSpPr>
            <a:spLocks noGrp="1"/>
          </p:cNvSpPr>
          <p:nvPr>
            <p:ph sz="half" idx="2"/>
          </p:nvPr>
        </p:nvSpPr>
        <p:spPr/>
        <p:txBody>
          <a:bodyPr>
            <a:normAutofit/>
          </a:bodyPr>
          <a:lstStyle/>
          <a:p>
            <a:r>
              <a:rPr lang="en-GB" dirty="0">
                <a:solidFill>
                  <a:srgbClr val="FF0000"/>
                </a:solidFill>
              </a:rPr>
              <a:t>Alpha</a:t>
            </a:r>
          </a:p>
          <a:p>
            <a:pPr lvl="1"/>
            <a:r>
              <a:rPr lang="en-GB" dirty="0"/>
              <a:t>alpha property of the view, as a value between 0 (completely transparent) and 1 (completely opaque). </a:t>
            </a:r>
          </a:p>
        </p:txBody>
      </p:sp>
      <p:sp>
        <p:nvSpPr>
          <p:cNvPr id="4" name="Slide Number Placeholder 3">
            <a:extLst>
              <a:ext uri="{FF2B5EF4-FFF2-40B4-BE49-F238E27FC236}">
                <a16:creationId xmlns:a16="http://schemas.microsoft.com/office/drawing/2014/main" id="{C0F52F93-A880-4CE5-A063-9E657E4FC09C}"/>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3256159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299B-1B9A-45E5-8F35-73DC2AF70985}"/>
              </a:ext>
            </a:extLst>
          </p:cNvPr>
          <p:cNvSpPr>
            <a:spLocks noGrp="1"/>
          </p:cNvSpPr>
          <p:nvPr>
            <p:ph type="title"/>
          </p:nvPr>
        </p:nvSpPr>
        <p:spPr/>
        <p:txBody>
          <a:bodyPr/>
          <a:lstStyle/>
          <a:p>
            <a:r>
              <a:rPr lang="en-GB" dirty="0"/>
              <a:t>View class XML attributes</a:t>
            </a:r>
          </a:p>
        </p:txBody>
      </p:sp>
      <p:sp>
        <p:nvSpPr>
          <p:cNvPr id="5" name="Content Placeholder 4">
            <a:extLst>
              <a:ext uri="{FF2B5EF4-FFF2-40B4-BE49-F238E27FC236}">
                <a16:creationId xmlns:a16="http://schemas.microsoft.com/office/drawing/2014/main" id="{A17F67C2-7A79-4F20-A433-4FA83E5D8267}"/>
              </a:ext>
            </a:extLst>
          </p:cNvPr>
          <p:cNvSpPr>
            <a:spLocks noGrp="1"/>
          </p:cNvSpPr>
          <p:nvPr>
            <p:ph sz="half" idx="1"/>
          </p:nvPr>
        </p:nvSpPr>
        <p:spPr/>
        <p:txBody>
          <a:bodyPr>
            <a:normAutofit fontScale="92500" lnSpcReduction="10000"/>
          </a:bodyPr>
          <a:lstStyle/>
          <a:p>
            <a:r>
              <a:rPr lang="en-GB" dirty="0">
                <a:solidFill>
                  <a:srgbClr val="FF0000"/>
                </a:solidFill>
              </a:rPr>
              <a:t>Background</a:t>
            </a:r>
          </a:p>
          <a:p>
            <a:pPr lvl="1"/>
            <a:r>
              <a:rPr lang="en-GB" dirty="0"/>
              <a:t>The value may be a drawable resource or a </a:t>
            </a:r>
            <a:r>
              <a:rPr lang="en-GB" dirty="0" err="1"/>
              <a:t>color</a:t>
            </a:r>
            <a:endParaRPr lang="en-GB" dirty="0"/>
          </a:p>
          <a:p>
            <a:r>
              <a:rPr lang="en-GB" dirty="0" err="1">
                <a:solidFill>
                  <a:srgbClr val="FF0000"/>
                </a:solidFill>
              </a:rPr>
              <a:t>BackgroundTint</a:t>
            </a:r>
            <a:endParaRPr lang="en-GB" dirty="0">
              <a:solidFill>
                <a:srgbClr val="FF0000"/>
              </a:solidFill>
            </a:endParaRPr>
          </a:p>
          <a:p>
            <a:pPr lvl="1"/>
            <a:r>
              <a:rPr lang="en-GB" b="0" i="0" dirty="0">
                <a:solidFill>
                  <a:srgbClr val="202124"/>
                </a:solidFill>
                <a:effectLst/>
              </a:rPr>
              <a:t>Tint to apply to the background.</a:t>
            </a:r>
          </a:p>
          <a:p>
            <a:pPr lvl="1"/>
            <a:r>
              <a:rPr lang="en-GB" b="0" i="0" dirty="0">
                <a:solidFill>
                  <a:srgbClr val="202124"/>
                </a:solidFill>
                <a:effectLst/>
              </a:rPr>
              <a:t>May be a </a:t>
            </a:r>
            <a:r>
              <a:rPr lang="en-GB" b="0" i="0" dirty="0" err="1">
                <a:solidFill>
                  <a:srgbClr val="202124"/>
                </a:solidFill>
                <a:effectLst/>
              </a:rPr>
              <a:t>color</a:t>
            </a:r>
            <a:r>
              <a:rPr lang="en-GB" b="0" i="0" dirty="0">
                <a:solidFill>
                  <a:srgbClr val="202124"/>
                </a:solidFill>
                <a:effectLst/>
              </a:rPr>
              <a:t> value</a:t>
            </a:r>
          </a:p>
          <a:p>
            <a:r>
              <a:rPr lang="en-GB" dirty="0" err="1">
                <a:solidFill>
                  <a:srgbClr val="FF0000"/>
                </a:solidFill>
              </a:rPr>
              <a:t>BackgroundTintMode</a:t>
            </a:r>
            <a:endParaRPr lang="en-GB" dirty="0">
              <a:solidFill>
                <a:srgbClr val="FF0000"/>
              </a:solidFill>
            </a:endParaRPr>
          </a:p>
          <a:p>
            <a:pPr lvl="1"/>
            <a:r>
              <a:rPr lang="en-GB" dirty="0"/>
              <a:t>Blending mode used to apply the background tint. </a:t>
            </a:r>
          </a:p>
          <a:p>
            <a:pPr lvl="1"/>
            <a:r>
              <a:rPr lang="en-GB" dirty="0"/>
              <a:t>May be one of the following values: add, multiply, screen, </a:t>
            </a:r>
            <a:r>
              <a:rPr lang="en-GB" dirty="0" err="1"/>
              <a:t>src_atop</a:t>
            </a:r>
            <a:r>
              <a:rPr lang="en-GB" dirty="0"/>
              <a:t>, </a:t>
            </a:r>
            <a:r>
              <a:rPr lang="en-GB" dirty="0" err="1"/>
              <a:t>src_over</a:t>
            </a:r>
            <a:r>
              <a:rPr lang="en-GB" dirty="0"/>
              <a:t>, </a:t>
            </a:r>
            <a:r>
              <a:rPr lang="en-GB" dirty="0" err="1"/>
              <a:t>src_in</a:t>
            </a:r>
            <a:endParaRPr lang="en-GB" dirty="0"/>
          </a:p>
          <a:p>
            <a:pPr marL="0" indent="0">
              <a:buNone/>
            </a:pPr>
            <a:endParaRPr lang="en-GB" dirty="0"/>
          </a:p>
        </p:txBody>
      </p:sp>
      <p:sp>
        <p:nvSpPr>
          <p:cNvPr id="6" name="Content Placeholder 5">
            <a:extLst>
              <a:ext uri="{FF2B5EF4-FFF2-40B4-BE49-F238E27FC236}">
                <a16:creationId xmlns:a16="http://schemas.microsoft.com/office/drawing/2014/main" id="{F6505283-357B-4268-9121-66788FB8F1A9}"/>
              </a:ext>
            </a:extLst>
          </p:cNvPr>
          <p:cNvSpPr>
            <a:spLocks noGrp="1"/>
          </p:cNvSpPr>
          <p:nvPr>
            <p:ph sz="half" idx="2"/>
          </p:nvPr>
        </p:nvSpPr>
        <p:spPr/>
        <p:txBody>
          <a:bodyPr>
            <a:normAutofit fontScale="92500" lnSpcReduction="10000"/>
          </a:bodyPr>
          <a:lstStyle/>
          <a:p>
            <a:r>
              <a:rPr lang="en-GB" dirty="0">
                <a:solidFill>
                  <a:srgbClr val="FF0000"/>
                </a:solidFill>
              </a:rPr>
              <a:t>Foreground</a:t>
            </a:r>
          </a:p>
          <a:p>
            <a:pPr lvl="1"/>
            <a:r>
              <a:rPr lang="en-GB" dirty="0"/>
              <a:t>Defines the drawable to draw over the content. </a:t>
            </a:r>
          </a:p>
          <a:p>
            <a:r>
              <a:rPr lang="en-GB" dirty="0" err="1">
                <a:solidFill>
                  <a:srgbClr val="FF0000"/>
                </a:solidFill>
              </a:rPr>
              <a:t>ForegroundGravity</a:t>
            </a:r>
            <a:endParaRPr lang="en-GB" dirty="0">
              <a:solidFill>
                <a:srgbClr val="FF0000"/>
              </a:solidFill>
            </a:endParaRPr>
          </a:p>
          <a:p>
            <a:pPr lvl="1"/>
            <a:r>
              <a:rPr lang="en-GB" dirty="0"/>
              <a:t>Defines the gravity to apply to the foreground drawable. </a:t>
            </a:r>
          </a:p>
          <a:p>
            <a:r>
              <a:rPr lang="en-GB" dirty="0" err="1">
                <a:solidFill>
                  <a:srgbClr val="FF0000"/>
                </a:solidFill>
              </a:rPr>
              <a:t>ForegroundTint</a:t>
            </a:r>
            <a:endParaRPr lang="en-GB" dirty="0">
              <a:solidFill>
                <a:srgbClr val="FF0000"/>
              </a:solidFill>
            </a:endParaRPr>
          </a:p>
          <a:p>
            <a:pPr lvl="1"/>
            <a:r>
              <a:rPr lang="en-GB" dirty="0"/>
              <a:t>Tint to apply to the foreground. </a:t>
            </a:r>
          </a:p>
          <a:p>
            <a:r>
              <a:rPr lang="en-GB" dirty="0" err="1">
                <a:solidFill>
                  <a:srgbClr val="FF0000"/>
                </a:solidFill>
              </a:rPr>
              <a:t>ForegroundTintMode</a:t>
            </a:r>
            <a:endParaRPr lang="en-GB" dirty="0">
              <a:solidFill>
                <a:srgbClr val="FF0000"/>
              </a:solidFill>
            </a:endParaRPr>
          </a:p>
          <a:p>
            <a:pPr lvl="1"/>
            <a:r>
              <a:rPr lang="en-GB" dirty="0"/>
              <a:t>Blending mode used to apply the foreground tint. </a:t>
            </a:r>
          </a:p>
        </p:txBody>
      </p:sp>
      <p:sp>
        <p:nvSpPr>
          <p:cNvPr id="4" name="Slide Number Placeholder 3">
            <a:extLst>
              <a:ext uri="{FF2B5EF4-FFF2-40B4-BE49-F238E27FC236}">
                <a16:creationId xmlns:a16="http://schemas.microsoft.com/office/drawing/2014/main" id="{C94AEDBA-2C4C-4BFB-8740-E9BF39D8FB30}"/>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410157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DDE4-6871-47DF-A04A-1AE1861EAAA2}"/>
              </a:ext>
            </a:extLst>
          </p:cNvPr>
          <p:cNvSpPr>
            <a:spLocks noGrp="1"/>
          </p:cNvSpPr>
          <p:nvPr>
            <p:ph type="title"/>
          </p:nvPr>
        </p:nvSpPr>
        <p:spPr/>
        <p:txBody>
          <a:bodyPr/>
          <a:lstStyle/>
          <a:p>
            <a:r>
              <a:rPr lang="en-GB" dirty="0"/>
              <a:t>View class method</a:t>
            </a:r>
          </a:p>
        </p:txBody>
      </p:sp>
      <p:sp>
        <p:nvSpPr>
          <p:cNvPr id="3" name="Content Placeholder 2">
            <a:extLst>
              <a:ext uri="{FF2B5EF4-FFF2-40B4-BE49-F238E27FC236}">
                <a16:creationId xmlns:a16="http://schemas.microsoft.com/office/drawing/2014/main" id="{5038AE65-00B7-45D5-B361-E45C290F190C}"/>
              </a:ext>
            </a:extLst>
          </p:cNvPr>
          <p:cNvSpPr>
            <a:spLocks noGrp="1"/>
          </p:cNvSpPr>
          <p:nvPr>
            <p:ph idx="1"/>
          </p:nvPr>
        </p:nvSpPr>
        <p:spPr/>
        <p:txBody>
          <a:bodyPr>
            <a:normAutofit fontScale="92500" lnSpcReduction="10000"/>
          </a:bodyPr>
          <a:lstStyle/>
          <a:p>
            <a:r>
              <a:rPr lang="en-GB" dirty="0"/>
              <a:t>For each of previous attributes exist getter and setter method in view class.</a:t>
            </a:r>
            <a:endParaRPr lang="en-GB" dirty="0">
              <a:solidFill>
                <a:srgbClr val="FF0000"/>
              </a:solidFill>
              <a:latin typeface="Consolas" panose="020B0609020204030204" pitchFamily="49" charset="0"/>
            </a:endParaRPr>
          </a:p>
          <a:p>
            <a:r>
              <a:rPr lang="en-GB" dirty="0">
                <a:solidFill>
                  <a:srgbClr val="FF0000"/>
                </a:solidFill>
                <a:latin typeface="Consolas" panose="020B0609020204030204" pitchFamily="49" charset="0"/>
              </a:rPr>
              <a:t>final &lt;T extends View&gt;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(int id)</a:t>
            </a:r>
          </a:p>
          <a:p>
            <a:pPr marL="457200" lvl="1" indent="0">
              <a:buNone/>
            </a:pPr>
            <a:r>
              <a:rPr lang="en-GB" dirty="0"/>
              <a:t>Finds the first descendant view with the given ID, the view itself if the ID matches </a:t>
            </a:r>
            <a:r>
              <a:rPr lang="en-GB" dirty="0" err="1"/>
              <a:t>getId</a:t>
            </a:r>
            <a:r>
              <a:rPr lang="en-GB" dirty="0"/>
              <a:t>(), or null if the ID is invalid (&lt; 0) or there is no matching view in the hierarchy. </a:t>
            </a:r>
          </a:p>
          <a:p>
            <a:r>
              <a:rPr lang="en-GB" dirty="0">
                <a:solidFill>
                  <a:srgbClr val="FF0000"/>
                </a:solidFill>
                <a:latin typeface="Consolas" panose="020B0609020204030204" pitchFamily="49" charset="0"/>
              </a:rPr>
              <a:t>final Context </a:t>
            </a:r>
            <a:r>
              <a:rPr lang="en-GB" dirty="0" err="1">
                <a:solidFill>
                  <a:srgbClr val="FF0000"/>
                </a:solidFill>
                <a:latin typeface="Consolas" panose="020B0609020204030204" pitchFamily="49" charset="0"/>
              </a:rPr>
              <a:t>getContext</a:t>
            </a:r>
            <a:r>
              <a:rPr lang="en-GB" dirty="0">
                <a:solidFill>
                  <a:srgbClr val="FF0000"/>
                </a:solidFill>
                <a:latin typeface="Consolas" panose="020B0609020204030204" pitchFamily="49" charset="0"/>
              </a:rPr>
              <a:t>()</a:t>
            </a:r>
          </a:p>
          <a:p>
            <a:pPr marL="457200" lvl="1" indent="0">
              <a:buNone/>
            </a:pPr>
            <a:r>
              <a:rPr lang="en-GB" dirty="0"/>
              <a:t>Returns the context the view is running in, through which it can access the current theme, resources, etc.</a:t>
            </a:r>
          </a:p>
          <a:p>
            <a:r>
              <a:rPr lang="en-GB" dirty="0"/>
              <a:t>View class provide methods which allow to manage events.</a:t>
            </a:r>
          </a:p>
        </p:txBody>
      </p:sp>
      <p:sp>
        <p:nvSpPr>
          <p:cNvPr id="4" name="Slide Number Placeholder 3">
            <a:extLst>
              <a:ext uri="{FF2B5EF4-FFF2-40B4-BE49-F238E27FC236}">
                <a16:creationId xmlns:a16="http://schemas.microsoft.com/office/drawing/2014/main" id="{F80FF535-CF87-48F8-B7EF-AB3570B10F82}"/>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814115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31EA36-7892-295B-3623-7C3F8821C859}"/>
              </a:ext>
            </a:extLst>
          </p:cNvPr>
          <p:cNvSpPr>
            <a:spLocks noGrp="1"/>
          </p:cNvSpPr>
          <p:nvPr>
            <p:ph type="title"/>
          </p:nvPr>
        </p:nvSpPr>
        <p:spPr/>
        <p:txBody>
          <a:bodyPr anchor="b">
            <a:normAutofit/>
          </a:bodyPr>
          <a:lstStyle/>
          <a:p>
            <a:r>
              <a:rPr lang="en-GB" dirty="0"/>
              <a:t>Input events</a:t>
            </a:r>
          </a:p>
        </p:txBody>
      </p:sp>
      <p:sp>
        <p:nvSpPr>
          <p:cNvPr id="4" name="Segnaposto contenuto 3">
            <a:extLst>
              <a:ext uri="{FF2B5EF4-FFF2-40B4-BE49-F238E27FC236}">
                <a16:creationId xmlns:a16="http://schemas.microsoft.com/office/drawing/2014/main" id="{93E0E857-D871-1AC1-EAA5-0D45CE4406D0}"/>
              </a:ext>
            </a:extLst>
          </p:cNvPr>
          <p:cNvSpPr>
            <a:spLocks noGrp="1"/>
          </p:cNvSpPr>
          <p:nvPr>
            <p:ph idx="1"/>
          </p:nvPr>
        </p:nvSpPr>
        <p:spPr/>
        <p:txBody>
          <a:bodyPr>
            <a:normAutofit fontScale="70000" lnSpcReduction="20000"/>
          </a:bodyPr>
          <a:lstStyle/>
          <a:p>
            <a:pPr marL="0" indent="0">
              <a:buNone/>
            </a:pPr>
            <a:r>
              <a:rPr lang="en-GB" dirty="0"/>
              <a:t>Events are a useful way to collect data about a user's interaction with interactive components of Applications.</a:t>
            </a:r>
          </a:p>
          <a:p>
            <a:pPr marL="0" indent="0">
              <a:buNone/>
            </a:pPr>
            <a:r>
              <a:rPr lang="en-GB" dirty="0"/>
              <a:t>Usually interactions with user are collected by UI component through touch-screen.</a:t>
            </a:r>
          </a:p>
          <a:p>
            <a:pPr marL="0" indent="0">
              <a:buNone/>
            </a:pPr>
            <a:r>
              <a:rPr lang="en-GB" dirty="0"/>
              <a:t>Android framework maintains an event que as FIFO basis.</a:t>
            </a:r>
          </a:p>
          <a:p>
            <a:pPr marL="0" indent="0">
              <a:buNone/>
            </a:pPr>
            <a:r>
              <a:rPr lang="en-GB" dirty="0"/>
              <a:t>Android provide different way to intercept the events from a user's interaction with your application: </a:t>
            </a:r>
          </a:p>
          <a:p>
            <a:pPr lvl="1"/>
            <a:r>
              <a:rPr lang="en-GB" sz="3200" dirty="0">
                <a:solidFill>
                  <a:srgbClr val="FF0000"/>
                </a:solidFill>
              </a:rPr>
              <a:t>Event listener: </a:t>
            </a:r>
            <a:r>
              <a:rPr lang="en-GB" sz="3200" dirty="0"/>
              <a:t>within the various view classes there are several public </a:t>
            </a:r>
            <a:r>
              <a:rPr lang="en-GB" sz="3200" dirty="0" err="1"/>
              <a:t>callback</a:t>
            </a:r>
            <a:r>
              <a:rPr lang="en-GB" sz="3200" dirty="0"/>
              <a:t> methods. This method are called by the android framework when the respective action occurs on that object. To intercept this, you must extend the </a:t>
            </a:r>
            <a:r>
              <a:rPr lang="en-GB" sz="3200" dirty="0" err="1"/>
              <a:t>classs</a:t>
            </a:r>
            <a:r>
              <a:rPr lang="en-GB" sz="3200" dirty="0"/>
              <a:t> and override the method. NOT PRACTICAL!! For this reason The View class contains a collection of interfaces, the </a:t>
            </a:r>
            <a:r>
              <a:rPr lang="en-GB" sz="3200" b="1" dirty="0"/>
              <a:t>event listeners</a:t>
            </a:r>
            <a:r>
              <a:rPr lang="en-GB" sz="3200" dirty="0"/>
              <a:t>, which are easy and practical to use and define. (we will see only this way)</a:t>
            </a:r>
          </a:p>
          <a:p>
            <a:pPr lvl="1"/>
            <a:r>
              <a:rPr lang="en-GB" sz="3200" dirty="0">
                <a:solidFill>
                  <a:srgbClr val="FF0000"/>
                </a:solidFill>
              </a:rPr>
              <a:t>Events handlers: </a:t>
            </a:r>
            <a:r>
              <a:rPr lang="en-GB" sz="3200" dirty="0"/>
              <a:t>are useful if you're building custom component from View and then you will be able to define several </a:t>
            </a:r>
            <a:r>
              <a:rPr lang="en-GB" sz="3200" dirty="0" err="1"/>
              <a:t>callback</a:t>
            </a:r>
            <a:r>
              <a:rPr lang="en-GB" sz="3200" dirty="0"/>
              <a:t> methods used as default event handlers</a:t>
            </a:r>
          </a:p>
        </p:txBody>
      </p:sp>
      <p:sp>
        <p:nvSpPr>
          <p:cNvPr id="5" name="Segnaposto numero diapositiva 4">
            <a:extLst>
              <a:ext uri="{FF2B5EF4-FFF2-40B4-BE49-F238E27FC236}">
                <a16:creationId xmlns:a16="http://schemas.microsoft.com/office/drawing/2014/main" id="{675832C4-9405-CA8D-3EEA-D6F572AFF997}"/>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58</a:t>
            </a:fld>
            <a:endParaRPr lang="it-IT"/>
          </a:p>
        </p:txBody>
      </p:sp>
    </p:spTree>
    <p:extLst>
      <p:ext uri="{BB962C8B-B14F-4D97-AF65-F5344CB8AC3E}">
        <p14:creationId xmlns:p14="http://schemas.microsoft.com/office/powerpoint/2010/main" val="2238641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A2B2F-7A33-EFDD-8ACA-297D7D590A9F}"/>
              </a:ext>
            </a:extLst>
          </p:cNvPr>
          <p:cNvSpPr>
            <a:spLocks noGrp="1"/>
          </p:cNvSpPr>
          <p:nvPr>
            <p:ph type="title"/>
          </p:nvPr>
        </p:nvSpPr>
        <p:spPr/>
        <p:txBody>
          <a:bodyPr/>
          <a:lstStyle/>
          <a:p>
            <a:r>
              <a:rPr lang="en-GB" dirty="0"/>
              <a:t>Event listeners</a:t>
            </a:r>
          </a:p>
        </p:txBody>
      </p:sp>
      <p:graphicFrame>
        <p:nvGraphicFramePr>
          <p:cNvPr id="5" name="Tabella 5">
            <a:extLst>
              <a:ext uri="{FF2B5EF4-FFF2-40B4-BE49-F238E27FC236}">
                <a16:creationId xmlns:a16="http://schemas.microsoft.com/office/drawing/2014/main" id="{A75E9D6C-731C-31E1-391C-DDD37C57AF08}"/>
              </a:ext>
            </a:extLst>
          </p:cNvPr>
          <p:cNvGraphicFramePr>
            <a:graphicFrameLocks noGrp="1"/>
          </p:cNvGraphicFramePr>
          <p:nvPr>
            <p:ph idx="1"/>
            <p:extLst>
              <p:ext uri="{D42A27DB-BD31-4B8C-83A1-F6EECF244321}">
                <p14:modId xmlns:p14="http://schemas.microsoft.com/office/powerpoint/2010/main" val="2956339082"/>
              </p:ext>
            </p:extLst>
          </p:nvPr>
        </p:nvGraphicFramePr>
        <p:xfrm>
          <a:off x="784698" y="1536969"/>
          <a:ext cx="10972797" cy="429768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2730437124"/>
                    </a:ext>
                  </a:extLst>
                </a:gridCol>
                <a:gridCol w="3657599">
                  <a:extLst>
                    <a:ext uri="{9D8B030D-6E8A-4147-A177-3AD203B41FA5}">
                      <a16:colId xmlns:a16="http://schemas.microsoft.com/office/drawing/2014/main" val="3283226574"/>
                    </a:ext>
                  </a:extLst>
                </a:gridCol>
                <a:gridCol w="3657599">
                  <a:extLst>
                    <a:ext uri="{9D8B030D-6E8A-4147-A177-3AD203B41FA5}">
                      <a16:colId xmlns:a16="http://schemas.microsoft.com/office/drawing/2014/main" val="404238225"/>
                    </a:ext>
                  </a:extLst>
                </a:gridCol>
              </a:tblGrid>
              <a:tr h="309760">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20431607"/>
                  </a:ext>
                </a:extLst>
              </a:tr>
              <a:tr h="607979">
                <a:tc>
                  <a:txBody>
                    <a:bodyPr/>
                    <a:lstStyle/>
                    <a:p>
                      <a:r>
                        <a:rPr lang="en-GB" dirty="0" err="1"/>
                        <a:t>onClick</a:t>
                      </a:r>
                      <a:r>
                        <a:rPr lang="en-GB" dirty="0"/>
                        <a:t>()</a:t>
                      </a:r>
                    </a:p>
                  </a:txBody>
                  <a:tcPr/>
                </a:tc>
                <a:tc>
                  <a:txBody>
                    <a:bodyPr/>
                    <a:lstStyle/>
                    <a:p>
                      <a:r>
                        <a:rPr lang="en-GB" dirty="0" err="1"/>
                        <a:t>View.OnClickListener</a:t>
                      </a:r>
                      <a:endParaRPr lang="en-GB" dirty="0"/>
                    </a:p>
                  </a:txBody>
                  <a:tcPr/>
                </a:tc>
                <a:tc>
                  <a:txBody>
                    <a:bodyPr/>
                    <a:lstStyle/>
                    <a:p>
                      <a:r>
                        <a:rPr lang="en-GB" dirty="0"/>
                        <a:t>This is called when the user either touches the item </a:t>
                      </a:r>
                    </a:p>
                  </a:txBody>
                  <a:tcPr/>
                </a:tc>
                <a:extLst>
                  <a:ext uri="{0D108BD9-81ED-4DB2-BD59-A6C34878D82A}">
                    <a16:rowId xmlns:a16="http://schemas.microsoft.com/office/drawing/2014/main" val="257594254"/>
                  </a:ext>
                </a:extLst>
              </a:tr>
              <a:tr h="607979">
                <a:tc>
                  <a:txBody>
                    <a:bodyPr/>
                    <a:lstStyle/>
                    <a:p>
                      <a:r>
                        <a:rPr lang="en-GB" dirty="0" err="1"/>
                        <a:t>onLogClick</a:t>
                      </a:r>
                      <a:r>
                        <a:rPr lang="en-GB" dirty="0"/>
                        <a:t>()</a:t>
                      </a:r>
                    </a:p>
                  </a:txBody>
                  <a:tcPr/>
                </a:tc>
                <a:tc>
                  <a:txBody>
                    <a:bodyPr/>
                    <a:lstStyle/>
                    <a:p>
                      <a:r>
                        <a:rPr lang="en-GB" dirty="0" err="1"/>
                        <a:t>View.OnLongClickListener</a:t>
                      </a:r>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This is called when the user either touches the item  for one or more seconds</a:t>
                      </a:r>
                    </a:p>
                  </a:txBody>
                  <a:tcPr/>
                </a:tc>
                <a:extLst>
                  <a:ext uri="{0D108BD9-81ED-4DB2-BD59-A6C34878D82A}">
                    <a16:rowId xmlns:a16="http://schemas.microsoft.com/office/drawing/2014/main" val="3377674431"/>
                  </a:ext>
                </a:extLst>
              </a:tr>
              <a:tr h="607979">
                <a:tc>
                  <a:txBody>
                    <a:bodyPr/>
                    <a:lstStyle/>
                    <a:p>
                      <a:r>
                        <a:rPr lang="en-GB" dirty="0" err="1"/>
                        <a:t>onFocusChange</a:t>
                      </a:r>
                      <a:r>
                        <a:rPr lang="en-GB" dirty="0"/>
                        <a:t>()</a:t>
                      </a:r>
                    </a:p>
                  </a:txBody>
                  <a:tcPr/>
                </a:tc>
                <a:tc>
                  <a:txBody>
                    <a:bodyPr/>
                    <a:lstStyle/>
                    <a:p>
                      <a:r>
                        <a:rPr lang="en-GB" dirty="0" err="1"/>
                        <a:t>View.OnFocusChangeListener</a:t>
                      </a:r>
                      <a:endParaRPr lang="en-GB" dirty="0"/>
                    </a:p>
                  </a:txBody>
                  <a:tcPr/>
                </a:tc>
                <a:tc>
                  <a:txBody>
                    <a:bodyPr/>
                    <a:lstStyle/>
                    <a:p>
                      <a:r>
                        <a:rPr lang="en-GB" dirty="0"/>
                        <a:t> This is called when the user navigates onto or away from the item, using the navigation-keys or trackball.</a:t>
                      </a:r>
                    </a:p>
                  </a:txBody>
                  <a:tcPr/>
                </a:tc>
                <a:extLst>
                  <a:ext uri="{0D108BD9-81ED-4DB2-BD59-A6C34878D82A}">
                    <a16:rowId xmlns:a16="http://schemas.microsoft.com/office/drawing/2014/main" val="2746864810"/>
                  </a:ext>
                </a:extLst>
              </a:tr>
              <a:tr h="607979">
                <a:tc>
                  <a:txBody>
                    <a:bodyPr/>
                    <a:lstStyle/>
                    <a:p>
                      <a:r>
                        <a:rPr lang="en-GB" dirty="0" err="1"/>
                        <a:t>onKey</a:t>
                      </a:r>
                      <a:r>
                        <a:rPr lang="en-GB" dirty="0"/>
                        <a:t>()</a:t>
                      </a:r>
                    </a:p>
                  </a:txBody>
                  <a:tcPr/>
                </a:tc>
                <a:tc>
                  <a:txBody>
                    <a:bodyPr/>
                    <a:lstStyle/>
                    <a:p>
                      <a:r>
                        <a:rPr lang="en-GB" dirty="0" err="1"/>
                        <a:t>View.OnKeyListener</a:t>
                      </a:r>
                      <a:endParaRPr lang="en-GB" dirty="0"/>
                    </a:p>
                  </a:txBody>
                  <a:tcPr/>
                </a:tc>
                <a:tc>
                  <a:txBody>
                    <a:bodyPr/>
                    <a:lstStyle/>
                    <a:p>
                      <a:r>
                        <a:rPr lang="en-GB" dirty="0"/>
                        <a:t>This is called when the user is focused on the item and presses or releases a hardware key on the device.</a:t>
                      </a:r>
                    </a:p>
                  </a:txBody>
                  <a:tcPr/>
                </a:tc>
                <a:extLst>
                  <a:ext uri="{0D108BD9-81ED-4DB2-BD59-A6C34878D82A}">
                    <a16:rowId xmlns:a16="http://schemas.microsoft.com/office/drawing/2014/main" val="1425372313"/>
                  </a:ext>
                </a:extLst>
              </a:tr>
            </a:tbl>
          </a:graphicData>
        </a:graphic>
      </p:graphicFrame>
      <p:sp>
        <p:nvSpPr>
          <p:cNvPr id="4" name="Segnaposto numero diapositiva 3">
            <a:extLst>
              <a:ext uri="{FF2B5EF4-FFF2-40B4-BE49-F238E27FC236}">
                <a16:creationId xmlns:a16="http://schemas.microsoft.com/office/drawing/2014/main" id="{1F310F33-FB3F-46AE-A41D-93C5E946D896}"/>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323550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091766-E040-762D-23F3-DC373E8D9EA7}"/>
              </a:ext>
            </a:extLst>
          </p:cNvPr>
          <p:cNvSpPr>
            <a:spLocks noGrp="1"/>
          </p:cNvSpPr>
          <p:nvPr>
            <p:ph type="title"/>
          </p:nvPr>
        </p:nvSpPr>
        <p:spPr/>
        <p:txBody>
          <a:bodyPr/>
          <a:lstStyle/>
          <a:p>
            <a:r>
              <a:rPr lang="en-GB" dirty="0"/>
              <a:t>Activity</a:t>
            </a:r>
          </a:p>
        </p:txBody>
      </p:sp>
      <p:sp>
        <p:nvSpPr>
          <p:cNvPr id="3" name="Segnaposto testo 2">
            <a:extLst>
              <a:ext uri="{FF2B5EF4-FFF2-40B4-BE49-F238E27FC236}">
                <a16:creationId xmlns:a16="http://schemas.microsoft.com/office/drawing/2014/main" id="{0E79478A-1889-9943-82ED-0CE27AFDA3D2}"/>
              </a:ext>
            </a:extLst>
          </p:cNvPr>
          <p:cNvSpPr>
            <a:spLocks noGrp="1"/>
          </p:cNvSpPr>
          <p:nvPr>
            <p:ph type="body" idx="1"/>
          </p:nvPr>
        </p:nvSpPr>
        <p:spPr/>
        <p:txBody>
          <a:bodyPr/>
          <a:lstStyle/>
          <a:p>
            <a:endParaRPr lang="en-GB" dirty="0"/>
          </a:p>
        </p:txBody>
      </p:sp>
      <p:sp>
        <p:nvSpPr>
          <p:cNvPr id="4" name="Segnaposto numero diapositiva 3">
            <a:extLst>
              <a:ext uri="{FF2B5EF4-FFF2-40B4-BE49-F238E27FC236}">
                <a16:creationId xmlns:a16="http://schemas.microsoft.com/office/drawing/2014/main" id="{28C78292-24A5-2E95-5B41-7A2A55F111A7}"/>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4192798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DB373E-669E-AF1A-BBA0-48E186EBD81B}"/>
              </a:ext>
            </a:extLst>
          </p:cNvPr>
          <p:cNvSpPr>
            <a:spLocks noGrp="1"/>
          </p:cNvSpPr>
          <p:nvPr>
            <p:ph type="title"/>
          </p:nvPr>
        </p:nvSpPr>
        <p:spPr/>
        <p:txBody>
          <a:bodyPr/>
          <a:lstStyle/>
          <a:p>
            <a:r>
              <a:rPr lang="en-GB" dirty="0"/>
              <a:t>Event listeners</a:t>
            </a:r>
          </a:p>
        </p:txBody>
      </p:sp>
      <p:sp>
        <p:nvSpPr>
          <p:cNvPr id="4" name="Segnaposto numero diapositiva 3">
            <a:extLst>
              <a:ext uri="{FF2B5EF4-FFF2-40B4-BE49-F238E27FC236}">
                <a16:creationId xmlns:a16="http://schemas.microsoft.com/office/drawing/2014/main" id="{7AA773E8-E797-52D3-7950-9990955E3750}"/>
              </a:ext>
            </a:extLst>
          </p:cNvPr>
          <p:cNvSpPr>
            <a:spLocks noGrp="1"/>
          </p:cNvSpPr>
          <p:nvPr>
            <p:ph type="sldNum" sz="quarter" idx="12"/>
          </p:nvPr>
        </p:nvSpPr>
        <p:spPr/>
        <p:txBody>
          <a:bodyPr/>
          <a:lstStyle/>
          <a:p>
            <a:fld id="{D2040F39-7941-49A4-B48D-F201B18B6351}" type="slidenum">
              <a:rPr lang="it-IT" smtClean="0"/>
              <a:pPr/>
              <a:t>60</a:t>
            </a:fld>
            <a:endParaRPr lang="it-IT" dirty="0"/>
          </a:p>
        </p:txBody>
      </p:sp>
      <p:graphicFrame>
        <p:nvGraphicFramePr>
          <p:cNvPr id="7" name="Tabella 7">
            <a:extLst>
              <a:ext uri="{FF2B5EF4-FFF2-40B4-BE49-F238E27FC236}">
                <a16:creationId xmlns:a16="http://schemas.microsoft.com/office/drawing/2014/main" id="{7845B16A-7289-757B-E0EC-D689C4B6FBE8}"/>
              </a:ext>
            </a:extLst>
          </p:cNvPr>
          <p:cNvGraphicFramePr>
            <a:graphicFrameLocks noGrp="1"/>
          </p:cNvGraphicFramePr>
          <p:nvPr>
            <p:ph idx="1"/>
            <p:extLst>
              <p:ext uri="{D42A27DB-BD31-4B8C-83A1-F6EECF244321}">
                <p14:modId xmlns:p14="http://schemas.microsoft.com/office/powerpoint/2010/main" val="3502033974"/>
              </p:ext>
            </p:extLst>
          </p:nvPr>
        </p:nvGraphicFramePr>
        <p:xfrm>
          <a:off x="609600" y="1600199"/>
          <a:ext cx="10972797" cy="27432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3302849959"/>
                    </a:ext>
                  </a:extLst>
                </a:gridCol>
                <a:gridCol w="3657599">
                  <a:extLst>
                    <a:ext uri="{9D8B030D-6E8A-4147-A177-3AD203B41FA5}">
                      <a16:colId xmlns:a16="http://schemas.microsoft.com/office/drawing/2014/main" val="1372763841"/>
                    </a:ext>
                  </a:extLst>
                </a:gridCol>
                <a:gridCol w="3657599">
                  <a:extLst>
                    <a:ext uri="{9D8B030D-6E8A-4147-A177-3AD203B41FA5}">
                      <a16:colId xmlns:a16="http://schemas.microsoft.com/office/drawing/2014/main" val="1393527047"/>
                    </a:ext>
                  </a:extLst>
                </a:gridCol>
              </a:tblGrid>
              <a:tr h="300319">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983486397"/>
                  </a:ext>
                </a:extLst>
              </a:tr>
              <a:tr h="571500">
                <a:tc>
                  <a:txBody>
                    <a:bodyPr/>
                    <a:lstStyle/>
                    <a:p>
                      <a:r>
                        <a:rPr lang="en-GB" dirty="0" err="1"/>
                        <a:t>onTouch</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View.OnTouchListener</a:t>
                      </a:r>
                      <a:endParaRPr lang="en-GB" dirty="0"/>
                    </a:p>
                  </a:txBody>
                  <a:tcPr/>
                </a:tc>
                <a:tc>
                  <a:txBody>
                    <a:bodyPr/>
                    <a:lstStyle/>
                    <a:p>
                      <a:r>
                        <a:rPr lang="en-GB" dirty="0"/>
                        <a:t>This is called when the user performs an action qualified as a touch event, including a press, a release, or any movement gesture on the screen (within the bounds of the item).</a:t>
                      </a:r>
                    </a:p>
                  </a:txBody>
                  <a:tcPr/>
                </a:tc>
                <a:extLst>
                  <a:ext uri="{0D108BD9-81ED-4DB2-BD59-A6C34878D82A}">
                    <a16:rowId xmlns:a16="http://schemas.microsoft.com/office/drawing/2014/main" val="3609201800"/>
                  </a:ext>
                </a:extLst>
              </a:tr>
              <a:tr h="571500">
                <a:tc>
                  <a:txBody>
                    <a:bodyPr/>
                    <a:lstStyle/>
                    <a:p>
                      <a:r>
                        <a:rPr lang="en-GB" dirty="0" err="1"/>
                        <a:t>onCreateContextMenu</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View.OnCreateContextMenuListener</a:t>
                      </a:r>
                      <a:endParaRPr lang="en-GB" dirty="0"/>
                    </a:p>
                  </a:txBody>
                  <a:tcPr/>
                </a:tc>
                <a:tc>
                  <a:txBody>
                    <a:bodyPr/>
                    <a:lstStyle/>
                    <a:p>
                      <a:r>
                        <a:rPr lang="en-GB" dirty="0"/>
                        <a:t>This is called when a Context Menu is being built (as the result of a sustained "long click"). </a:t>
                      </a:r>
                    </a:p>
                  </a:txBody>
                  <a:tcPr/>
                </a:tc>
                <a:extLst>
                  <a:ext uri="{0D108BD9-81ED-4DB2-BD59-A6C34878D82A}">
                    <a16:rowId xmlns:a16="http://schemas.microsoft.com/office/drawing/2014/main" val="2212438524"/>
                  </a:ext>
                </a:extLst>
              </a:tr>
            </a:tbl>
          </a:graphicData>
        </a:graphic>
      </p:graphicFrame>
      <p:sp>
        <p:nvSpPr>
          <p:cNvPr id="8" name="CasellaDiTesto 7">
            <a:extLst>
              <a:ext uri="{FF2B5EF4-FFF2-40B4-BE49-F238E27FC236}">
                <a16:creationId xmlns:a16="http://schemas.microsoft.com/office/drawing/2014/main" id="{105329D4-E7CB-AB50-CC47-3012C01D9E2B}"/>
              </a:ext>
            </a:extLst>
          </p:cNvPr>
          <p:cNvSpPr txBox="1"/>
          <p:nvPr/>
        </p:nvSpPr>
        <p:spPr>
          <a:xfrm>
            <a:off x="609600" y="4343399"/>
            <a:ext cx="10972797" cy="1631216"/>
          </a:xfrm>
          <a:prstGeom prst="rect">
            <a:avLst/>
          </a:prstGeom>
          <a:noFill/>
        </p:spPr>
        <p:txBody>
          <a:bodyPr wrap="square" rtlCol="0">
            <a:spAutoFit/>
          </a:bodyPr>
          <a:lstStyle/>
          <a:p>
            <a:r>
              <a:rPr lang="en-GB" sz="2000" dirty="0"/>
              <a:t>These </a:t>
            </a:r>
            <a:r>
              <a:rPr lang="en-GB" sz="2000" dirty="0" err="1"/>
              <a:t>callback</a:t>
            </a:r>
            <a:r>
              <a:rPr lang="en-GB" sz="2000" dirty="0"/>
              <a:t> methods are the sole inhabitants of their respective interface. To define one of these methods and handle your events, implement the nested interface in your Activity or define it as an anonymous class. Then, pass an instance of your implementation to the respective </a:t>
            </a:r>
            <a:r>
              <a:rPr lang="en-GB" sz="2000" dirty="0" err="1"/>
              <a:t>View.set</a:t>
            </a:r>
            <a:r>
              <a:rPr lang="en-GB" sz="2000" dirty="0"/>
              <a:t>...Listener() method. (E.g., call </a:t>
            </a:r>
            <a:r>
              <a:rPr lang="en-GB" sz="2000" dirty="0" err="1"/>
              <a:t>setOnClickListener</a:t>
            </a:r>
            <a:r>
              <a:rPr lang="en-GB" sz="2000" dirty="0"/>
              <a:t>() and pass it your implementation of the </a:t>
            </a:r>
            <a:r>
              <a:rPr lang="en-GB" sz="2000" dirty="0" err="1"/>
              <a:t>OnClickListener</a:t>
            </a:r>
            <a:r>
              <a:rPr lang="en-GB" sz="2000" dirty="0"/>
              <a:t>.) </a:t>
            </a:r>
          </a:p>
        </p:txBody>
      </p:sp>
    </p:spTree>
    <p:extLst>
      <p:ext uri="{BB962C8B-B14F-4D97-AF65-F5344CB8AC3E}">
        <p14:creationId xmlns:p14="http://schemas.microsoft.com/office/powerpoint/2010/main" val="1034473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D0689640-F8AE-479A-8B9A-DA71FBFDCC26}"/>
              </a:ext>
            </a:extLst>
          </p:cNvPr>
          <p:cNvSpPr>
            <a:spLocks noGrp="1"/>
          </p:cNvSpPr>
          <p:nvPr>
            <p:ph type="title"/>
          </p:nvPr>
        </p:nvSpPr>
        <p:spPr/>
        <p:txBody>
          <a:bodyPr/>
          <a:lstStyle/>
          <a:p>
            <a:r>
              <a:rPr lang="en-GB" dirty="0"/>
              <a:t>Binding views and event listener</a:t>
            </a:r>
          </a:p>
        </p:txBody>
      </p:sp>
      <p:sp>
        <p:nvSpPr>
          <p:cNvPr id="9" name="Segnaposto contenuto 8">
            <a:extLst>
              <a:ext uri="{FF2B5EF4-FFF2-40B4-BE49-F238E27FC236}">
                <a16:creationId xmlns:a16="http://schemas.microsoft.com/office/drawing/2014/main" id="{8E67F551-1C73-6254-47BF-E7F0A39B6673}"/>
              </a:ext>
            </a:extLst>
          </p:cNvPr>
          <p:cNvSpPr>
            <a:spLocks noGrp="1"/>
          </p:cNvSpPr>
          <p:nvPr>
            <p:ph sz="half" idx="1"/>
          </p:nvPr>
        </p:nvSpPr>
        <p:spPr/>
        <p:txBody>
          <a:bodyPr>
            <a:normAutofit fontScale="70000" lnSpcReduction="20000"/>
          </a:bodyPr>
          <a:lstStyle/>
          <a:p>
            <a:pPr marL="0" indent="0">
              <a:buNone/>
            </a:pPr>
            <a:r>
              <a:rPr lang="en-GB" dirty="0"/>
              <a:t>There are different way to bind an event listener:</a:t>
            </a:r>
          </a:p>
          <a:p>
            <a:r>
              <a:rPr lang="en-GB" dirty="0">
                <a:solidFill>
                  <a:srgbClr val="FF0000"/>
                </a:solidFill>
              </a:rPr>
              <a:t>Using an Anonymous Inner Class in activity class</a:t>
            </a:r>
          </a:p>
          <a:p>
            <a:pPr marL="457200" lvl="1" indent="0">
              <a:buNone/>
            </a:pPr>
            <a:r>
              <a:rPr lang="en-GB" dirty="0">
                <a:latin typeface="Consolas" panose="020B0609020204030204" pitchFamily="49" charset="0"/>
              </a:rPr>
              <a:t>private </a:t>
            </a:r>
            <a:r>
              <a:rPr lang="en-GB" dirty="0" err="1">
                <a:latin typeface="Consolas" panose="020B0609020204030204" pitchFamily="49" charset="0"/>
              </a:rPr>
              <a:t>OnClickListener</a:t>
            </a:r>
            <a:r>
              <a:rPr lang="en-GB" dirty="0">
                <a:latin typeface="Consolas" panose="020B0609020204030204" pitchFamily="49" charset="0"/>
              </a:rPr>
              <a:t> listener = new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 </a:t>
            </a:r>
          </a:p>
          <a:p>
            <a:pPr marL="457200" lvl="1" indent="0">
              <a:buNone/>
            </a:pPr>
            <a:r>
              <a:rPr lang="en-GB" dirty="0">
                <a:latin typeface="Consolas" panose="020B0609020204030204" pitchFamily="49" charset="0"/>
              </a:rPr>
              <a:t>	 // do something when the 	view is 	clicked  }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a:t>
            </a:r>
          </a:p>
          <a:p>
            <a:pPr marL="457200" lvl="1" indent="0">
              <a:buNone/>
            </a:pPr>
            <a:r>
              <a:rPr lang="en-GB" dirty="0">
                <a:latin typeface="Consolas" panose="020B0609020204030204" pitchFamily="49" charset="0"/>
              </a:rPr>
              <a:t>// Capture our button from layout</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 Register the </a:t>
            </a:r>
            <a:r>
              <a:rPr lang="en-GB" dirty="0" err="1">
                <a:latin typeface="Consolas" panose="020B0609020204030204" pitchFamily="49" charset="0"/>
              </a:rPr>
              <a:t>onClick</a:t>
            </a:r>
            <a:r>
              <a:rPr lang="en-GB" dirty="0">
                <a:latin typeface="Consolas" panose="020B0609020204030204" pitchFamily="49" charset="0"/>
              </a:rPr>
              <a:t> listener with the implementation above    </a:t>
            </a:r>
            <a:r>
              <a:rPr lang="en-GB" dirty="0" err="1">
                <a:latin typeface="Consolas" panose="020B0609020204030204" pitchFamily="49" charset="0"/>
              </a:rPr>
              <a:t>button.setOnClickListener</a:t>
            </a:r>
            <a:r>
              <a:rPr lang="en-GB" dirty="0">
                <a:latin typeface="Consolas" panose="020B0609020204030204" pitchFamily="49" charset="0"/>
              </a:rPr>
              <a:t>(listener);    ... } </a:t>
            </a:r>
          </a:p>
          <a:p>
            <a:endParaRPr lang="en-GB" dirty="0"/>
          </a:p>
        </p:txBody>
      </p:sp>
      <p:sp>
        <p:nvSpPr>
          <p:cNvPr id="10" name="Segnaposto contenuto 9">
            <a:extLst>
              <a:ext uri="{FF2B5EF4-FFF2-40B4-BE49-F238E27FC236}">
                <a16:creationId xmlns:a16="http://schemas.microsoft.com/office/drawing/2014/main" id="{7A7A9090-71FA-28EB-AAF9-22B88D8A6348}"/>
              </a:ext>
            </a:extLst>
          </p:cNvPr>
          <p:cNvSpPr>
            <a:spLocks noGrp="1"/>
          </p:cNvSpPr>
          <p:nvPr>
            <p:ph sz="half" idx="2"/>
          </p:nvPr>
        </p:nvSpPr>
        <p:spPr/>
        <p:txBody>
          <a:bodyPr>
            <a:normAutofit fontScale="70000" lnSpcReduction="20000"/>
          </a:bodyPr>
          <a:lstStyle/>
          <a:p>
            <a:r>
              <a:rPr lang="en-GB" dirty="0">
                <a:solidFill>
                  <a:srgbClr val="FF0000"/>
                </a:solidFill>
              </a:rPr>
              <a:t>Activity class implements the Listener interface.</a:t>
            </a:r>
          </a:p>
          <a:p>
            <a:pPr marL="457200" lvl="1" indent="0">
              <a:buNone/>
            </a:pPr>
            <a:r>
              <a:rPr lang="en-GB" dirty="0">
                <a:latin typeface="Consolas" panose="020B0609020204030204" pitchFamily="49" charset="0"/>
              </a:rPr>
              <a:t>public class </a:t>
            </a:r>
            <a:r>
              <a:rPr lang="en-GB" dirty="0" err="1">
                <a:latin typeface="Consolas" panose="020B0609020204030204" pitchFamily="49" charset="0"/>
              </a:rPr>
              <a:t>ExampleActivity</a:t>
            </a:r>
            <a:r>
              <a:rPr lang="en-GB" dirty="0">
                <a:latin typeface="Consolas" panose="020B0609020204030204" pitchFamily="49" charset="0"/>
              </a:rPr>
              <a:t> extends Activity implements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        </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a:t>
            </a:r>
            <a:r>
              <a:rPr lang="en-GB" dirty="0" err="1">
                <a:latin typeface="Consolas" panose="020B0609020204030204" pitchFamily="49" charset="0"/>
              </a:rPr>
              <a:t>button.setOnClickListener</a:t>
            </a:r>
            <a:r>
              <a:rPr lang="en-GB" dirty="0">
                <a:latin typeface="Consolas" panose="020B0609020204030204" pitchFamily="49" charset="0"/>
              </a:rPr>
              <a:t>(this);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 Implement the </a:t>
            </a:r>
            <a:r>
              <a:rPr lang="en-GB" dirty="0" err="1">
                <a:latin typeface="Consolas" panose="020B0609020204030204" pitchFamily="49" charset="0"/>
              </a:rPr>
              <a:t>OnClickListener</a:t>
            </a:r>
            <a:r>
              <a:rPr lang="en-GB" dirty="0">
                <a:latin typeface="Consolas" panose="020B0609020204030204" pitchFamily="49" charset="0"/>
              </a:rPr>
              <a:t> </a:t>
            </a:r>
            <a:r>
              <a:rPr lang="en-GB" dirty="0" err="1">
                <a:latin typeface="Consolas" panose="020B0609020204030204" pitchFamily="49" charset="0"/>
              </a:rPr>
              <a:t>callback</a:t>
            </a:r>
            <a:endParaRPr lang="en-GB" dirty="0">
              <a:latin typeface="Consolas" panose="020B0609020204030204" pitchFamily="49" charset="0"/>
            </a:endParaRP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a:t>
            </a:r>
          </a:p>
          <a:p>
            <a:pPr marL="457200" lvl="1" indent="0">
              <a:buNone/>
            </a:pPr>
            <a:r>
              <a:rPr lang="en-GB" dirty="0">
                <a:latin typeface="Consolas" panose="020B0609020204030204" pitchFamily="49" charset="0"/>
              </a:rPr>
              <a:t>// do something when the button is clicked</a:t>
            </a:r>
          </a:p>
          <a:p>
            <a:pPr marL="457200" lvl="1" indent="0">
              <a:buNone/>
            </a:pPr>
            <a:r>
              <a:rPr lang="en-GB" dirty="0">
                <a:latin typeface="Consolas" panose="020B0609020204030204" pitchFamily="49" charset="0"/>
              </a:rPr>
              <a:t>}    ...   } </a:t>
            </a:r>
            <a:r>
              <a:rPr lang="en-GB" dirty="0"/>
              <a:t>	</a:t>
            </a:r>
          </a:p>
          <a:p>
            <a:endParaRPr lang="en-GB" dirty="0"/>
          </a:p>
        </p:txBody>
      </p:sp>
      <p:sp>
        <p:nvSpPr>
          <p:cNvPr id="5" name="Segnaposto numero diapositiva 4">
            <a:extLst>
              <a:ext uri="{FF2B5EF4-FFF2-40B4-BE49-F238E27FC236}">
                <a16:creationId xmlns:a16="http://schemas.microsoft.com/office/drawing/2014/main" id="{0A6DCA15-86E8-C7BF-FADC-F5FD6E17F19E}"/>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011695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94E72ED-E079-1D5B-16B6-26C6D067C0A3}"/>
              </a:ext>
            </a:extLst>
          </p:cNvPr>
          <p:cNvSpPr>
            <a:spLocks noGrp="1"/>
          </p:cNvSpPr>
          <p:nvPr>
            <p:ph type="title"/>
          </p:nvPr>
        </p:nvSpPr>
        <p:spPr/>
        <p:txBody>
          <a:bodyPr/>
          <a:lstStyle/>
          <a:p>
            <a:r>
              <a:rPr lang="en-GB" dirty="0"/>
              <a:t>Binding views and event listener</a:t>
            </a:r>
          </a:p>
        </p:txBody>
      </p:sp>
      <p:sp>
        <p:nvSpPr>
          <p:cNvPr id="7" name="Segnaposto contenuto 6">
            <a:extLst>
              <a:ext uri="{FF2B5EF4-FFF2-40B4-BE49-F238E27FC236}">
                <a16:creationId xmlns:a16="http://schemas.microsoft.com/office/drawing/2014/main" id="{AB83F0A5-5969-CB8D-47BA-B699E34AF525}"/>
              </a:ext>
            </a:extLst>
          </p:cNvPr>
          <p:cNvSpPr>
            <a:spLocks noGrp="1"/>
          </p:cNvSpPr>
          <p:nvPr>
            <p:ph idx="1"/>
          </p:nvPr>
        </p:nvSpPr>
        <p:spPr/>
        <p:txBody>
          <a:bodyPr>
            <a:normAutofit fontScale="85000" lnSpcReduction="20000"/>
          </a:bodyPr>
          <a:lstStyle/>
          <a:p>
            <a:r>
              <a:rPr lang="en-GB" sz="3300" dirty="0">
                <a:solidFill>
                  <a:srgbClr val="FF0000"/>
                </a:solidFill>
              </a:rPr>
              <a:t>Using Layout file activity_main.xml to specify event handler directly.</a:t>
            </a:r>
          </a:p>
          <a:p>
            <a:pPr marL="457200" lvl="1" indent="0">
              <a:buNone/>
            </a:pPr>
            <a:r>
              <a:rPr lang="en-GB" sz="3300" dirty="0"/>
              <a:t>Set </a:t>
            </a:r>
            <a:r>
              <a:rPr lang="en-GB" sz="3300" dirty="0" err="1">
                <a:latin typeface="Consolas" panose="020B0609020204030204" pitchFamily="49" charset="0"/>
              </a:rPr>
              <a:t>android:onClick</a:t>
            </a:r>
            <a:r>
              <a:rPr lang="en-GB" sz="3300" dirty="0">
                <a:latin typeface="Consolas" panose="020B0609020204030204" pitchFamily="49" charset="0"/>
              </a:rPr>
              <a:t>, </a:t>
            </a:r>
            <a:r>
              <a:rPr lang="en-GB" sz="3300" dirty="0"/>
              <a:t>assign to this attribute </a:t>
            </a:r>
            <a:r>
              <a:rPr lang="en-GB" sz="3300" dirty="0" err="1"/>
              <a:t>onClickListener</a:t>
            </a:r>
            <a:r>
              <a:rPr lang="en-GB" sz="3300" dirty="0"/>
              <a:t> created in the activity.</a:t>
            </a:r>
          </a:p>
          <a:p>
            <a:pPr marL="457200" lvl="1" indent="0">
              <a:buNone/>
            </a:pPr>
            <a:r>
              <a:rPr lang="en-GB" sz="3300" dirty="0" err="1">
                <a:latin typeface="Consolas" panose="020B0609020204030204" pitchFamily="49" charset="0"/>
              </a:rPr>
              <a:t>android:onClick</a:t>
            </a:r>
            <a:r>
              <a:rPr lang="en-GB" sz="3300" dirty="0">
                <a:latin typeface="Consolas" panose="020B0609020204030204" pitchFamily="49" charset="0"/>
              </a:rPr>
              <a:t>="</a:t>
            </a:r>
            <a:r>
              <a:rPr lang="en-GB" sz="3300" dirty="0" err="1">
                <a:latin typeface="Consolas" panose="020B0609020204030204" pitchFamily="49" charset="0"/>
              </a:rPr>
              <a:t>onClickListener</a:t>
            </a:r>
            <a:r>
              <a:rPr lang="en-GB" sz="3300" dirty="0">
                <a:latin typeface="Consolas" panose="020B0609020204030204" pitchFamily="49" charset="0"/>
              </a:rPr>
              <a:t>"</a:t>
            </a:r>
          </a:p>
          <a:p>
            <a:pPr marL="457200" lvl="1" indent="0">
              <a:buNone/>
            </a:pPr>
            <a:endParaRPr lang="en-GB" sz="33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300" b="0" i="0" u="none" strike="noStrike" cap="none" normalizeH="0" baseline="0" dirty="0">
                <a:ln>
                  <a:noFill/>
                </a:ln>
                <a:solidFill>
                  <a:schemeClr val="tx1"/>
                </a:solidFill>
                <a:effectLst/>
                <a:latin typeface="Arial" panose="020B0604020202020204" pitchFamily="34" charset="0"/>
              </a:rPr>
              <a:t>The method you declare in the </a:t>
            </a:r>
            <a:r>
              <a:rPr kumimoji="0" lang="en-GB" altLang="en-US" sz="3300" b="0" i="0" u="none" strike="noStrike" cap="none" normalizeH="0" baseline="0" dirty="0" err="1">
                <a:ln>
                  <a:noFill/>
                </a:ln>
                <a:solidFill>
                  <a:schemeClr val="tx1"/>
                </a:solidFill>
                <a:effectLst/>
                <a:latin typeface="Arial" panose="020B0604020202020204" pitchFamily="34" charset="0"/>
              </a:rPr>
              <a:t>android:onClick</a:t>
            </a:r>
            <a:r>
              <a:rPr kumimoji="0" lang="en-GB" altLang="en-US" sz="3300" b="0" i="0" u="none" strike="noStrike" cap="none" normalizeH="0" baseline="0" dirty="0">
                <a:ln>
                  <a:noFill/>
                </a:ln>
                <a:solidFill>
                  <a:schemeClr val="tx1"/>
                </a:solidFill>
                <a:effectLst/>
                <a:latin typeface="Arial" panose="020B0604020202020204" pitchFamily="34" charset="0"/>
              </a:rPr>
              <a:t> attribute must have a signature exactly as shown above. Specifically, the method must:</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Be public</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Return void</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Define a View as its only parameter (this will be the View that was clicked)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5" name="Segnaposto numero diapositiva 4">
            <a:extLst>
              <a:ext uri="{FF2B5EF4-FFF2-40B4-BE49-F238E27FC236}">
                <a16:creationId xmlns:a16="http://schemas.microsoft.com/office/drawing/2014/main" id="{694CC864-455B-18FE-1A70-CCA85B7BFCCE}"/>
              </a:ext>
            </a:extLst>
          </p:cNvPr>
          <p:cNvSpPr>
            <a:spLocks noGrp="1"/>
          </p:cNvSpPr>
          <p:nvPr>
            <p:ph type="sldNum" sz="quarter" idx="12"/>
          </p:nvPr>
        </p:nvSpPr>
        <p:spPr/>
        <p:txBody>
          <a:bodyPr/>
          <a:lstStyle/>
          <a:p>
            <a:fld id="{D2040F39-7941-49A4-B48D-F201B18B6351}" type="slidenum">
              <a:rPr lang="it-IT" smtClean="0"/>
              <a:pPr/>
              <a:t>62</a:t>
            </a:fld>
            <a:endParaRPr lang="it-IT" dirty="0"/>
          </a:p>
        </p:txBody>
      </p:sp>
      <p:sp>
        <p:nvSpPr>
          <p:cNvPr id="8" name="Rectangle 1">
            <a:extLst>
              <a:ext uri="{FF2B5EF4-FFF2-40B4-BE49-F238E27FC236}">
                <a16:creationId xmlns:a16="http://schemas.microsoft.com/office/drawing/2014/main" id="{78BF9A5C-6B2A-9F2F-24FF-DA969BD5C99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7404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840-6F21-4542-A22F-B30D3EAA1C46}"/>
              </a:ext>
            </a:extLst>
          </p:cNvPr>
          <p:cNvSpPr>
            <a:spLocks noGrp="1"/>
          </p:cNvSpPr>
          <p:nvPr>
            <p:ph type="title"/>
          </p:nvPr>
        </p:nvSpPr>
        <p:spPr>
          <a:xfrm>
            <a:off x="609600" y="274638"/>
            <a:ext cx="10972800" cy="1143000"/>
          </a:xfrm>
        </p:spPr>
        <p:txBody>
          <a:bodyPr anchor="ctr">
            <a:normAutofit/>
          </a:bodyPr>
          <a:lstStyle/>
          <a:p>
            <a:r>
              <a:rPr lang="en-GB" dirty="0"/>
              <a:t>Android Widget Toolbox</a:t>
            </a:r>
          </a:p>
        </p:txBody>
      </p:sp>
      <p:sp>
        <p:nvSpPr>
          <p:cNvPr id="3" name="Content Placeholder 2">
            <a:extLst>
              <a:ext uri="{FF2B5EF4-FFF2-40B4-BE49-F238E27FC236}">
                <a16:creationId xmlns:a16="http://schemas.microsoft.com/office/drawing/2014/main" id="{CBE84F99-EFE4-4E14-AAD3-58284A53F68F}"/>
              </a:ext>
            </a:extLst>
          </p:cNvPr>
          <p:cNvSpPr>
            <a:spLocks noGrp="1"/>
          </p:cNvSpPr>
          <p:nvPr>
            <p:ph sz="half" idx="1"/>
          </p:nvPr>
        </p:nvSpPr>
        <p:spPr>
          <a:xfrm>
            <a:off x="609600" y="1600201"/>
            <a:ext cx="5384800" cy="4525963"/>
          </a:xfrm>
        </p:spPr>
        <p:txBody>
          <a:bodyPr>
            <a:normAutofit fontScale="92500" lnSpcReduction="10000"/>
          </a:bodyPr>
          <a:lstStyle/>
          <a:p>
            <a:pPr>
              <a:lnSpc>
                <a:spcPct val="90000"/>
              </a:lnSpc>
            </a:pPr>
            <a:r>
              <a:rPr lang="en-GB" sz="2400" dirty="0"/>
              <a:t>Android provides a large number of widget. Following are the most used:</a:t>
            </a:r>
          </a:p>
          <a:p>
            <a:pPr lvl="1">
              <a:lnSpc>
                <a:spcPct val="90000"/>
              </a:lnSpc>
            </a:pPr>
            <a:r>
              <a:rPr lang="en-GB" dirty="0" err="1"/>
              <a:t>TextView</a:t>
            </a:r>
            <a:endParaRPr lang="en-GB" dirty="0"/>
          </a:p>
          <a:p>
            <a:pPr lvl="1">
              <a:lnSpc>
                <a:spcPct val="90000"/>
              </a:lnSpc>
            </a:pPr>
            <a:r>
              <a:rPr lang="en-GB" dirty="0" err="1"/>
              <a:t>EditText</a:t>
            </a:r>
            <a:endParaRPr lang="en-GB" dirty="0"/>
          </a:p>
          <a:p>
            <a:pPr lvl="1">
              <a:lnSpc>
                <a:spcPct val="90000"/>
              </a:lnSpc>
            </a:pPr>
            <a:r>
              <a:rPr lang="en-GB" dirty="0"/>
              <a:t>Button</a:t>
            </a:r>
          </a:p>
          <a:p>
            <a:pPr lvl="1">
              <a:lnSpc>
                <a:spcPct val="90000"/>
              </a:lnSpc>
            </a:pPr>
            <a:r>
              <a:rPr lang="en-GB" dirty="0" err="1"/>
              <a:t>ImageView</a:t>
            </a:r>
            <a:endParaRPr lang="en-GB" dirty="0"/>
          </a:p>
          <a:p>
            <a:pPr lvl="1">
              <a:lnSpc>
                <a:spcPct val="90000"/>
              </a:lnSpc>
            </a:pPr>
            <a:r>
              <a:rPr lang="en-GB" dirty="0" err="1"/>
              <a:t>ImageButton</a:t>
            </a:r>
            <a:endParaRPr lang="en-GB" dirty="0"/>
          </a:p>
          <a:p>
            <a:pPr lvl="1">
              <a:lnSpc>
                <a:spcPct val="90000"/>
              </a:lnSpc>
            </a:pPr>
            <a:r>
              <a:rPr lang="en-GB" dirty="0" err="1"/>
              <a:t>RadioButton</a:t>
            </a:r>
            <a:endParaRPr lang="en-GB" dirty="0"/>
          </a:p>
          <a:p>
            <a:pPr lvl="1">
              <a:lnSpc>
                <a:spcPct val="90000"/>
              </a:lnSpc>
            </a:pPr>
            <a:r>
              <a:rPr lang="en-GB" dirty="0" err="1"/>
              <a:t>ToggleButton</a:t>
            </a:r>
            <a:endParaRPr lang="en-GB" dirty="0"/>
          </a:p>
          <a:p>
            <a:pPr lvl="1">
              <a:lnSpc>
                <a:spcPct val="90000"/>
              </a:lnSpc>
            </a:pPr>
            <a:r>
              <a:rPr lang="en-GB" dirty="0"/>
              <a:t>Switch</a:t>
            </a:r>
          </a:p>
          <a:p>
            <a:pPr lvl="1">
              <a:lnSpc>
                <a:spcPct val="90000"/>
              </a:lnSpc>
            </a:pPr>
            <a:r>
              <a:rPr lang="en-GB" dirty="0" err="1"/>
              <a:t>CheckBox</a:t>
            </a:r>
            <a:endParaRPr lang="en-GB" dirty="0"/>
          </a:p>
          <a:p>
            <a:pPr marL="457200" lvl="1" indent="0">
              <a:lnSpc>
                <a:spcPct val="90000"/>
              </a:lnSpc>
              <a:buNone/>
            </a:pPr>
            <a:r>
              <a:rPr lang="en-GB" dirty="0"/>
              <a:t>Find an example app of widgets in code folder.</a:t>
            </a:r>
          </a:p>
        </p:txBody>
      </p:sp>
      <p:pic>
        <p:nvPicPr>
          <p:cNvPr id="9" name="Content Placeholder 8">
            <a:extLst>
              <a:ext uri="{FF2B5EF4-FFF2-40B4-BE49-F238E27FC236}">
                <a16:creationId xmlns:a16="http://schemas.microsoft.com/office/drawing/2014/main" id="{63744F51-A43D-4FEC-AC76-83C55AD802FD}"/>
              </a:ext>
            </a:extLst>
          </p:cNvPr>
          <p:cNvPicPr>
            <a:picLocks noGrp="1" noChangeAspect="1"/>
          </p:cNvPicPr>
          <p:nvPr>
            <p:ph sz="half" idx="2"/>
          </p:nvPr>
        </p:nvPicPr>
        <p:blipFill>
          <a:blip r:embed="rId2"/>
          <a:stretch>
            <a:fillRect/>
          </a:stretch>
        </p:blipFill>
        <p:spPr>
          <a:xfrm>
            <a:off x="6197600" y="1837152"/>
            <a:ext cx="5384800" cy="4052061"/>
          </a:xfrm>
          <a:noFill/>
        </p:spPr>
      </p:pic>
      <p:sp>
        <p:nvSpPr>
          <p:cNvPr id="4" name="Slide Number Placeholder 3">
            <a:extLst>
              <a:ext uri="{FF2B5EF4-FFF2-40B4-BE49-F238E27FC236}">
                <a16:creationId xmlns:a16="http://schemas.microsoft.com/office/drawing/2014/main" id="{36E192BA-2AB0-44DD-A03E-615AB371B58D}"/>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63</a:t>
            </a:fld>
            <a:endParaRPr lang="it-IT"/>
          </a:p>
        </p:txBody>
      </p:sp>
    </p:spTree>
    <p:extLst>
      <p:ext uri="{BB962C8B-B14F-4D97-AF65-F5344CB8AC3E}">
        <p14:creationId xmlns:p14="http://schemas.microsoft.com/office/powerpoint/2010/main" val="10991803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512-FB74-4B21-9635-28152911E7BC}"/>
              </a:ext>
            </a:extLst>
          </p:cNvPr>
          <p:cNvSpPr>
            <a:spLocks noGrp="1"/>
          </p:cNvSpPr>
          <p:nvPr>
            <p:ph type="title"/>
          </p:nvPr>
        </p:nvSpPr>
        <p:spPr/>
        <p:txBody>
          <a:bodyPr/>
          <a:lstStyle/>
          <a:p>
            <a:r>
              <a:rPr lang="en-GB" dirty="0" err="1"/>
              <a:t>TextView</a:t>
            </a:r>
            <a:endParaRPr lang="en-GB" dirty="0"/>
          </a:p>
        </p:txBody>
      </p:sp>
      <p:sp>
        <p:nvSpPr>
          <p:cNvPr id="5" name="Content Placeholder 4">
            <a:extLst>
              <a:ext uri="{FF2B5EF4-FFF2-40B4-BE49-F238E27FC236}">
                <a16:creationId xmlns:a16="http://schemas.microsoft.com/office/drawing/2014/main" id="{69457E8A-CFE5-4004-88C5-EE626B5F83CA}"/>
              </a:ext>
            </a:extLst>
          </p:cNvPr>
          <p:cNvSpPr>
            <a:spLocks noGrp="1"/>
          </p:cNvSpPr>
          <p:nvPr>
            <p:ph sz="half" idx="1"/>
          </p:nvPr>
        </p:nvSpPr>
        <p:spPr/>
        <p:txBody>
          <a:bodyPr>
            <a:normAutofit/>
          </a:bodyPr>
          <a:lstStyle/>
          <a:p>
            <a:r>
              <a:rPr lang="en-GB" dirty="0"/>
              <a:t>A user interface element that displays text to the user. </a:t>
            </a:r>
          </a:p>
          <a:p>
            <a:r>
              <a:rPr lang="en-GB" dirty="0"/>
              <a:t>Specific </a:t>
            </a:r>
            <a:r>
              <a:rPr lang="en-GB" dirty="0" err="1"/>
              <a:t>TextView</a:t>
            </a:r>
            <a:r>
              <a:rPr lang="en-GB" dirty="0"/>
              <a:t> XML attributes:</a:t>
            </a:r>
          </a:p>
          <a:p>
            <a:pPr lvl="1"/>
            <a:r>
              <a:rPr lang="en-GB" dirty="0" err="1"/>
              <a:t>android:capitalize</a:t>
            </a:r>
            <a:endParaRPr lang="en-GB" dirty="0"/>
          </a:p>
          <a:p>
            <a:pPr lvl="1"/>
            <a:r>
              <a:rPr lang="en-GB" dirty="0" err="1"/>
              <a:t>Android:editable</a:t>
            </a:r>
            <a:endParaRPr lang="en-GB" dirty="0"/>
          </a:p>
          <a:p>
            <a:pPr lvl="1"/>
            <a:r>
              <a:rPr lang="en-GB" dirty="0" err="1"/>
              <a:t>Andorid:fontFamily</a:t>
            </a:r>
            <a:endParaRPr lang="en-GB" dirty="0"/>
          </a:p>
          <a:p>
            <a:pPr lvl="1"/>
            <a:r>
              <a:rPr lang="en-GB" dirty="0" err="1"/>
              <a:t>Andorid:inputType</a:t>
            </a:r>
            <a:endParaRPr lang="en-GB" dirty="0"/>
          </a:p>
          <a:p>
            <a:pPr lvl="1"/>
            <a:r>
              <a:rPr lang="en-GB" dirty="0" err="1"/>
              <a:t>Android:password</a:t>
            </a:r>
            <a:endParaRPr lang="en-GB" dirty="0"/>
          </a:p>
          <a:p>
            <a:pPr lvl="1"/>
            <a:r>
              <a:rPr lang="en-GB" dirty="0" err="1"/>
              <a:t>Android:phoneNumber</a:t>
            </a:r>
            <a:endParaRPr lang="en-GB" dirty="0"/>
          </a:p>
        </p:txBody>
      </p:sp>
      <p:sp>
        <p:nvSpPr>
          <p:cNvPr id="6" name="Content Placeholder 5">
            <a:extLst>
              <a:ext uri="{FF2B5EF4-FFF2-40B4-BE49-F238E27FC236}">
                <a16:creationId xmlns:a16="http://schemas.microsoft.com/office/drawing/2014/main" id="{AA076FC4-FECB-461E-B947-0282A7EDD546}"/>
              </a:ext>
            </a:extLst>
          </p:cNvPr>
          <p:cNvSpPr>
            <a:spLocks noGrp="1"/>
          </p:cNvSpPr>
          <p:nvPr>
            <p:ph sz="half" idx="2"/>
          </p:nvPr>
        </p:nvSpPr>
        <p:spPr/>
        <p:txBody>
          <a:bodyPr>
            <a:normAutofit/>
          </a:bodyPr>
          <a:lstStyle/>
          <a:p>
            <a:pPr lvl="1"/>
            <a:r>
              <a:rPr lang="en-GB" dirty="0" err="1"/>
              <a:t>Android:Text</a:t>
            </a:r>
            <a:endParaRPr lang="en-GB" dirty="0"/>
          </a:p>
          <a:p>
            <a:pPr lvl="1"/>
            <a:r>
              <a:rPr lang="en-GB" dirty="0" err="1"/>
              <a:t>Andorid:textAllCaps</a:t>
            </a:r>
            <a:endParaRPr lang="en-GB" dirty="0"/>
          </a:p>
          <a:p>
            <a:pPr lvl="1"/>
            <a:r>
              <a:rPr lang="en-GB" dirty="0" err="1"/>
              <a:t>Andorid:textColor</a:t>
            </a:r>
            <a:endParaRPr lang="en-GB" dirty="0"/>
          </a:p>
          <a:p>
            <a:pPr lvl="1"/>
            <a:r>
              <a:rPr lang="en-GB" dirty="0" err="1"/>
              <a:t>Andorid:textColorHighlight</a:t>
            </a:r>
            <a:endParaRPr lang="en-GB" dirty="0"/>
          </a:p>
          <a:p>
            <a:pPr lvl="1"/>
            <a:r>
              <a:rPr lang="en-GB" dirty="0" err="1"/>
              <a:t>android:textSize</a:t>
            </a:r>
            <a:endParaRPr lang="en-GB" dirty="0"/>
          </a:p>
          <a:p>
            <a:pPr lvl="1"/>
            <a:r>
              <a:rPr lang="en-GB" dirty="0" err="1"/>
              <a:t>Android:textStyle</a:t>
            </a:r>
            <a:endParaRPr lang="en-GB" dirty="0"/>
          </a:p>
          <a:p>
            <a:pPr lvl="1"/>
            <a:r>
              <a:rPr lang="en-GB" dirty="0" err="1"/>
              <a:t>Android:textIsSelectable</a:t>
            </a:r>
            <a:endParaRPr lang="en-GB" dirty="0"/>
          </a:p>
          <a:p>
            <a:pPr marL="0" indent="0">
              <a:buNone/>
            </a:pPr>
            <a:r>
              <a:rPr lang="en-GB" dirty="0"/>
              <a:t>For each of this attributes </a:t>
            </a:r>
            <a:r>
              <a:rPr lang="en-GB" dirty="0" err="1"/>
              <a:t>TextView</a:t>
            </a:r>
            <a:r>
              <a:rPr lang="en-GB" dirty="0"/>
              <a:t> class provides getter and setter.</a:t>
            </a:r>
          </a:p>
          <a:p>
            <a:pPr lvl="1"/>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7DEC3439-E0E1-441C-A5F2-359E45AE09B5}"/>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30231241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B9EC-9C90-4576-8835-272BCC1031A1}"/>
              </a:ext>
            </a:extLst>
          </p:cNvPr>
          <p:cNvSpPr>
            <a:spLocks noGrp="1"/>
          </p:cNvSpPr>
          <p:nvPr>
            <p:ph type="title"/>
          </p:nvPr>
        </p:nvSpPr>
        <p:spPr/>
        <p:txBody>
          <a:bodyPr/>
          <a:lstStyle/>
          <a:p>
            <a:r>
              <a:rPr lang="en-GB" dirty="0" err="1"/>
              <a:t>EditText</a:t>
            </a:r>
            <a:endParaRPr lang="en-GB" dirty="0"/>
          </a:p>
        </p:txBody>
      </p:sp>
      <p:sp>
        <p:nvSpPr>
          <p:cNvPr id="3" name="Content Placeholder 2">
            <a:extLst>
              <a:ext uri="{FF2B5EF4-FFF2-40B4-BE49-F238E27FC236}">
                <a16:creationId xmlns:a16="http://schemas.microsoft.com/office/drawing/2014/main" id="{857A685E-7CA8-4638-B10A-47639A7468D3}"/>
              </a:ext>
            </a:extLst>
          </p:cNvPr>
          <p:cNvSpPr>
            <a:spLocks noGrp="1"/>
          </p:cNvSpPr>
          <p:nvPr>
            <p:ph sz="half" idx="1"/>
          </p:nvPr>
        </p:nvSpPr>
        <p:spPr/>
        <p:txBody>
          <a:bodyPr>
            <a:normAutofit fontScale="92500" lnSpcReduction="10000"/>
          </a:bodyPr>
          <a:lstStyle/>
          <a:p>
            <a:r>
              <a:rPr lang="en-GB" dirty="0"/>
              <a:t>A user interface element for entering and modifying text. When you define an edit text widget, you must specify the </a:t>
            </a:r>
            <a:r>
              <a:rPr lang="en-GB" dirty="0" err="1">
                <a:latin typeface="Consolas" panose="020B0609020204030204" pitchFamily="49" charset="0"/>
              </a:rPr>
              <a:t>R.styleable.TextView_inputType</a:t>
            </a:r>
            <a:r>
              <a:rPr lang="en-GB" dirty="0">
                <a:latin typeface="Consolas" panose="020B0609020204030204" pitchFamily="49" charset="0"/>
              </a:rPr>
              <a:t> </a:t>
            </a:r>
            <a:r>
              <a:rPr lang="en-GB" dirty="0"/>
              <a:t>attribute. For example, for plain text input set </a:t>
            </a:r>
            <a:r>
              <a:rPr lang="en-GB" dirty="0" err="1"/>
              <a:t>inputType</a:t>
            </a:r>
            <a:r>
              <a:rPr lang="en-GB" dirty="0"/>
              <a:t> to "text". </a:t>
            </a:r>
          </a:p>
          <a:p>
            <a:r>
              <a:rPr lang="en-GB" dirty="0"/>
              <a:t>Choosing the input type configures the keyboard type that is shown, acceptable characters, and appearance of the edit text.</a:t>
            </a:r>
          </a:p>
          <a:p>
            <a:endParaRPr lang="en-GB" dirty="0"/>
          </a:p>
        </p:txBody>
      </p:sp>
      <p:pic>
        <p:nvPicPr>
          <p:cNvPr id="8" name="Segnaposto contenuto 7">
            <a:extLst>
              <a:ext uri="{FF2B5EF4-FFF2-40B4-BE49-F238E27FC236}">
                <a16:creationId xmlns:a16="http://schemas.microsoft.com/office/drawing/2014/main" id="{536D6FEB-25C0-ECE6-FCAD-BDE6CC0C145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27"/>
          <a:stretch/>
        </p:blipFill>
        <p:spPr>
          <a:xfrm>
            <a:off x="7857144" y="1525798"/>
            <a:ext cx="2418971" cy="5202028"/>
          </a:xfrm>
        </p:spPr>
      </p:pic>
      <p:sp>
        <p:nvSpPr>
          <p:cNvPr id="4" name="Slide Number Placeholder 3">
            <a:extLst>
              <a:ext uri="{FF2B5EF4-FFF2-40B4-BE49-F238E27FC236}">
                <a16:creationId xmlns:a16="http://schemas.microsoft.com/office/drawing/2014/main" id="{858CBA64-7275-4BAA-974A-91DC34860FCC}"/>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2099842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F569-759F-4726-9C85-77E9C4EE1A88}"/>
              </a:ext>
            </a:extLst>
          </p:cNvPr>
          <p:cNvSpPr>
            <a:spLocks noGrp="1"/>
          </p:cNvSpPr>
          <p:nvPr>
            <p:ph type="title"/>
          </p:nvPr>
        </p:nvSpPr>
        <p:spPr/>
        <p:txBody>
          <a:bodyPr/>
          <a:lstStyle/>
          <a:p>
            <a:r>
              <a:rPr lang="en-GB" dirty="0"/>
              <a:t>Button and </a:t>
            </a:r>
            <a:r>
              <a:rPr lang="en-GB" dirty="0" err="1"/>
              <a:t>ImageButton</a:t>
            </a:r>
            <a:r>
              <a:rPr lang="en-GB" dirty="0"/>
              <a:t> </a:t>
            </a:r>
          </a:p>
        </p:txBody>
      </p:sp>
      <p:sp>
        <p:nvSpPr>
          <p:cNvPr id="5" name="Segnaposto contenuto 4">
            <a:extLst>
              <a:ext uri="{FF2B5EF4-FFF2-40B4-BE49-F238E27FC236}">
                <a16:creationId xmlns:a16="http://schemas.microsoft.com/office/drawing/2014/main" id="{70A9BAB2-6E2E-EC68-9424-B8DBD4250D51}"/>
              </a:ext>
            </a:extLst>
          </p:cNvPr>
          <p:cNvSpPr>
            <a:spLocks noGrp="1"/>
          </p:cNvSpPr>
          <p:nvPr>
            <p:ph sz="half" idx="1"/>
          </p:nvPr>
        </p:nvSpPr>
        <p:spPr/>
        <p:txBody>
          <a:bodyPr>
            <a:normAutofit fontScale="85000" lnSpcReduction="20000"/>
          </a:bodyPr>
          <a:lstStyle/>
          <a:p>
            <a:r>
              <a:rPr lang="en-GB" dirty="0"/>
              <a:t>A button consists of text or an icon (or both text and an icon) that communicates what action occurs when the user touches it.</a:t>
            </a:r>
          </a:p>
        </p:txBody>
      </p:sp>
      <p:sp>
        <p:nvSpPr>
          <p:cNvPr id="4" name="Slide Number Placeholder 3">
            <a:extLst>
              <a:ext uri="{FF2B5EF4-FFF2-40B4-BE49-F238E27FC236}">
                <a16:creationId xmlns:a16="http://schemas.microsoft.com/office/drawing/2014/main" id="{14FF9F5E-CD43-4595-9ABF-753C462D8DAA}"/>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7" name="Segnaposto contenuto 6">
            <a:extLst>
              <a:ext uri="{FF2B5EF4-FFF2-40B4-BE49-F238E27FC236}">
                <a16:creationId xmlns:a16="http://schemas.microsoft.com/office/drawing/2014/main" id="{F7AD44E4-CBBE-DD4D-99B6-D60147576D10}"/>
              </a:ext>
            </a:extLst>
          </p:cNvPr>
          <p:cNvSpPr>
            <a:spLocks noGrp="1"/>
          </p:cNvSpPr>
          <p:nvPr>
            <p:ph sz="half" idx="2"/>
          </p:nvPr>
        </p:nvSpPr>
        <p:spPr/>
        <p:txBody>
          <a:bodyPr>
            <a:normAutofit fontScale="85000" lnSpcReduction="20000"/>
          </a:bodyPr>
          <a:lstStyle/>
          <a:p>
            <a:pPr marL="0" indent="0">
              <a:buNone/>
            </a:pP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a:t>
            </a:r>
            <a:r>
              <a:rPr lang="en-GB" sz="1800" dirty="0" err="1">
                <a:latin typeface="Consolas" panose="020B0609020204030204" pitchFamily="49" charset="0"/>
              </a:rPr>
              <a:t>ImageButton</a:t>
            </a: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android:src</a:t>
            </a:r>
            <a:r>
              <a:rPr lang="en-GB" sz="1800" dirty="0">
                <a:latin typeface="Consolas" panose="020B0609020204030204" pitchFamily="49" charset="0"/>
              </a:rPr>
              <a:t>="@drawable/</a:t>
            </a:r>
            <a:r>
              <a:rPr lang="en-GB" sz="1800" dirty="0" err="1">
                <a:latin typeface="Consolas" panose="020B0609020204030204" pitchFamily="49" charset="0"/>
              </a:rPr>
              <a:t>button_icon</a:t>
            </a:r>
            <a:r>
              <a:rPr lang="en-GB" sz="1800" dirty="0">
                <a:latin typeface="Consolas" panose="020B0609020204030204" pitchFamily="49" charset="0"/>
              </a:rPr>
              <a:t>" 	</a:t>
            </a:r>
            <a:r>
              <a:rPr lang="en-GB" sz="1800" dirty="0" err="1">
                <a:latin typeface="Consolas" panose="020B0609020204030204" pitchFamily="49" charset="0"/>
              </a:rPr>
              <a:t>android:contentDescription</a:t>
            </a:r>
            <a:r>
              <a:rPr lang="en-GB" sz="1800" dirty="0">
                <a:latin typeface="Consolas" panose="020B0609020204030204" pitchFamily="49" charset="0"/>
              </a:rPr>
              <a:t>="@string/but	</a:t>
            </a:r>
            <a:r>
              <a:rPr lang="en-GB" sz="1800" dirty="0" err="1">
                <a:latin typeface="Consolas" panose="020B0609020204030204" pitchFamily="49" charset="0"/>
              </a:rPr>
              <a:t>ton_icon_desc</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 	</a:t>
            </a:r>
            <a:r>
              <a:rPr lang="en-GB" sz="1800" dirty="0" err="1">
                <a:latin typeface="Consolas" panose="020B0609020204030204" pitchFamily="49" charset="0"/>
              </a:rPr>
              <a:t>android:drawableLeft</a:t>
            </a:r>
            <a:r>
              <a:rPr lang="en-GB" sz="1800" dirty="0">
                <a:latin typeface="Consolas" panose="020B0609020204030204" pitchFamily="49" charset="0"/>
              </a:rPr>
              <a:t>="@drawable/button_	icon"/&gt;</a:t>
            </a:r>
          </a:p>
        </p:txBody>
      </p:sp>
      <p:pic>
        <p:nvPicPr>
          <p:cNvPr id="3083" name="Picture 11">
            <a:extLst>
              <a:ext uri="{FF2B5EF4-FFF2-40B4-BE49-F238E27FC236}">
                <a16:creationId xmlns:a16="http://schemas.microsoft.com/office/drawing/2014/main" id="{8C3904F2-A7F0-BBF2-8C1D-084570D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910" y="1600201"/>
            <a:ext cx="2286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694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8954-F992-45A2-9720-46D09F3460B4}"/>
              </a:ext>
            </a:extLst>
          </p:cNvPr>
          <p:cNvSpPr>
            <a:spLocks noGrp="1"/>
          </p:cNvSpPr>
          <p:nvPr>
            <p:ph type="title"/>
          </p:nvPr>
        </p:nvSpPr>
        <p:spPr/>
        <p:txBody>
          <a:bodyPr>
            <a:normAutofit fontScale="90000"/>
          </a:bodyPr>
          <a:lstStyle/>
          <a:p>
            <a:r>
              <a:rPr lang="en-GB" dirty="0" err="1"/>
              <a:t>RadioButton</a:t>
            </a:r>
            <a:br>
              <a:rPr lang="en-GB" dirty="0"/>
            </a:br>
            <a:endParaRPr lang="en-GB" dirty="0"/>
          </a:p>
        </p:txBody>
      </p:sp>
      <p:sp>
        <p:nvSpPr>
          <p:cNvPr id="5" name="Segnaposto contenuto 4">
            <a:extLst>
              <a:ext uri="{FF2B5EF4-FFF2-40B4-BE49-F238E27FC236}">
                <a16:creationId xmlns:a16="http://schemas.microsoft.com/office/drawing/2014/main" id="{733FADC9-7FCE-2AE4-5993-146DF1977349}"/>
              </a:ext>
            </a:extLst>
          </p:cNvPr>
          <p:cNvSpPr>
            <a:spLocks noGrp="1"/>
          </p:cNvSpPr>
          <p:nvPr>
            <p:ph sz="half" idx="1"/>
          </p:nvPr>
        </p:nvSpPr>
        <p:spPr/>
        <p:txBody>
          <a:bodyPr>
            <a:normAutofit/>
          </a:bodyPr>
          <a:lstStyle/>
          <a:p>
            <a:r>
              <a:rPr lang="en-GB" b="0" i="0" dirty="0">
                <a:solidFill>
                  <a:srgbClr val="202124"/>
                </a:solidFill>
                <a:effectLst/>
              </a:rPr>
              <a:t>Radio buttons allow the user to select one option from a set. You should use radio buttons for optional sets that are mutually exclusive if you think that the user needs to see all available options side-by-side. 	</a:t>
            </a:r>
          </a:p>
          <a:p>
            <a:r>
              <a:rPr lang="en-GB" b="1" dirty="0">
                <a:solidFill>
                  <a:srgbClr val="202124"/>
                </a:solidFill>
              </a:rPr>
              <a:t>BEST PRACTISE:</a:t>
            </a:r>
            <a:r>
              <a:rPr lang="en-GB" dirty="0">
                <a:solidFill>
                  <a:srgbClr val="202124"/>
                </a:solidFill>
              </a:rPr>
              <a:t> </a:t>
            </a:r>
            <a:r>
              <a:rPr lang="en-GB" b="0" i="0" dirty="0">
                <a:solidFill>
                  <a:srgbClr val="202124"/>
                </a:solidFill>
                <a:effectLst/>
              </a:rPr>
              <a:t>use </a:t>
            </a:r>
            <a:r>
              <a:rPr lang="en-GB" b="0" i="0" dirty="0" err="1">
                <a:solidFill>
                  <a:srgbClr val="202124"/>
                </a:solidFill>
                <a:effectLst/>
              </a:rPr>
              <a:t>RadioButton</a:t>
            </a:r>
            <a:r>
              <a:rPr lang="en-GB" b="0" i="0" dirty="0">
                <a:solidFill>
                  <a:srgbClr val="202124"/>
                </a:solidFill>
                <a:effectLst/>
              </a:rPr>
              <a:t> within </a:t>
            </a:r>
            <a:r>
              <a:rPr lang="en-GB" b="0" i="0" dirty="0" err="1">
                <a:solidFill>
                  <a:srgbClr val="202124"/>
                </a:solidFill>
                <a:effectLst/>
              </a:rPr>
              <a:t>RadioGroup</a:t>
            </a:r>
            <a:r>
              <a:rPr lang="en-GB" b="0" i="0" dirty="0">
                <a:solidFill>
                  <a:srgbClr val="202124"/>
                </a:solidFill>
                <a:effectLst/>
              </a:rPr>
              <a:t>.</a:t>
            </a:r>
            <a:endParaRPr lang="en-GB" dirty="0"/>
          </a:p>
        </p:txBody>
      </p:sp>
      <p:sp>
        <p:nvSpPr>
          <p:cNvPr id="4" name="Slide Number Placeholder 3">
            <a:extLst>
              <a:ext uri="{FF2B5EF4-FFF2-40B4-BE49-F238E27FC236}">
                <a16:creationId xmlns:a16="http://schemas.microsoft.com/office/drawing/2014/main" id="{2C6E8E6E-1D82-4952-A660-BC411C2B9819}"/>
              </a:ext>
            </a:extLst>
          </p:cNvPr>
          <p:cNvSpPr>
            <a:spLocks noGrp="1"/>
          </p:cNvSpPr>
          <p:nvPr>
            <p:ph type="sldNum" sz="quarter" idx="12"/>
          </p:nvPr>
        </p:nvSpPr>
        <p:spPr/>
        <p:txBody>
          <a:bodyPr/>
          <a:lstStyle/>
          <a:p>
            <a:fld id="{D2040F39-7941-49A4-B48D-F201B18B6351}" type="slidenum">
              <a:rPr lang="it-IT" smtClean="0"/>
              <a:pPr/>
              <a:t>67</a:t>
            </a:fld>
            <a:endParaRPr lang="it-IT" dirty="0"/>
          </a:p>
        </p:txBody>
      </p:sp>
      <p:pic>
        <p:nvPicPr>
          <p:cNvPr id="10" name="Segnaposto contenuto 9">
            <a:extLst>
              <a:ext uri="{FF2B5EF4-FFF2-40B4-BE49-F238E27FC236}">
                <a16:creationId xmlns:a16="http://schemas.microsoft.com/office/drawing/2014/main" id="{CB3D7AA0-5E95-8F65-5B4F-C4D92D92B4C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5779" b="34338"/>
          <a:stretch/>
        </p:blipFill>
        <p:spPr>
          <a:xfrm>
            <a:off x="6919988" y="2754537"/>
            <a:ext cx="3621679" cy="1600201"/>
          </a:xfrm>
        </p:spPr>
      </p:pic>
    </p:spTree>
    <p:extLst>
      <p:ext uri="{BB962C8B-B14F-4D97-AF65-F5344CB8AC3E}">
        <p14:creationId xmlns:p14="http://schemas.microsoft.com/office/powerpoint/2010/main" val="1429548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7974-8E61-48EE-A1C1-40DB7519FC23}"/>
              </a:ext>
            </a:extLst>
          </p:cNvPr>
          <p:cNvSpPr>
            <a:spLocks noGrp="1"/>
          </p:cNvSpPr>
          <p:nvPr>
            <p:ph type="title"/>
          </p:nvPr>
        </p:nvSpPr>
        <p:spPr/>
        <p:txBody>
          <a:bodyPr>
            <a:normAutofit fontScale="90000"/>
          </a:bodyPr>
          <a:lstStyle/>
          <a:p>
            <a:r>
              <a:rPr lang="en-GB" dirty="0" err="1"/>
              <a:t>CheckBox</a:t>
            </a:r>
            <a:br>
              <a:rPr lang="en-GB" dirty="0"/>
            </a:br>
            <a:endParaRPr lang="en-GB" dirty="0"/>
          </a:p>
        </p:txBody>
      </p:sp>
      <p:sp>
        <p:nvSpPr>
          <p:cNvPr id="5" name="Segnaposto contenuto 4">
            <a:extLst>
              <a:ext uri="{FF2B5EF4-FFF2-40B4-BE49-F238E27FC236}">
                <a16:creationId xmlns:a16="http://schemas.microsoft.com/office/drawing/2014/main" id="{6C6D46E9-5EB2-9330-1395-69CACF968FC2}"/>
              </a:ext>
            </a:extLst>
          </p:cNvPr>
          <p:cNvSpPr>
            <a:spLocks noGrp="1"/>
          </p:cNvSpPr>
          <p:nvPr>
            <p:ph sz="half" idx="1"/>
          </p:nvPr>
        </p:nvSpPr>
        <p:spPr/>
        <p:txBody>
          <a:bodyPr/>
          <a:lstStyle/>
          <a:p>
            <a:r>
              <a:rPr lang="en-GB" dirty="0"/>
              <a:t>Checkboxes allow the user to select one or more options from a set. Typically, you should present each checkbox option in a vertical list.</a:t>
            </a:r>
          </a:p>
        </p:txBody>
      </p:sp>
      <p:sp>
        <p:nvSpPr>
          <p:cNvPr id="4" name="Slide Number Placeholder 3">
            <a:extLst>
              <a:ext uri="{FF2B5EF4-FFF2-40B4-BE49-F238E27FC236}">
                <a16:creationId xmlns:a16="http://schemas.microsoft.com/office/drawing/2014/main" id="{96F0AF05-B1B0-4467-8C1A-8155FE51B455}"/>
              </a:ext>
            </a:extLst>
          </p:cNvPr>
          <p:cNvSpPr>
            <a:spLocks noGrp="1"/>
          </p:cNvSpPr>
          <p:nvPr>
            <p:ph type="sldNum" sz="quarter" idx="12"/>
          </p:nvPr>
        </p:nvSpPr>
        <p:spPr/>
        <p:txBody>
          <a:bodyPr/>
          <a:lstStyle/>
          <a:p>
            <a:fld id="{D2040F39-7941-49A4-B48D-F201B18B6351}" type="slidenum">
              <a:rPr lang="it-IT" smtClean="0"/>
              <a:pPr/>
              <a:t>68</a:t>
            </a:fld>
            <a:endParaRPr lang="it-IT" dirty="0"/>
          </a:p>
        </p:txBody>
      </p:sp>
      <p:pic>
        <p:nvPicPr>
          <p:cNvPr id="8194" name="Picture 2">
            <a:extLst>
              <a:ext uri="{FF2B5EF4-FFF2-40B4-BE49-F238E27FC236}">
                <a16:creationId xmlns:a16="http://schemas.microsoft.com/office/drawing/2014/main" id="{51D67389-1216-CC37-D0C7-7E1EEC6EA8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61249" y="2536723"/>
            <a:ext cx="3664353" cy="21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296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CB7F0-2A9E-1E63-38D6-DBCDF754EC1A}"/>
              </a:ext>
            </a:extLst>
          </p:cNvPr>
          <p:cNvSpPr>
            <a:spLocks noGrp="1"/>
          </p:cNvSpPr>
          <p:nvPr>
            <p:ph type="title"/>
          </p:nvPr>
        </p:nvSpPr>
        <p:spPr/>
        <p:txBody>
          <a:bodyPr/>
          <a:lstStyle/>
          <a:p>
            <a:r>
              <a:rPr lang="en-GB" dirty="0"/>
              <a:t>WebView</a:t>
            </a:r>
          </a:p>
        </p:txBody>
      </p:sp>
      <p:sp>
        <p:nvSpPr>
          <p:cNvPr id="3" name="Segnaposto contenuto 2">
            <a:extLst>
              <a:ext uri="{FF2B5EF4-FFF2-40B4-BE49-F238E27FC236}">
                <a16:creationId xmlns:a16="http://schemas.microsoft.com/office/drawing/2014/main" id="{01F536E1-2542-A575-07A5-DD3BBA056BEB}"/>
              </a:ext>
            </a:extLst>
          </p:cNvPr>
          <p:cNvSpPr>
            <a:spLocks noGrp="1"/>
          </p:cNvSpPr>
          <p:nvPr>
            <p:ph sz="half" idx="1"/>
          </p:nvPr>
        </p:nvSpPr>
        <p:spPr/>
        <p:txBody>
          <a:bodyPr/>
          <a:lstStyle/>
          <a:p>
            <a:r>
              <a:rPr lang="en-GB" dirty="0"/>
              <a:t>WebView objects allow you to display web content as part of your activity layout, but lack some of the features of fully-developed browsers.</a:t>
            </a:r>
          </a:p>
        </p:txBody>
      </p:sp>
      <p:pic>
        <p:nvPicPr>
          <p:cNvPr id="7" name="Segnaposto contenuto 6">
            <a:extLst>
              <a:ext uri="{FF2B5EF4-FFF2-40B4-BE49-F238E27FC236}">
                <a16:creationId xmlns:a16="http://schemas.microsoft.com/office/drawing/2014/main" id="{82A48FB0-30BC-9DBA-9BFE-154F21BA8DC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089"/>
          <a:stretch/>
        </p:blipFill>
        <p:spPr>
          <a:xfrm>
            <a:off x="7871658" y="1785257"/>
            <a:ext cx="2036683" cy="4340906"/>
          </a:xfrm>
        </p:spPr>
      </p:pic>
      <p:sp>
        <p:nvSpPr>
          <p:cNvPr id="5" name="Segnaposto numero diapositiva 4">
            <a:extLst>
              <a:ext uri="{FF2B5EF4-FFF2-40B4-BE49-F238E27FC236}">
                <a16:creationId xmlns:a16="http://schemas.microsoft.com/office/drawing/2014/main" id="{BAC155A4-EB11-3BBD-5DCF-ADEADBFD12D4}"/>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278238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84B1-06CB-4AB0-A7AA-70D710FE60A9}"/>
              </a:ext>
            </a:extLst>
          </p:cNvPr>
          <p:cNvSpPr>
            <a:spLocks noGrp="1"/>
          </p:cNvSpPr>
          <p:nvPr>
            <p:ph type="title"/>
          </p:nvPr>
        </p:nvSpPr>
        <p:spPr/>
        <p:txBody>
          <a:bodyPr/>
          <a:lstStyle/>
          <a:p>
            <a:r>
              <a:rPr lang="it-IT" dirty="0"/>
              <a:t>Activity</a:t>
            </a:r>
          </a:p>
        </p:txBody>
      </p:sp>
      <p:sp>
        <p:nvSpPr>
          <p:cNvPr id="3" name="Segnaposto contenuto 2">
            <a:extLst>
              <a:ext uri="{FF2B5EF4-FFF2-40B4-BE49-F238E27FC236}">
                <a16:creationId xmlns:a16="http://schemas.microsoft.com/office/drawing/2014/main" id="{43D058E3-F6FC-4153-908B-BC6BB7823AAE}"/>
              </a:ext>
            </a:extLst>
          </p:cNvPr>
          <p:cNvSpPr>
            <a:spLocks noGrp="1"/>
          </p:cNvSpPr>
          <p:nvPr>
            <p:ph idx="1"/>
          </p:nvPr>
        </p:nvSpPr>
        <p:spPr/>
        <p:txBody>
          <a:bodyPr>
            <a:normAutofit fontScale="92500" lnSpcReduction="20000"/>
          </a:bodyPr>
          <a:lstStyle/>
          <a:p>
            <a:r>
              <a:rPr lang="en-GB" dirty="0"/>
              <a:t>Unlike</a:t>
            </a:r>
            <a:r>
              <a:rPr lang="it-IT" dirty="0"/>
              <a:t> programming para</a:t>
            </a:r>
            <a:r>
              <a:rPr lang="en-GB" dirty="0"/>
              <a:t>d</a:t>
            </a:r>
            <a:r>
              <a:rPr lang="it-IT" dirty="0" err="1"/>
              <a:t>igms</a:t>
            </a:r>
            <a:r>
              <a:rPr lang="it-IT" dirty="0"/>
              <a:t> in </a:t>
            </a:r>
            <a:r>
              <a:rPr lang="it-IT" dirty="0" err="1"/>
              <a:t>which</a:t>
            </a:r>
            <a:r>
              <a:rPr lang="it-IT" dirty="0"/>
              <a:t> app are </a:t>
            </a:r>
            <a:r>
              <a:rPr lang="it-IT" dirty="0" err="1"/>
              <a:t>launch</a:t>
            </a:r>
            <a:r>
              <a:rPr lang="it-IT" dirty="0"/>
              <a:t> with a </a:t>
            </a:r>
            <a:r>
              <a:rPr lang="it-IT" dirty="0" err="1"/>
              <a:t>main</a:t>
            </a:r>
            <a:r>
              <a:rPr lang="it-IT" dirty="0"/>
              <a:t>(), the Android system </a:t>
            </a:r>
            <a:r>
              <a:rPr lang="it-IT" dirty="0" err="1"/>
              <a:t>initiates</a:t>
            </a:r>
            <a:r>
              <a:rPr lang="it-IT" dirty="0"/>
              <a:t> code in an Activity by </a:t>
            </a:r>
            <a:r>
              <a:rPr lang="it-IT" dirty="0" err="1"/>
              <a:t>invoking</a:t>
            </a:r>
            <a:r>
              <a:rPr lang="it-IT" dirty="0"/>
              <a:t> </a:t>
            </a:r>
            <a:r>
              <a:rPr lang="it-IT" dirty="0" err="1"/>
              <a:t>specificic</a:t>
            </a:r>
            <a:r>
              <a:rPr lang="it-IT" dirty="0"/>
              <a:t> </a:t>
            </a:r>
            <a:r>
              <a:rPr lang="it-IT" dirty="0" err="1"/>
              <a:t>method</a:t>
            </a:r>
            <a:r>
              <a:rPr lang="it-IT" dirty="0"/>
              <a:t>.</a:t>
            </a:r>
          </a:p>
          <a:p>
            <a:r>
              <a:rPr lang="it-IT" b="1" dirty="0" err="1"/>
              <a:t>Why</a:t>
            </a:r>
            <a:r>
              <a:rPr lang="it-IT" b="1" dirty="0"/>
              <a:t>? </a:t>
            </a:r>
            <a:r>
              <a:rPr lang="it-IT" dirty="0"/>
              <a:t>In mobile-app, </a:t>
            </a:r>
            <a:r>
              <a:rPr lang="it-IT" dirty="0" err="1"/>
              <a:t>user's</a:t>
            </a:r>
            <a:r>
              <a:rPr lang="it-IT" dirty="0"/>
              <a:t> interaction </a:t>
            </a:r>
            <a:r>
              <a:rPr lang="it-IT" dirty="0" err="1"/>
              <a:t>doesn't</a:t>
            </a:r>
            <a:r>
              <a:rPr lang="it-IT" dirty="0"/>
              <a:t> </a:t>
            </a:r>
            <a:r>
              <a:rPr lang="it-IT" dirty="0" err="1"/>
              <a:t>always</a:t>
            </a:r>
            <a:r>
              <a:rPr lang="it-IT" dirty="0"/>
              <a:t> </a:t>
            </a:r>
            <a:r>
              <a:rPr lang="it-IT" dirty="0" err="1"/>
              <a:t>begin</a:t>
            </a:r>
            <a:r>
              <a:rPr lang="it-IT" dirty="0"/>
              <a:t> in the </a:t>
            </a:r>
            <a:r>
              <a:rPr lang="it-IT" dirty="0" err="1"/>
              <a:t>same</a:t>
            </a:r>
            <a:r>
              <a:rPr lang="it-IT" dirty="0"/>
              <a:t> place (e.g. app </a:t>
            </a:r>
            <a:r>
              <a:rPr lang="it-IT" dirty="0" err="1"/>
              <a:t>could</a:t>
            </a:r>
            <a:r>
              <a:rPr lang="it-IT" dirty="0"/>
              <a:t> be </a:t>
            </a:r>
            <a:r>
              <a:rPr lang="it-IT" dirty="0" err="1"/>
              <a:t>started</a:t>
            </a:r>
            <a:r>
              <a:rPr lang="it-IT" dirty="0"/>
              <a:t> with the </a:t>
            </a:r>
            <a:r>
              <a:rPr lang="it-IT" dirty="0" err="1"/>
              <a:t>launch</a:t>
            </a:r>
            <a:r>
              <a:rPr lang="it-IT" dirty="0"/>
              <a:t> </a:t>
            </a:r>
            <a:r>
              <a:rPr lang="it-IT" dirty="0" err="1"/>
              <a:t>icon</a:t>
            </a:r>
            <a:r>
              <a:rPr lang="it-IT" dirty="0"/>
              <a:t> and user </a:t>
            </a:r>
            <a:r>
              <a:rPr lang="it-IT" dirty="0" err="1"/>
              <a:t>might</a:t>
            </a:r>
            <a:r>
              <a:rPr lang="it-IT" dirty="0"/>
              <a:t> </a:t>
            </a:r>
            <a:r>
              <a:rPr lang="it-IT" dirty="0" err="1"/>
              <a:t>see</a:t>
            </a:r>
            <a:r>
              <a:rPr lang="it-IT" dirty="0"/>
              <a:t> a </a:t>
            </a:r>
            <a:r>
              <a:rPr lang="it-IT" dirty="0" err="1"/>
              <a:t>specific</a:t>
            </a:r>
            <a:r>
              <a:rPr lang="it-IT" dirty="0"/>
              <a:t> window, </a:t>
            </a:r>
            <a:r>
              <a:rPr lang="it-IT" dirty="0" err="1"/>
              <a:t>but</a:t>
            </a:r>
            <a:r>
              <a:rPr lang="it-IT" dirty="0"/>
              <a:t>, </a:t>
            </a:r>
            <a:r>
              <a:rPr lang="it-IT" dirty="0" err="1"/>
              <a:t>it</a:t>
            </a:r>
            <a:r>
              <a:rPr lang="it-IT" dirty="0"/>
              <a:t> </a:t>
            </a:r>
            <a:r>
              <a:rPr lang="it-IT" dirty="0" err="1"/>
              <a:t>could</a:t>
            </a:r>
            <a:r>
              <a:rPr lang="it-IT" dirty="0"/>
              <a:t> be </a:t>
            </a:r>
            <a:r>
              <a:rPr lang="it-IT" dirty="0" err="1"/>
              <a:t>started</a:t>
            </a:r>
            <a:r>
              <a:rPr lang="it-IT" dirty="0"/>
              <a:t> </a:t>
            </a:r>
            <a:r>
              <a:rPr lang="it-IT" dirty="0" err="1"/>
              <a:t>also</a:t>
            </a:r>
            <a:r>
              <a:rPr lang="it-IT" dirty="0"/>
              <a:t> </a:t>
            </a:r>
            <a:r>
              <a:rPr lang="it-IT" dirty="0" err="1"/>
              <a:t>using</a:t>
            </a:r>
            <a:r>
              <a:rPr lang="it-IT" dirty="0"/>
              <a:t> </a:t>
            </a:r>
            <a:r>
              <a:rPr lang="it-IT" dirty="0" err="1"/>
              <a:t>another</a:t>
            </a:r>
            <a:r>
              <a:rPr lang="it-IT" dirty="0"/>
              <a:t> app and user </a:t>
            </a:r>
            <a:r>
              <a:rPr lang="it-IT" dirty="0" err="1"/>
              <a:t>might</a:t>
            </a:r>
            <a:r>
              <a:rPr lang="it-IT" dirty="0"/>
              <a:t> se </a:t>
            </a:r>
            <a:r>
              <a:rPr lang="it-IT" dirty="0" err="1"/>
              <a:t>another</a:t>
            </a:r>
            <a:r>
              <a:rPr lang="it-IT" dirty="0"/>
              <a:t> </a:t>
            </a:r>
            <a:r>
              <a:rPr lang="it-IT" dirty="0" err="1"/>
              <a:t>different</a:t>
            </a:r>
            <a:r>
              <a:rPr lang="it-IT" dirty="0"/>
              <a:t> window). Activity </a:t>
            </a:r>
            <a:r>
              <a:rPr lang="it-IT" dirty="0" err="1"/>
              <a:t>is</a:t>
            </a:r>
            <a:r>
              <a:rPr lang="it-IT" dirty="0"/>
              <a:t> </a:t>
            </a:r>
            <a:r>
              <a:rPr lang="it-IT" dirty="0" err="1"/>
              <a:t>designed</a:t>
            </a:r>
            <a:r>
              <a:rPr lang="it-IT" dirty="0"/>
              <a:t> to facilitate </a:t>
            </a:r>
            <a:r>
              <a:rPr lang="it-IT" dirty="0" err="1"/>
              <a:t>this</a:t>
            </a:r>
            <a:r>
              <a:rPr lang="it-IT" dirty="0"/>
              <a:t> </a:t>
            </a:r>
            <a:r>
              <a:rPr lang="it-IT" dirty="0" err="1"/>
              <a:t>paradigm</a:t>
            </a:r>
            <a:r>
              <a:rPr lang="it-IT" dirty="0"/>
              <a:t>, </a:t>
            </a:r>
            <a:r>
              <a:rPr lang="it-IT" dirty="0" err="1"/>
              <a:t>it</a:t>
            </a:r>
            <a:r>
              <a:rPr lang="it-IT" dirty="0"/>
              <a:t> </a:t>
            </a:r>
            <a:r>
              <a:rPr lang="en-GB" dirty="0"/>
              <a:t>serves as the entry point for an app's interaction with the user</a:t>
            </a:r>
          </a:p>
          <a:p>
            <a:r>
              <a:rPr lang="en-GB" b="1" dirty="0"/>
              <a:t>An activity provides the window in which the app draws its UI and </a:t>
            </a:r>
            <a:r>
              <a:rPr kumimoji="0" lang="en-US" altLang="en-US" sz="3200" b="1" i="0" u="none" strike="noStrike" cap="none" normalizeH="0" baseline="0" dirty="0">
                <a:ln>
                  <a:noFill/>
                </a:ln>
                <a:effectLst/>
              </a:rPr>
              <a:t>is an entry point for the interaction of an app with the use</a:t>
            </a:r>
            <a:endParaRPr lang="en-GB" b="1" dirty="0"/>
          </a:p>
        </p:txBody>
      </p:sp>
      <p:sp>
        <p:nvSpPr>
          <p:cNvPr id="4" name="Segnaposto numero diapositiva 3">
            <a:extLst>
              <a:ext uri="{FF2B5EF4-FFF2-40B4-BE49-F238E27FC236}">
                <a16:creationId xmlns:a16="http://schemas.microsoft.com/office/drawing/2014/main" id="{3ED20E81-F9C3-4945-9EDA-7345CD0F69D3}"/>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3999457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6008A7-2840-4555-AD38-2D47826314A4}"/>
              </a:ext>
            </a:extLst>
          </p:cNvPr>
          <p:cNvSpPr>
            <a:spLocks noGrp="1"/>
          </p:cNvSpPr>
          <p:nvPr>
            <p:ph type="title"/>
          </p:nvPr>
        </p:nvSpPr>
        <p:spPr/>
        <p:txBody>
          <a:bodyPr/>
          <a:lstStyle/>
          <a:p>
            <a:r>
              <a:rPr lang="it-IT" dirty="0" err="1"/>
              <a:t>ViewGroup</a:t>
            </a:r>
            <a:endParaRPr lang="it-IT" dirty="0"/>
          </a:p>
        </p:txBody>
      </p:sp>
      <p:sp>
        <p:nvSpPr>
          <p:cNvPr id="6" name="Segnaposto contenuto 5">
            <a:extLst>
              <a:ext uri="{FF2B5EF4-FFF2-40B4-BE49-F238E27FC236}">
                <a16:creationId xmlns:a16="http://schemas.microsoft.com/office/drawing/2014/main" id="{4A194673-A283-49E3-9183-88962F07CD1B}"/>
              </a:ext>
            </a:extLst>
          </p:cNvPr>
          <p:cNvSpPr>
            <a:spLocks noGrp="1"/>
          </p:cNvSpPr>
          <p:nvPr>
            <p:ph sz="half" idx="1"/>
          </p:nvPr>
        </p:nvSpPr>
        <p:spPr/>
        <p:txBody>
          <a:bodyPr>
            <a:normAutofit fontScale="70000" lnSpcReduction="20000"/>
          </a:bodyPr>
          <a:lstStyle/>
          <a:p>
            <a:r>
              <a:rPr lang="en-US" b="0" i="0" dirty="0">
                <a:solidFill>
                  <a:srgbClr val="202124"/>
                </a:solidFill>
                <a:effectLst/>
              </a:rPr>
              <a:t>The </a:t>
            </a:r>
            <a:r>
              <a:rPr lang="en-US" b="0" i="0" dirty="0" err="1">
                <a:solidFill>
                  <a:srgbClr val="202124"/>
                </a:solidFill>
                <a:effectLst/>
              </a:rPr>
              <a:t>ViewGroup</a:t>
            </a:r>
            <a:r>
              <a:rPr lang="en-US" b="0" i="0" dirty="0">
                <a:solidFill>
                  <a:srgbClr val="202124"/>
                </a:solidFill>
                <a:effectLst/>
              </a:rPr>
              <a:t> is a </a:t>
            </a:r>
            <a:r>
              <a:rPr lang="en-GB" b="0" i="0" dirty="0">
                <a:solidFill>
                  <a:srgbClr val="202124"/>
                </a:solidFill>
                <a:effectLst/>
              </a:rPr>
              <a:t>subclass of View and is the base class for layouts, which are invisible containers that hold other Views (or other </a:t>
            </a:r>
            <a:r>
              <a:rPr lang="en-GB" b="0" i="0" dirty="0" err="1">
                <a:solidFill>
                  <a:srgbClr val="202124"/>
                </a:solidFill>
                <a:effectLst/>
              </a:rPr>
              <a:t>ViewGroups</a:t>
            </a:r>
            <a:r>
              <a:rPr lang="en-GB" b="0" i="0" dirty="0">
                <a:solidFill>
                  <a:srgbClr val="202124"/>
                </a:solidFill>
                <a:effectLst/>
              </a:rPr>
              <a:t>) and define their layout properties.</a:t>
            </a:r>
          </a:p>
          <a:p>
            <a:r>
              <a:rPr lang="en-US" dirty="0">
                <a:solidFill>
                  <a:srgbClr val="202124"/>
                </a:solidFill>
              </a:rPr>
              <a:t>Every subclass of </a:t>
            </a:r>
            <a:r>
              <a:rPr lang="en-US" dirty="0" err="1">
                <a:solidFill>
                  <a:srgbClr val="202124"/>
                </a:solidFill>
              </a:rPr>
              <a:t>ViewGroup</a:t>
            </a:r>
            <a:r>
              <a:rPr lang="en-US" dirty="0">
                <a:solidFill>
                  <a:srgbClr val="202124"/>
                </a:solidFill>
              </a:rPr>
              <a:t> provides </a:t>
            </a:r>
            <a:r>
              <a:rPr lang="en-US" b="0" i="0" dirty="0">
                <a:solidFill>
                  <a:srgbClr val="202124"/>
                </a:solidFill>
                <a:effectLst/>
              </a:rPr>
              <a:t>a different layout structure</a:t>
            </a:r>
          </a:p>
          <a:p>
            <a:r>
              <a:rPr lang="en-US" dirty="0">
                <a:solidFill>
                  <a:srgbClr val="202124"/>
                </a:solidFill>
              </a:rPr>
              <a:t>Most important layouts are:</a:t>
            </a:r>
          </a:p>
          <a:p>
            <a:pPr lvl="1"/>
            <a:r>
              <a:rPr lang="en-US" dirty="0" err="1">
                <a:solidFill>
                  <a:srgbClr val="202124"/>
                </a:solidFill>
              </a:rPr>
              <a:t>ConstraintLayout</a:t>
            </a:r>
            <a:endParaRPr lang="en-US" dirty="0">
              <a:solidFill>
                <a:srgbClr val="202124"/>
              </a:solidFill>
            </a:endParaRPr>
          </a:p>
          <a:p>
            <a:pPr lvl="1"/>
            <a:r>
              <a:rPr lang="en-US" dirty="0" err="1">
                <a:solidFill>
                  <a:srgbClr val="202124"/>
                </a:solidFill>
              </a:rPr>
              <a:t>LinearLayout</a:t>
            </a:r>
            <a:endParaRPr lang="en-US" dirty="0">
              <a:solidFill>
                <a:srgbClr val="202124"/>
              </a:solidFill>
            </a:endParaRPr>
          </a:p>
          <a:p>
            <a:pPr lvl="1"/>
            <a:r>
              <a:rPr lang="en-US" dirty="0" err="1">
                <a:solidFill>
                  <a:srgbClr val="202124"/>
                </a:solidFill>
              </a:rPr>
              <a:t>RelativeLayout</a:t>
            </a:r>
            <a:endParaRPr lang="en-US" dirty="0">
              <a:solidFill>
                <a:srgbClr val="202124"/>
              </a:solidFill>
            </a:endParaRPr>
          </a:p>
          <a:p>
            <a:pPr lvl="1"/>
            <a:r>
              <a:rPr lang="it-IT" dirty="0" err="1">
                <a:solidFill>
                  <a:srgbClr val="202124"/>
                </a:solidFill>
              </a:rPr>
              <a:t>FrameLayout</a:t>
            </a:r>
            <a:endParaRPr lang="it-IT" dirty="0">
              <a:solidFill>
                <a:srgbClr val="202124"/>
              </a:solidFill>
            </a:endParaRPr>
          </a:p>
          <a:p>
            <a:r>
              <a:rPr lang="it-IT" dirty="0" err="1">
                <a:solidFill>
                  <a:srgbClr val="202124"/>
                </a:solidFill>
              </a:rPr>
              <a:t>Most</a:t>
            </a:r>
            <a:r>
              <a:rPr lang="it-IT" dirty="0">
                <a:solidFill>
                  <a:srgbClr val="202124"/>
                </a:solidFill>
              </a:rPr>
              <a:t> </a:t>
            </a:r>
            <a:r>
              <a:rPr lang="it-IT" dirty="0" err="1">
                <a:solidFill>
                  <a:srgbClr val="202124"/>
                </a:solidFill>
              </a:rPr>
              <a:t>important</a:t>
            </a:r>
            <a:r>
              <a:rPr lang="it-IT" dirty="0">
                <a:solidFill>
                  <a:srgbClr val="202124"/>
                </a:solidFill>
              </a:rPr>
              <a:t> </a:t>
            </a:r>
            <a:r>
              <a:rPr lang="it-IT" dirty="0" err="1">
                <a:solidFill>
                  <a:srgbClr val="202124"/>
                </a:solidFill>
              </a:rPr>
              <a:t>views</a:t>
            </a:r>
            <a:r>
              <a:rPr lang="it-IT" dirty="0">
                <a:solidFill>
                  <a:srgbClr val="202124"/>
                </a:solidFill>
              </a:rPr>
              <a:t> containers are:</a:t>
            </a:r>
          </a:p>
          <a:p>
            <a:pPr lvl="1"/>
            <a:r>
              <a:rPr lang="it-IT" dirty="0" err="1">
                <a:solidFill>
                  <a:srgbClr val="202124"/>
                </a:solidFill>
              </a:rPr>
              <a:t>ScrollView</a:t>
            </a:r>
            <a:endParaRPr lang="it-IT" dirty="0">
              <a:solidFill>
                <a:srgbClr val="202124"/>
              </a:solidFill>
            </a:endParaRPr>
          </a:p>
          <a:p>
            <a:pPr lvl="1"/>
            <a:r>
              <a:rPr lang="it-IT" dirty="0" err="1">
                <a:solidFill>
                  <a:srgbClr val="202124"/>
                </a:solidFill>
              </a:rPr>
              <a:t>RecyclerView</a:t>
            </a:r>
            <a:endParaRPr lang="it-IT" dirty="0">
              <a:solidFill>
                <a:srgbClr val="202124"/>
              </a:solidFill>
            </a:endParaRPr>
          </a:p>
          <a:p>
            <a:pPr lvl="1"/>
            <a:r>
              <a:rPr lang="it-IT" dirty="0" err="1">
                <a:solidFill>
                  <a:srgbClr val="202124"/>
                </a:solidFill>
              </a:rPr>
              <a:t>CardView</a:t>
            </a:r>
            <a:endParaRPr lang="en-US" dirty="0">
              <a:solidFill>
                <a:srgbClr val="202124"/>
              </a:solidFill>
            </a:endParaRPr>
          </a:p>
        </p:txBody>
      </p:sp>
      <p:sp>
        <p:nvSpPr>
          <p:cNvPr id="5" name="Segnaposto numero diapositiva 4">
            <a:extLst>
              <a:ext uri="{FF2B5EF4-FFF2-40B4-BE49-F238E27FC236}">
                <a16:creationId xmlns:a16="http://schemas.microsoft.com/office/drawing/2014/main" id="{0B9E1DBE-EE25-4CD2-AD08-98CA55CF6461}"/>
              </a:ext>
            </a:extLst>
          </p:cNvPr>
          <p:cNvSpPr>
            <a:spLocks noGrp="1"/>
          </p:cNvSpPr>
          <p:nvPr>
            <p:ph type="sldNum" sz="quarter" idx="12"/>
          </p:nvPr>
        </p:nvSpPr>
        <p:spPr/>
        <p:txBody>
          <a:bodyPr/>
          <a:lstStyle/>
          <a:p>
            <a:fld id="{D2040F39-7941-49A4-B48D-F201B18B6351}" type="slidenum">
              <a:rPr lang="it-IT" smtClean="0"/>
              <a:pPr/>
              <a:t>70</a:t>
            </a:fld>
            <a:endParaRPr lang="it-IT" dirty="0"/>
          </a:p>
        </p:txBody>
      </p:sp>
      <p:pic>
        <p:nvPicPr>
          <p:cNvPr id="10" name="Content Placeholder 9">
            <a:extLst>
              <a:ext uri="{FF2B5EF4-FFF2-40B4-BE49-F238E27FC236}">
                <a16:creationId xmlns:a16="http://schemas.microsoft.com/office/drawing/2014/main" id="{AA48B8B1-FB03-4B27-90C9-0153F2E1EEEA}"/>
              </a:ext>
            </a:extLst>
          </p:cNvPr>
          <p:cNvPicPr>
            <a:picLocks noGrp="1" noChangeAspect="1"/>
          </p:cNvPicPr>
          <p:nvPr>
            <p:ph sz="half" idx="2"/>
          </p:nvPr>
        </p:nvPicPr>
        <p:blipFill>
          <a:blip r:embed="rId2"/>
          <a:stretch>
            <a:fillRect/>
          </a:stretch>
        </p:blipFill>
        <p:spPr>
          <a:xfrm>
            <a:off x="6197600" y="2379456"/>
            <a:ext cx="5384800" cy="2967450"/>
          </a:xfrm>
        </p:spPr>
      </p:pic>
    </p:spTree>
    <p:extLst>
      <p:ext uri="{BB962C8B-B14F-4D97-AF65-F5344CB8AC3E}">
        <p14:creationId xmlns:p14="http://schemas.microsoft.com/office/powerpoint/2010/main" val="2974500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30A1-8547-4C5C-B79E-C87EF6837CF3}"/>
              </a:ext>
            </a:extLst>
          </p:cNvPr>
          <p:cNvSpPr>
            <a:spLocks noGrp="1"/>
          </p:cNvSpPr>
          <p:nvPr>
            <p:ph type="title"/>
          </p:nvPr>
        </p:nvSpPr>
        <p:spPr/>
        <p:txBody>
          <a:bodyPr/>
          <a:lstStyle/>
          <a:p>
            <a:r>
              <a:rPr lang="en-GB" dirty="0"/>
              <a:t>Layout parameters</a:t>
            </a:r>
          </a:p>
        </p:txBody>
      </p:sp>
      <p:sp>
        <p:nvSpPr>
          <p:cNvPr id="3" name="Content Placeholder 2">
            <a:extLst>
              <a:ext uri="{FF2B5EF4-FFF2-40B4-BE49-F238E27FC236}">
                <a16:creationId xmlns:a16="http://schemas.microsoft.com/office/drawing/2014/main" id="{92DCC9AB-3157-4815-8879-9E823FA6B434}"/>
              </a:ext>
            </a:extLst>
          </p:cNvPr>
          <p:cNvSpPr>
            <a:spLocks noGrp="1"/>
          </p:cNvSpPr>
          <p:nvPr>
            <p:ph sz="half" idx="1"/>
          </p:nvPr>
        </p:nvSpPr>
        <p:spPr/>
        <p:txBody>
          <a:bodyPr>
            <a:normAutofit fontScale="92500" lnSpcReduction="20000"/>
          </a:bodyPr>
          <a:lstStyle/>
          <a:p>
            <a:pPr algn="just"/>
            <a:r>
              <a:rPr lang="en-GB" dirty="0"/>
              <a:t>XML layout attributes named</a:t>
            </a:r>
            <a:r>
              <a:rPr lang="en-GB" dirty="0">
                <a:latin typeface="Consolas" panose="020B0609020204030204" pitchFamily="49" charset="0"/>
              </a:rPr>
              <a:t> </a:t>
            </a:r>
            <a:r>
              <a:rPr lang="en-GB" dirty="0" err="1">
                <a:latin typeface="Consolas" panose="020B0609020204030204" pitchFamily="49" charset="0"/>
              </a:rPr>
              <a:t>layout_param_name</a:t>
            </a:r>
            <a:r>
              <a:rPr lang="en-GB" dirty="0">
                <a:latin typeface="Consolas" panose="020B0609020204030204" pitchFamily="49" charset="0"/>
              </a:rPr>
              <a:t>   </a:t>
            </a:r>
            <a:r>
              <a:rPr lang="en-GB" dirty="0"/>
              <a:t>define layout parameters for the View that are appropriate for the </a:t>
            </a:r>
            <a:r>
              <a:rPr lang="en-GB" dirty="0" err="1"/>
              <a:t>ViewGroup</a:t>
            </a:r>
            <a:r>
              <a:rPr lang="en-GB" dirty="0"/>
              <a:t> in which it resides.</a:t>
            </a:r>
          </a:p>
          <a:p>
            <a:pPr algn="just"/>
            <a:r>
              <a:rPr lang="en-GB" dirty="0"/>
              <a:t>Every </a:t>
            </a:r>
            <a:r>
              <a:rPr lang="en-GB" dirty="0" err="1"/>
              <a:t>ViewGroup</a:t>
            </a:r>
            <a:r>
              <a:rPr lang="en-GB" dirty="0"/>
              <a:t> class implements a nested class that extends </a:t>
            </a:r>
            <a:r>
              <a:rPr lang="en-GB" dirty="0" err="1">
                <a:latin typeface="Consolas" panose="020B0609020204030204" pitchFamily="49" charset="0"/>
              </a:rPr>
              <a:t>ViewGroup.LayoutParams</a:t>
            </a:r>
            <a:r>
              <a:rPr lang="en-GB" dirty="0">
                <a:latin typeface="Consolas" panose="020B0609020204030204" pitchFamily="49" charset="0"/>
              </a:rPr>
              <a:t>.</a:t>
            </a:r>
          </a:p>
          <a:p>
            <a:pPr algn="just"/>
            <a:r>
              <a:rPr lang="en-GB" dirty="0"/>
              <a:t>This subclass contains property types that define the size and position for each child view, as appropriate for the view group.</a:t>
            </a:r>
          </a:p>
          <a:p>
            <a:endParaRPr lang="en-GB" dirty="0"/>
          </a:p>
        </p:txBody>
      </p:sp>
      <p:sp>
        <p:nvSpPr>
          <p:cNvPr id="5" name="Slide Number Placeholder 4">
            <a:extLst>
              <a:ext uri="{FF2B5EF4-FFF2-40B4-BE49-F238E27FC236}">
                <a16:creationId xmlns:a16="http://schemas.microsoft.com/office/drawing/2014/main" id="{149B53A4-1ADA-4071-BE24-3273FD86E6BC}"/>
              </a:ext>
            </a:extLst>
          </p:cNvPr>
          <p:cNvSpPr>
            <a:spLocks noGrp="1"/>
          </p:cNvSpPr>
          <p:nvPr>
            <p:ph type="sldNum" sz="quarter" idx="12"/>
          </p:nvPr>
        </p:nvSpPr>
        <p:spPr/>
        <p:txBody>
          <a:bodyPr/>
          <a:lstStyle/>
          <a:p>
            <a:fld id="{D2040F39-7941-49A4-B48D-F201B18B6351}" type="slidenum">
              <a:rPr lang="it-IT" smtClean="0"/>
              <a:pPr/>
              <a:t>71</a:t>
            </a:fld>
            <a:endParaRPr lang="it-IT" dirty="0"/>
          </a:p>
        </p:txBody>
      </p:sp>
      <p:pic>
        <p:nvPicPr>
          <p:cNvPr id="5124" name="Picture 4">
            <a:extLst>
              <a:ext uri="{FF2B5EF4-FFF2-40B4-BE49-F238E27FC236}">
                <a16:creationId xmlns:a16="http://schemas.microsoft.com/office/drawing/2014/main" id="{25FA276C-2043-466C-8834-7F930282E1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05834"/>
            <a:ext cx="5384800" cy="251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031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72B3B-B8E3-462D-8158-9ABC7E8FC8C8}"/>
              </a:ext>
            </a:extLst>
          </p:cNvPr>
          <p:cNvSpPr>
            <a:spLocks noGrp="1"/>
          </p:cNvSpPr>
          <p:nvPr>
            <p:ph type="title"/>
          </p:nvPr>
        </p:nvSpPr>
        <p:spPr/>
        <p:txBody>
          <a:bodyPr/>
          <a:lstStyle/>
          <a:p>
            <a:r>
              <a:rPr lang="it-IT" dirty="0" err="1"/>
              <a:t>LinearLayout</a:t>
            </a:r>
            <a:endParaRPr lang="it-IT" dirty="0"/>
          </a:p>
        </p:txBody>
      </p:sp>
      <p:sp>
        <p:nvSpPr>
          <p:cNvPr id="3" name="Segnaposto contenuto 2">
            <a:extLst>
              <a:ext uri="{FF2B5EF4-FFF2-40B4-BE49-F238E27FC236}">
                <a16:creationId xmlns:a16="http://schemas.microsoft.com/office/drawing/2014/main" id="{9E163D10-391C-4C84-8400-69711ADD2C51}"/>
              </a:ext>
            </a:extLst>
          </p:cNvPr>
          <p:cNvSpPr>
            <a:spLocks noGrp="1"/>
          </p:cNvSpPr>
          <p:nvPr>
            <p:ph sz="half" idx="1"/>
          </p:nvPr>
        </p:nvSpPr>
        <p:spPr/>
        <p:txBody>
          <a:bodyPr/>
          <a:lstStyle/>
          <a:p>
            <a:r>
              <a:rPr lang="it-IT" dirty="0" err="1"/>
              <a:t>This</a:t>
            </a:r>
            <a:r>
              <a:rPr lang="it-IT" dirty="0"/>
              <a:t> layout </a:t>
            </a:r>
            <a:r>
              <a:rPr lang="it-IT" dirty="0" err="1"/>
              <a:t>aligns</a:t>
            </a:r>
            <a:r>
              <a:rPr lang="it-IT" dirty="0"/>
              <a:t> </a:t>
            </a:r>
            <a:r>
              <a:rPr lang="it-IT" dirty="0" err="1"/>
              <a:t>its</a:t>
            </a:r>
            <a:r>
              <a:rPr lang="it-IT" dirty="0"/>
              <a:t> </a:t>
            </a:r>
            <a:r>
              <a:rPr lang="it-IT" dirty="0" err="1"/>
              <a:t>child</a:t>
            </a:r>
            <a:r>
              <a:rPr lang="it-IT" dirty="0"/>
              <a:t> </a:t>
            </a:r>
            <a:r>
              <a:rPr lang="it-IT" dirty="0" err="1"/>
              <a:t>views</a:t>
            </a:r>
            <a:r>
              <a:rPr lang="it-IT" dirty="0"/>
              <a:t> in </a:t>
            </a:r>
            <a:r>
              <a:rPr lang="it-IT" dirty="0" err="1"/>
              <a:t>either</a:t>
            </a:r>
            <a:r>
              <a:rPr lang="it-IT" dirty="0"/>
              <a:t> a </a:t>
            </a:r>
            <a:r>
              <a:rPr lang="it-IT" dirty="0" err="1"/>
              <a:t>vertical</a:t>
            </a:r>
            <a:r>
              <a:rPr lang="it-IT" dirty="0"/>
              <a:t> or </a:t>
            </a:r>
            <a:r>
              <a:rPr lang="it-IT" dirty="0" err="1"/>
              <a:t>horizontal</a:t>
            </a:r>
            <a:r>
              <a:rPr lang="it-IT" dirty="0"/>
              <a:t> line.</a:t>
            </a:r>
          </a:p>
          <a:p>
            <a:r>
              <a:rPr lang="it-IT" dirty="0" err="1"/>
              <a:t>All</a:t>
            </a:r>
            <a:r>
              <a:rPr lang="it-IT" dirty="0"/>
              <a:t> </a:t>
            </a:r>
            <a:r>
              <a:rPr lang="it-IT" dirty="0" err="1"/>
              <a:t>children</a:t>
            </a:r>
            <a:r>
              <a:rPr lang="it-IT" dirty="0"/>
              <a:t> are </a:t>
            </a:r>
            <a:r>
              <a:rPr lang="it-IT" dirty="0" err="1"/>
              <a:t>stacked</a:t>
            </a:r>
            <a:r>
              <a:rPr lang="it-IT" dirty="0"/>
              <a:t> one after the </a:t>
            </a:r>
            <a:r>
              <a:rPr lang="it-IT" dirty="0" err="1"/>
              <a:t>other</a:t>
            </a:r>
            <a:r>
              <a:rPr lang="it-IT" dirty="0"/>
              <a:t>; </a:t>
            </a:r>
            <a:r>
              <a:rPr lang="it-IT" b="1" dirty="0" err="1"/>
              <a:t>only</a:t>
            </a:r>
            <a:r>
              <a:rPr lang="it-IT" b="1" dirty="0"/>
              <a:t> one </a:t>
            </a:r>
            <a:r>
              <a:rPr lang="it-IT" b="1" dirty="0" err="1"/>
              <a:t>child</a:t>
            </a:r>
            <a:r>
              <a:rPr lang="it-IT" b="1" dirty="0"/>
              <a:t> </a:t>
            </a:r>
            <a:r>
              <a:rPr lang="it-IT" dirty="0" err="1"/>
              <a:t>is</a:t>
            </a:r>
            <a:r>
              <a:rPr lang="it-IT" dirty="0"/>
              <a:t> </a:t>
            </a:r>
            <a:r>
              <a:rPr lang="it-IT" dirty="0" err="1"/>
              <a:t>contained</a:t>
            </a:r>
            <a:r>
              <a:rPr lang="it-IT" dirty="0"/>
              <a:t> </a:t>
            </a:r>
            <a:r>
              <a:rPr lang="it-IT" b="1" dirty="0"/>
              <a:t>in a single </a:t>
            </a:r>
            <a:r>
              <a:rPr lang="it-IT" b="1" dirty="0" err="1"/>
              <a:t>row</a:t>
            </a:r>
            <a:r>
              <a:rPr lang="it-IT" b="1" dirty="0"/>
              <a:t> or </a:t>
            </a:r>
            <a:r>
              <a:rPr lang="it-IT" b="1" dirty="0" err="1"/>
              <a:t>column</a:t>
            </a:r>
            <a:endParaRPr lang="it-IT" b="1" dirty="0"/>
          </a:p>
          <a:p>
            <a:endParaRPr lang="it-IT" dirty="0"/>
          </a:p>
        </p:txBody>
      </p:sp>
      <p:sp>
        <p:nvSpPr>
          <p:cNvPr id="5" name="Segnaposto numero diapositiva 4">
            <a:extLst>
              <a:ext uri="{FF2B5EF4-FFF2-40B4-BE49-F238E27FC236}">
                <a16:creationId xmlns:a16="http://schemas.microsoft.com/office/drawing/2014/main" id="{7BE7C143-0C6B-4C1D-8AA4-D8C1740BCB1E}"/>
              </a:ext>
            </a:extLst>
          </p:cNvPr>
          <p:cNvSpPr>
            <a:spLocks noGrp="1"/>
          </p:cNvSpPr>
          <p:nvPr>
            <p:ph type="sldNum" sz="quarter" idx="12"/>
          </p:nvPr>
        </p:nvSpPr>
        <p:spPr/>
        <p:txBody>
          <a:bodyPr/>
          <a:lstStyle/>
          <a:p>
            <a:fld id="{D2040F39-7941-49A4-B48D-F201B18B6351}" type="slidenum">
              <a:rPr lang="it-IT" smtClean="0"/>
              <a:pPr/>
              <a:t>72</a:t>
            </a:fld>
            <a:endParaRPr lang="it-IT" dirty="0"/>
          </a:p>
        </p:txBody>
      </p:sp>
      <p:pic>
        <p:nvPicPr>
          <p:cNvPr id="21" name="Segnaposto contenuto 20">
            <a:extLst>
              <a:ext uri="{FF2B5EF4-FFF2-40B4-BE49-F238E27FC236}">
                <a16:creationId xmlns:a16="http://schemas.microsoft.com/office/drawing/2014/main" id="{A4DECF66-CA15-4F06-8F5D-B8FFEBFD5D10}"/>
              </a:ext>
            </a:extLst>
          </p:cNvPr>
          <p:cNvPicPr>
            <a:picLocks noGrp="1" noChangeAspect="1"/>
          </p:cNvPicPr>
          <p:nvPr>
            <p:ph sz="half" idx="2"/>
          </p:nvPr>
        </p:nvPicPr>
        <p:blipFill>
          <a:blip r:embed="rId2"/>
          <a:stretch>
            <a:fillRect/>
          </a:stretch>
        </p:blipFill>
        <p:spPr>
          <a:xfrm>
            <a:off x="7436448" y="1600200"/>
            <a:ext cx="2907104" cy="4525963"/>
          </a:xfrm>
        </p:spPr>
      </p:pic>
    </p:spTree>
    <p:extLst>
      <p:ext uri="{BB962C8B-B14F-4D97-AF65-F5344CB8AC3E}">
        <p14:creationId xmlns:p14="http://schemas.microsoft.com/office/powerpoint/2010/main" val="22764538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0F9-F6D4-448E-8CA4-F79A0321267C}"/>
              </a:ext>
            </a:extLst>
          </p:cNvPr>
          <p:cNvSpPr>
            <a:spLocks noGrp="1"/>
          </p:cNvSpPr>
          <p:nvPr>
            <p:ph type="title"/>
          </p:nvPr>
        </p:nvSpPr>
        <p:spPr/>
        <p:txBody>
          <a:bodyPr/>
          <a:lstStyle/>
          <a:p>
            <a:r>
              <a:rPr lang="en-GB" dirty="0" err="1"/>
              <a:t>layout_weight</a:t>
            </a:r>
            <a:endParaRPr lang="en-GB" dirty="0"/>
          </a:p>
        </p:txBody>
      </p:sp>
      <p:sp>
        <p:nvSpPr>
          <p:cNvPr id="3" name="Content Placeholder 2">
            <a:extLst>
              <a:ext uri="{FF2B5EF4-FFF2-40B4-BE49-F238E27FC236}">
                <a16:creationId xmlns:a16="http://schemas.microsoft.com/office/drawing/2014/main" id="{713B366D-81C5-4963-AEFA-33B65376BA3B}"/>
              </a:ext>
            </a:extLst>
          </p:cNvPr>
          <p:cNvSpPr>
            <a:spLocks noGrp="1"/>
          </p:cNvSpPr>
          <p:nvPr>
            <p:ph idx="1"/>
          </p:nvPr>
        </p:nvSpPr>
        <p:spPr/>
        <p:txBody>
          <a:bodyPr>
            <a:normAutofit/>
          </a:bodyPr>
          <a:lstStyle/>
          <a:p>
            <a:pPr marL="0" indent="0">
              <a:buNone/>
            </a:pPr>
            <a:r>
              <a:rPr lang="en-GB" dirty="0" err="1"/>
              <a:t>LinearLayout</a:t>
            </a:r>
            <a:r>
              <a:rPr lang="en-GB" dirty="0"/>
              <a:t> support supports assigning a weight to individual children with the </a:t>
            </a:r>
            <a:r>
              <a:rPr lang="en-GB" dirty="0" err="1">
                <a:latin typeface="Consolas" panose="020B0609020204030204" pitchFamily="49" charset="0"/>
              </a:rPr>
              <a:t>android:layout_weight</a:t>
            </a:r>
            <a:r>
              <a:rPr lang="en-GB" dirty="0">
                <a:latin typeface="Consolas" panose="020B0609020204030204" pitchFamily="49" charset="0"/>
              </a:rPr>
              <a:t> </a:t>
            </a:r>
            <a:r>
              <a:rPr lang="en-GB" dirty="0"/>
              <a:t>attribute.</a:t>
            </a:r>
          </a:p>
          <a:p>
            <a:pPr marL="0" indent="0">
              <a:buNone/>
            </a:pPr>
            <a:r>
              <a:rPr lang="en-GB" dirty="0"/>
              <a:t>This attribute assigns an "importance" value to a view in terms of how much space it should occupy on the screen. A larger weight value allows it to expand to fill any remaining space in the parent view. </a:t>
            </a:r>
          </a:p>
          <a:p>
            <a:pPr marL="0" indent="0">
              <a:buNone/>
            </a:pPr>
            <a:r>
              <a:rPr lang="en-GB" dirty="0"/>
              <a:t>Default weight is zero.</a:t>
            </a:r>
          </a:p>
          <a:p>
            <a:pPr marL="0" indent="0">
              <a:buNone/>
            </a:pPr>
            <a:endParaRPr lang="en-GB" dirty="0"/>
          </a:p>
        </p:txBody>
      </p:sp>
      <p:sp>
        <p:nvSpPr>
          <p:cNvPr id="5" name="Slide Number Placeholder 4">
            <a:extLst>
              <a:ext uri="{FF2B5EF4-FFF2-40B4-BE49-F238E27FC236}">
                <a16:creationId xmlns:a16="http://schemas.microsoft.com/office/drawing/2014/main" id="{9BBDECE3-92BB-4CB4-9B00-EDB968757136}"/>
              </a:ext>
            </a:extLst>
          </p:cNvPr>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1089670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9793E-E79E-4E88-AF23-30876FF77BED}"/>
              </a:ext>
            </a:extLst>
          </p:cNvPr>
          <p:cNvSpPr>
            <a:spLocks noGrp="1"/>
          </p:cNvSpPr>
          <p:nvPr>
            <p:ph type="title"/>
          </p:nvPr>
        </p:nvSpPr>
        <p:spPr/>
        <p:txBody>
          <a:bodyPr/>
          <a:lstStyle/>
          <a:p>
            <a:r>
              <a:rPr lang="en-GB" dirty="0"/>
              <a:t>Children distribution</a:t>
            </a:r>
          </a:p>
        </p:txBody>
      </p:sp>
      <p:sp>
        <p:nvSpPr>
          <p:cNvPr id="8" name="Text Placeholder 7">
            <a:extLst>
              <a:ext uri="{FF2B5EF4-FFF2-40B4-BE49-F238E27FC236}">
                <a16:creationId xmlns:a16="http://schemas.microsoft.com/office/drawing/2014/main" id="{19043AE5-899D-4929-8803-EA58D61085A7}"/>
              </a:ext>
            </a:extLst>
          </p:cNvPr>
          <p:cNvSpPr>
            <a:spLocks noGrp="1"/>
          </p:cNvSpPr>
          <p:nvPr>
            <p:ph type="body" sz="quarter" idx="3"/>
          </p:nvPr>
        </p:nvSpPr>
        <p:spPr/>
        <p:txBody>
          <a:bodyPr/>
          <a:lstStyle/>
          <a:p>
            <a:r>
              <a:rPr lang="en-GB" dirty="0"/>
              <a:t>Unequal distribution</a:t>
            </a:r>
          </a:p>
        </p:txBody>
      </p:sp>
      <p:sp>
        <p:nvSpPr>
          <p:cNvPr id="9" name="Content Placeholder 8">
            <a:extLst>
              <a:ext uri="{FF2B5EF4-FFF2-40B4-BE49-F238E27FC236}">
                <a16:creationId xmlns:a16="http://schemas.microsoft.com/office/drawing/2014/main" id="{2D9C007D-70BF-4A9A-9D70-D93D5885D4BB}"/>
              </a:ext>
            </a:extLst>
          </p:cNvPr>
          <p:cNvSpPr>
            <a:spLocks noGrp="1"/>
          </p:cNvSpPr>
          <p:nvPr>
            <p:ph sz="quarter" idx="4"/>
          </p:nvPr>
        </p:nvSpPr>
        <p:spPr/>
        <p:txBody>
          <a:bodyPr>
            <a:normAutofit fontScale="70000" lnSpcReduction="20000"/>
          </a:bodyPr>
          <a:lstStyle/>
          <a:p>
            <a:pPr marL="0" indent="0">
              <a:buNone/>
            </a:pPr>
            <a:r>
              <a:rPr lang="en-GB" dirty="0"/>
              <a:t>You can also create linear layouts where the child elements use different amounts of space on the screen:</a:t>
            </a:r>
          </a:p>
          <a:p>
            <a:pPr marL="0" indent="0">
              <a:buNone/>
            </a:pPr>
            <a:endParaRPr lang="en-GB" dirty="0"/>
          </a:p>
          <a:p>
            <a:r>
              <a:rPr lang="en-GB" dirty="0"/>
              <a:t>If there are three text fields and two of them declare a weight of 1, while the other is given no weight, the third text field without weight doesn't grow. Instead, this third text field occupies only the area required by its content. The other two text fields, on the other hand, expand equally to fill the space remaining after all three fields are measured.</a:t>
            </a:r>
          </a:p>
          <a:p>
            <a:r>
              <a:rPr lang="en-GB" dirty="0"/>
              <a:t>If there are three text fields and two of them declare a weight of 1, while the third field is then given a weight of 2 (instead of 0), then it's now declared more important than both the others, so it gets half the total remaining space, while the first two share the rest equally.</a:t>
            </a:r>
          </a:p>
        </p:txBody>
      </p:sp>
      <p:sp>
        <p:nvSpPr>
          <p:cNvPr id="4" name="Slide Number Placeholder 3">
            <a:extLst>
              <a:ext uri="{FF2B5EF4-FFF2-40B4-BE49-F238E27FC236}">
                <a16:creationId xmlns:a16="http://schemas.microsoft.com/office/drawing/2014/main" id="{CEA1175A-C103-44E1-9AB3-BE644287705C}"/>
              </a:ext>
            </a:extLst>
          </p:cNvPr>
          <p:cNvSpPr>
            <a:spLocks noGrp="1"/>
          </p:cNvSpPr>
          <p:nvPr>
            <p:ph type="sldNum" sz="quarter" idx="12"/>
          </p:nvPr>
        </p:nvSpPr>
        <p:spPr/>
        <p:txBody>
          <a:bodyPr/>
          <a:lstStyle/>
          <a:p>
            <a:fld id="{D2040F39-7941-49A4-B48D-F201B18B6351}" type="slidenum">
              <a:rPr lang="it-IT" smtClean="0"/>
              <a:pPr/>
              <a:t>74</a:t>
            </a:fld>
            <a:endParaRPr lang="it-IT" dirty="0"/>
          </a:p>
        </p:txBody>
      </p:sp>
      <p:sp>
        <p:nvSpPr>
          <p:cNvPr id="6" name="Text Placeholder 5">
            <a:extLst>
              <a:ext uri="{FF2B5EF4-FFF2-40B4-BE49-F238E27FC236}">
                <a16:creationId xmlns:a16="http://schemas.microsoft.com/office/drawing/2014/main" id="{770A6F74-8651-441E-8473-7BA6E73AB91F}"/>
              </a:ext>
            </a:extLst>
          </p:cNvPr>
          <p:cNvSpPr>
            <a:spLocks noGrp="1"/>
          </p:cNvSpPr>
          <p:nvPr>
            <p:ph type="body" idx="1"/>
          </p:nvPr>
        </p:nvSpPr>
        <p:spPr>
          <a:xfrm>
            <a:off x="640080" y="1535113"/>
            <a:ext cx="5386917" cy="639762"/>
          </a:xfrm>
        </p:spPr>
        <p:txBody>
          <a:bodyPr/>
          <a:lstStyle/>
          <a:p>
            <a:r>
              <a:rPr lang="en-GB" dirty="0"/>
              <a:t>Equal distribution</a:t>
            </a:r>
          </a:p>
        </p:txBody>
      </p:sp>
      <p:sp>
        <p:nvSpPr>
          <p:cNvPr id="7" name="Content Placeholder 6">
            <a:extLst>
              <a:ext uri="{FF2B5EF4-FFF2-40B4-BE49-F238E27FC236}">
                <a16:creationId xmlns:a16="http://schemas.microsoft.com/office/drawing/2014/main" id="{32BB18FD-F276-48D0-BD4A-1283B04D0B40}"/>
              </a:ext>
            </a:extLst>
          </p:cNvPr>
          <p:cNvSpPr>
            <a:spLocks noGrp="1"/>
          </p:cNvSpPr>
          <p:nvPr>
            <p:ph sz="half" idx="2"/>
          </p:nvPr>
        </p:nvSpPr>
        <p:spPr/>
        <p:txBody>
          <a:bodyPr>
            <a:normAutofit fontScale="70000" lnSpcReduction="20000"/>
          </a:bodyPr>
          <a:lstStyle/>
          <a:p>
            <a:pPr marL="0" indent="0">
              <a:buNone/>
            </a:pPr>
            <a:r>
              <a:rPr lang="en-GB" dirty="0"/>
              <a:t>To create a linear layout in which each child uses the same amount of space on the screen, set the </a:t>
            </a:r>
            <a:r>
              <a:rPr lang="en-GB" dirty="0" err="1"/>
              <a:t>android:layout_height</a:t>
            </a:r>
            <a:r>
              <a:rPr lang="en-GB" dirty="0"/>
              <a:t> of each view to "0dp" (for a vertical layout) or the </a:t>
            </a:r>
            <a:r>
              <a:rPr lang="en-GB" dirty="0" err="1"/>
              <a:t>android:layout_width</a:t>
            </a:r>
            <a:r>
              <a:rPr lang="en-GB" dirty="0"/>
              <a:t> of each view to "0dp" (for a horizontal layout). Then set the </a:t>
            </a:r>
            <a:r>
              <a:rPr lang="en-GB" dirty="0" err="1"/>
              <a:t>android:layout_weight</a:t>
            </a:r>
            <a:r>
              <a:rPr lang="en-GB" dirty="0"/>
              <a:t> of each view to "1". </a:t>
            </a:r>
          </a:p>
          <a:p>
            <a:endParaRPr lang="en-GB" dirty="0"/>
          </a:p>
        </p:txBody>
      </p:sp>
    </p:spTree>
    <p:extLst>
      <p:ext uri="{BB962C8B-B14F-4D97-AF65-F5344CB8AC3E}">
        <p14:creationId xmlns:p14="http://schemas.microsoft.com/office/powerpoint/2010/main" val="1764057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78A9-C743-4562-B161-9CB2C499AEAF}"/>
              </a:ext>
            </a:extLst>
          </p:cNvPr>
          <p:cNvSpPr>
            <a:spLocks noGrp="1"/>
          </p:cNvSpPr>
          <p:nvPr>
            <p:ph type="title"/>
          </p:nvPr>
        </p:nvSpPr>
        <p:spPr/>
        <p:txBody>
          <a:bodyPr/>
          <a:lstStyle/>
          <a:p>
            <a:r>
              <a:rPr lang="en-GB" dirty="0"/>
              <a:t>Unequal distribution example</a:t>
            </a:r>
          </a:p>
        </p:txBody>
      </p:sp>
      <p:sp>
        <p:nvSpPr>
          <p:cNvPr id="7" name="Slide Number Placeholder 6">
            <a:extLst>
              <a:ext uri="{FF2B5EF4-FFF2-40B4-BE49-F238E27FC236}">
                <a16:creationId xmlns:a16="http://schemas.microsoft.com/office/drawing/2014/main" id="{C584E7A3-98EB-4B21-A555-DA26B9D79D68}"/>
              </a:ext>
            </a:extLst>
          </p:cNvPr>
          <p:cNvSpPr>
            <a:spLocks noGrp="1"/>
          </p:cNvSpPr>
          <p:nvPr>
            <p:ph type="sldNum" sz="quarter" idx="12"/>
          </p:nvPr>
        </p:nvSpPr>
        <p:spPr/>
        <p:txBody>
          <a:bodyPr/>
          <a:lstStyle/>
          <a:p>
            <a:fld id="{D2040F39-7941-49A4-B48D-F201B18B6351}" type="slidenum">
              <a:rPr lang="it-IT" smtClean="0"/>
              <a:pPr/>
              <a:t>75</a:t>
            </a:fld>
            <a:endParaRPr lang="it-IT" dirty="0"/>
          </a:p>
        </p:txBody>
      </p:sp>
      <p:sp>
        <p:nvSpPr>
          <p:cNvPr id="13" name="Rectangle 2">
            <a:extLst>
              <a:ext uri="{FF2B5EF4-FFF2-40B4-BE49-F238E27FC236}">
                <a16:creationId xmlns:a16="http://schemas.microsoft.com/office/drawing/2014/main" id="{EBDEE3DD-5A29-4ACC-A50A-33391C022DA0}"/>
              </a:ext>
            </a:extLst>
          </p:cNvPr>
          <p:cNvSpPr>
            <a:spLocks noGrp="1" noChangeArrowheads="1"/>
          </p:cNvSpPr>
          <p:nvPr>
            <p:ph sz="half" idx="1"/>
          </p:nvPr>
        </p:nvSpPr>
        <p:spPr bwMode="auto">
          <a:xfrm>
            <a:off x="609600" y="1785690"/>
            <a:ext cx="50783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onsolas" panose="020B0609020204030204" pitchFamily="49" charset="0"/>
              </a:rPr>
              <a:t>&lt;?xml version="1.0" encoding="utf-8"?&gt;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xmlns:android</a:t>
            </a:r>
            <a:r>
              <a:rPr kumimoji="0" lang="en-US" altLang="en-US" sz="1000" b="0" i="0" u="none" strike="noStrike" cap="none" normalizeH="0" baseline="0" dirty="0">
                <a:ln>
                  <a:noFill/>
                </a:ln>
                <a:solidFill>
                  <a:schemeClr val="tx1"/>
                </a:solidFill>
                <a:effectLst/>
                <a:latin typeface="Consolas" panose="020B0609020204030204" pitchFamily="49" charset="0"/>
              </a:rPr>
              <a:t>="http://schemas.android.com/</a:t>
            </a:r>
            <a:r>
              <a:rPr kumimoji="0" lang="en-US" altLang="en-US" sz="1000" b="0" i="0" u="none" strike="noStrike" cap="none" normalizeH="0" baseline="0" dirty="0" err="1">
                <a:ln>
                  <a:noFill/>
                </a:ln>
                <a:solidFill>
                  <a:schemeClr val="tx1"/>
                </a:solidFill>
                <a:effectLst/>
                <a:latin typeface="Consolas" panose="020B0609020204030204" pitchFamily="49" charset="0"/>
              </a:rPr>
              <a:t>apk</a:t>
            </a:r>
            <a:r>
              <a:rPr kumimoji="0" lang="en-US" altLang="en-US" sz="1000" b="0" i="0" u="none" strike="noStrike" cap="none" normalizeH="0" baseline="0" dirty="0">
                <a:ln>
                  <a:noFill/>
                </a:ln>
                <a:solidFill>
                  <a:schemeClr val="tx1"/>
                </a:solidFill>
                <a:effectLst/>
                <a:latin typeface="Consolas" panose="020B0609020204030204" pitchFamily="49" charset="0"/>
              </a:rPr>
              <a:t>/res/android"</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android:paddingLeft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android:paddingRight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android:orientation</a:t>
            </a:r>
            <a:r>
              <a:rPr kumimoji="0" lang="en-US" altLang="en-US" sz="1000" b="0" i="0" u="none" strike="noStrike" cap="none" normalizeH="0" baseline="0" dirty="0">
                <a:ln>
                  <a:noFill/>
                </a:ln>
                <a:solidFill>
                  <a:schemeClr val="tx1"/>
                </a:solidFill>
                <a:effectLst/>
                <a:latin typeface="Consolas" panose="020B0609020204030204" pitchFamily="49" charset="0"/>
              </a:rPr>
              <a:t>="vertical"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="@string/to"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="@string/subject"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android:layout_weight</a:t>
            </a:r>
            <a:r>
              <a:rPr kumimoji="0" lang="en-US" altLang="en-US" sz="1000" b="0" i="0" u="none" strike="noStrike" cap="none" normalizeH="0" baseline="0" dirty="0">
                <a:ln>
                  <a:noFill/>
                </a:ln>
                <a:solidFill>
                  <a:schemeClr val="tx1"/>
                </a:solidFill>
                <a:effectLst/>
                <a:latin typeface="Consolas" panose="020B0609020204030204" pitchFamily="49" charset="0"/>
              </a:rPr>
              <a:t>="1"</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android:gravity</a:t>
            </a:r>
            <a:r>
              <a:rPr kumimoji="0" lang="en-US" altLang="en-US" sz="1000" b="0" i="0" u="none" strike="noStrike" cap="none" normalizeH="0" baseline="0" dirty="0">
                <a:ln>
                  <a:noFill/>
                </a:ln>
                <a:solidFill>
                  <a:schemeClr val="tx1"/>
                </a:solidFill>
                <a:effectLst/>
                <a:latin typeface="Consolas" panose="020B0609020204030204" pitchFamily="49" charset="0"/>
              </a:rPr>
              <a:t>="top"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="@string/message"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&lt;Button</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="100dp"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android:layout_gravity</a:t>
            </a:r>
            <a:r>
              <a:rPr kumimoji="0" lang="en-US" altLang="en-US" sz="1000" b="0" i="0" u="none" strike="noStrike" cap="none" normalizeH="0" baseline="0" dirty="0">
                <a:ln>
                  <a:noFill/>
                </a:ln>
                <a:solidFill>
                  <a:schemeClr val="tx1"/>
                </a:solidFill>
                <a:effectLst/>
                <a:latin typeface="Consolas" panose="020B0609020204030204" pitchFamily="49" charset="0"/>
              </a:rPr>
              <a:t>="right"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android:text</a:t>
            </a:r>
            <a:r>
              <a:rPr kumimoji="0" lang="en-US" altLang="en-US" sz="1000" b="0" i="0" u="none" strike="noStrike" cap="none" normalizeH="0" baseline="0" dirty="0">
                <a:ln>
                  <a:noFill/>
                </a:ln>
                <a:solidFill>
                  <a:schemeClr val="tx1"/>
                </a:solidFill>
                <a:effectLst/>
                <a:latin typeface="Consolas" panose="020B0609020204030204" pitchFamily="49" charset="0"/>
              </a:rPr>
              <a:t>="@string/send"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pic>
        <p:nvPicPr>
          <p:cNvPr id="3076" name="Picture 4">
            <a:extLst>
              <a:ext uri="{FF2B5EF4-FFF2-40B4-BE49-F238E27FC236}">
                <a16:creationId xmlns:a16="http://schemas.microsoft.com/office/drawing/2014/main" id="{C6C6CC63-5EEE-46A3-BF87-6F9D21584A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42250" y="2001044"/>
            <a:ext cx="2095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35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12C780-B58F-43D3-BEFF-AAE0717F4220}"/>
              </a:ext>
            </a:extLst>
          </p:cNvPr>
          <p:cNvSpPr>
            <a:spLocks noGrp="1"/>
          </p:cNvSpPr>
          <p:nvPr>
            <p:ph type="title"/>
          </p:nvPr>
        </p:nvSpPr>
        <p:spPr/>
        <p:txBody>
          <a:bodyPr/>
          <a:lstStyle/>
          <a:p>
            <a:r>
              <a:rPr lang="en-GB" dirty="0"/>
              <a:t>Equal distribution example</a:t>
            </a:r>
          </a:p>
        </p:txBody>
      </p:sp>
      <p:sp>
        <p:nvSpPr>
          <p:cNvPr id="9" name="Content Placeholder 8">
            <a:extLst>
              <a:ext uri="{FF2B5EF4-FFF2-40B4-BE49-F238E27FC236}">
                <a16:creationId xmlns:a16="http://schemas.microsoft.com/office/drawing/2014/main" id="{DB1FB86B-B736-47C3-B032-03AB2E6299AF}"/>
              </a:ext>
            </a:extLst>
          </p:cNvPr>
          <p:cNvSpPr>
            <a:spLocks noGrp="1"/>
          </p:cNvSpPr>
          <p:nvPr>
            <p:ph sz="half" idx="1"/>
          </p:nvPr>
        </p:nvSpPr>
        <p:spPr/>
        <p:txBody>
          <a:bodyPr>
            <a:normAutofit fontScale="47500" lnSpcReduction="20000"/>
          </a:bodyPr>
          <a:lstStyle/>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xmlns:tools</a:t>
            </a:r>
            <a:r>
              <a:rPr kumimoji="0" lang="en-US" altLang="en-US" sz="2800" b="0" i="0" u="none" strike="noStrike" cap="none" normalizeH="0" baseline="0" dirty="0">
                <a:ln>
                  <a:noFill/>
                </a:ln>
                <a:effectLst/>
                <a:latin typeface="Consolas" panose="020B0609020204030204" pitchFamily="49" charset="0"/>
              </a:rPr>
              <a:t>="http://schemas.android.com/tools"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="20dp"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="@+id/button2"</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="Widget toolbox"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="@+id/button3"</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="Background" /&gt;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pic>
        <p:nvPicPr>
          <p:cNvPr id="13" name="Content Placeholder 12">
            <a:extLst>
              <a:ext uri="{FF2B5EF4-FFF2-40B4-BE49-F238E27FC236}">
                <a16:creationId xmlns:a16="http://schemas.microsoft.com/office/drawing/2014/main" id="{421207F7-19D5-41A3-8C9C-7473FBF064E1}"/>
              </a:ext>
            </a:extLst>
          </p:cNvPr>
          <p:cNvPicPr>
            <a:picLocks noGrp="1" noChangeAspect="1"/>
          </p:cNvPicPr>
          <p:nvPr>
            <p:ph sz="half" idx="2"/>
          </p:nvPr>
        </p:nvPicPr>
        <p:blipFill>
          <a:blip r:embed="rId2"/>
          <a:stretch>
            <a:fillRect/>
          </a:stretch>
        </p:blipFill>
        <p:spPr>
          <a:xfrm>
            <a:off x="7617816" y="1600200"/>
            <a:ext cx="2544367" cy="4525963"/>
          </a:xfrm>
        </p:spPr>
      </p:pic>
      <p:sp>
        <p:nvSpPr>
          <p:cNvPr id="7" name="Slide Number Placeholder 6">
            <a:extLst>
              <a:ext uri="{FF2B5EF4-FFF2-40B4-BE49-F238E27FC236}">
                <a16:creationId xmlns:a16="http://schemas.microsoft.com/office/drawing/2014/main" id="{9260511C-8280-4E7D-B346-89E4B1043342}"/>
              </a:ext>
            </a:extLst>
          </p:cNvPr>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13460969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80557-CBEC-4B48-87E5-D325E597891E}"/>
              </a:ext>
            </a:extLst>
          </p:cNvPr>
          <p:cNvSpPr>
            <a:spLocks noGrp="1"/>
          </p:cNvSpPr>
          <p:nvPr>
            <p:ph type="title"/>
          </p:nvPr>
        </p:nvSpPr>
        <p:spPr/>
        <p:txBody>
          <a:bodyPr/>
          <a:lstStyle/>
          <a:p>
            <a:r>
              <a:rPr lang="it-IT" dirty="0" err="1"/>
              <a:t>ConstraintLayout</a:t>
            </a:r>
            <a:endParaRPr lang="it-IT" dirty="0"/>
          </a:p>
        </p:txBody>
      </p:sp>
      <p:sp>
        <p:nvSpPr>
          <p:cNvPr id="3" name="Segnaposto contenuto 2">
            <a:extLst>
              <a:ext uri="{FF2B5EF4-FFF2-40B4-BE49-F238E27FC236}">
                <a16:creationId xmlns:a16="http://schemas.microsoft.com/office/drawing/2014/main" id="{C603D131-BD46-462B-9B8B-1B1A2A376661}"/>
              </a:ext>
            </a:extLst>
          </p:cNvPr>
          <p:cNvSpPr>
            <a:spLocks noGrp="1"/>
          </p:cNvSpPr>
          <p:nvPr>
            <p:ph sz="half" idx="1"/>
          </p:nvPr>
        </p:nvSpPr>
        <p:spPr/>
        <p:txBody>
          <a:bodyPr>
            <a:normAutofit fontScale="92500" lnSpcReduction="10000"/>
          </a:bodyPr>
          <a:lstStyle/>
          <a:p>
            <a:r>
              <a:rPr lang="it-IT" dirty="0"/>
              <a:t>The </a:t>
            </a:r>
            <a:r>
              <a:rPr lang="it-IT" dirty="0" err="1"/>
              <a:t>newest</a:t>
            </a:r>
            <a:r>
              <a:rPr lang="it-IT" dirty="0"/>
              <a:t> and </a:t>
            </a:r>
            <a:r>
              <a:rPr lang="it-IT" dirty="0" err="1"/>
              <a:t>reccomended</a:t>
            </a:r>
            <a:r>
              <a:rPr lang="it-IT" dirty="0"/>
              <a:t> layout.</a:t>
            </a:r>
          </a:p>
          <a:p>
            <a:r>
              <a:rPr lang="it-IT" dirty="0"/>
              <a:t>Positions </a:t>
            </a:r>
            <a:r>
              <a:rPr lang="it-IT" dirty="0" err="1"/>
              <a:t>its</a:t>
            </a:r>
            <a:r>
              <a:rPr lang="it-IT" dirty="0"/>
              <a:t> </a:t>
            </a:r>
            <a:r>
              <a:rPr lang="it-IT" dirty="0" err="1"/>
              <a:t>child</a:t>
            </a:r>
            <a:r>
              <a:rPr lang="it-IT" dirty="0"/>
              <a:t> </a:t>
            </a:r>
            <a:r>
              <a:rPr lang="it-IT" dirty="0" err="1"/>
              <a:t>views</a:t>
            </a:r>
            <a:r>
              <a:rPr lang="it-IT" dirty="0"/>
              <a:t> </a:t>
            </a:r>
            <a:r>
              <a:rPr lang="it-IT" dirty="0" err="1"/>
              <a:t>throught</a:t>
            </a:r>
            <a:r>
              <a:rPr lang="it-IT" dirty="0"/>
              <a:t> a </a:t>
            </a:r>
            <a:r>
              <a:rPr lang="it-IT" dirty="0" err="1"/>
              <a:t>series</a:t>
            </a:r>
            <a:r>
              <a:rPr lang="it-IT" dirty="0"/>
              <a:t> of </a:t>
            </a:r>
            <a:r>
              <a:rPr lang="it-IT" dirty="0" err="1"/>
              <a:t>constraint</a:t>
            </a:r>
            <a:r>
              <a:rPr lang="it-IT" dirty="0"/>
              <a:t>.</a:t>
            </a:r>
          </a:p>
          <a:p>
            <a:r>
              <a:rPr lang="it-IT" dirty="0" err="1"/>
              <a:t>This</a:t>
            </a:r>
            <a:r>
              <a:rPr lang="it-IT" dirty="0"/>
              <a:t> layout </a:t>
            </a:r>
            <a:r>
              <a:rPr lang="it-IT" dirty="0" err="1"/>
              <a:t>has</a:t>
            </a:r>
            <a:r>
              <a:rPr lang="it-IT" dirty="0"/>
              <a:t> </a:t>
            </a:r>
            <a:r>
              <a:rPr lang="it-IT" dirty="0" err="1"/>
              <a:t>its</a:t>
            </a:r>
            <a:r>
              <a:rPr lang="it-IT" dirty="0"/>
              <a:t> </a:t>
            </a:r>
            <a:r>
              <a:rPr lang="it-IT" dirty="0" err="1"/>
              <a:t>own</a:t>
            </a:r>
            <a:r>
              <a:rPr lang="it-IT" dirty="0"/>
              <a:t> Visual Layout Editor in Android studio (drag and drop)</a:t>
            </a:r>
          </a:p>
          <a:p>
            <a:pPr marL="0" indent="0">
              <a:buNone/>
            </a:pPr>
            <a:r>
              <a:rPr lang="it-IT" dirty="0"/>
              <a:t>===============================</a:t>
            </a:r>
          </a:p>
          <a:p>
            <a:pPr marL="0" indent="0">
              <a:buNone/>
            </a:pPr>
            <a:r>
              <a:rPr lang="it-IT" dirty="0" err="1"/>
              <a:t>Constraint</a:t>
            </a:r>
            <a:r>
              <a:rPr lang="it-IT" dirty="0"/>
              <a:t> layout guide: </a:t>
            </a:r>
            <a:r>
              <a:rPr lang="it-IT" dirty="0">
                <a:hlinkClick r:id="rId2"/>
              </a:rPr>
              <a:t>https://developer.android.com/training/constraint-layout</a:t>
            </a:r>
            <a:endParaRPr lang="it-IT" dirty="0"/>
          </a:p>
        </p:txBody>
      </p:sp>
      <p:pic>
        <p:nvPicPr>
          <p:cNvPr id="7" name="Segnaposto contenuto 6">
            <a:extLst>
              <a:ext uri="{FF2B5EF4-FFF2-40B4-BE49-F238E27FC236}">
                <a16:creationId xmlns:a16="http://schemas.microsoft.com/office/drawing/2014/main" id="{D2171892-F866-44DB-BB86-DA06B8E7C0D3}"/>
              </a:ext>
            </a:extLst>
          </p:cNvPr>
          <p:cNvPicPr>
            <a:picLocks noGrp="1" noChangeAspect="1"/>
          </p:cNvPicPr>
          <p:nvPr>
            <p:ph sz="half" idx="2"/>
          </p:nvPr>
        </p:nvPicPr>
        <p:blipFill>
          <a:blip r:embed="rId3"/>
          <a:stretch>
            <a:fillRect/>
          </a:stretch>
        </p:blipFill>
        <p:spPr>
          <a:xfrm>
            <a:off x="6197600" y="1676293"/>
            <a:ext cx="5384800" cy="4373776"/>
          </a:xfrm>
        </p:spPr>
      </p:pic>
      <p:sp>
        <p:nvSpPr>
          <p:cNvPr id="5" name="Segnaposto numero diapositiva 4">
            <a:extLst>
              <a:ext uri="{FF2B5EF4-FFF2-40B4-BE49-F238E27FC236}">
                <a16:creationId xmlns:a16="http://schemas.microsoft.com/office/drawing/2014/main" id="{E568F0AE-DBDF-46BE-ABBA-F073CA11F7B9}"/>
              </a:ext>
            </a:extLst>
          </p:cNvPr>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24966955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D02600-3173-40A6-957C-DCC06FA64514}"/>
              </a:ext>
            </a:extLst>
          </p:cNvPr>
          <p:cNvSpPr>
            <a:spLocks noGrp="1"/>
          </p:cNvSpPr>
          <p:nvPr>
            <p:ph type="title"/>
          </p:nvPr>
        </p:nvSpPr>
        <p:spPr/>
        <p:txBody>
          <a:bodyPr/>
          <a:lstStyle/>
          <a:p>
            <a:r>
              <a:rPr lang="it-IT" dirty="0" err="1"/>
              <a:t>RelativeLayout</a:t>
            </a:r>
            <a:endParaRPr lang="it-IT" dirty="0"/>
          </a:p>
        </p:txBody>
      </p:sp>
      <p:sp>
        <p:nvSpPr>
          <p:cNvPr id="3" name="Segnaposto contenuto 2">
            <a:extLst>
              <a:ext uri="{FF2B5EF4-FFF2-40B4-BE49-F238E27FC236}">
                <a16:creationId xmlns:a16="http://schemas.microsoft.com/office/drawing/2014/main" id="{7BCD2CFC-C5A2-4CB6-9DCE-177778BC9A97}"/>
              </a:ext>
            </a:extLst>
          </p:cNvPr>
          <p:cNvSpPr>
            <a:spLocks noGrp="1"/>
          </p:cNvSpPr>
          <p:nvPr>
            <p:ph sz="half" idx="1"/>
          </p:nvPr>
        </p:nvSpPr>
        <p:spPr/>
        <p:txBody>
          <a:bodyPr>
            <a:normAutofit fontScale="92500"/>
          </a:bodyPr>
          <a:lstStyle/>
          <a:p>
            <a:r>
              <a:rPr lang="it-IT" dirty="0" err="1"/>
              <a:t>This</a:t>
            </a:r>
            <a:r>
              <a:rPr lang="it-IT" dirty="0"/>
              <a:t> layout </a:t>
            </a:r>
            <a:r>
              <a:rPr lang="it-IT" dirty="0" err="1"/>
              <a:t>is</a:t>
            </a:r>
            <a:r>
              <a:rPr lang="it-IT" dirty="0"/>
              <a:t> one of the </a:t>
            </a:r>
            <a:r>
              <a:rPr lang="it-IT" dirty="0" err="1"/>
              <a:t>most</a:t>
            </a:r>
            <a:r>
              <a:rPr lang="it-IT" dirty="0"/>
              <a:t> </a:t>
            </a:r>
            <a:r>
              <a:rPr lang="it-IT" dirty="0" err="1"/>
              <a:t>flessible</a:t>
            </a:r>
            <a:r>
              <a:rPr lang="it-IT" dirty="0"/>
              <a:t>, </a:t>
            </a:r>
            <a:r>
              <a:rPr lang="en-GB" dirty="0"/>
              <a:t>lets child views specify their position relative to the parent view or to each other (specified by ID). </a:t>
            </a:r>
          </a:p>
          <a:p>
            <a:r>
              <a:rPr lang="en-GB" dirty="0"/>
              <a:t>By default, all child views are drawn at the top-left of the layout, so you must define the position of each view using the various layout properties available from  </a:t>
            </a:r>
            <a:r>
              <a:rPr lang="en-GB" sz="2600" dirty="0" err="1">
                <a:latin typeface="Consolas" panose="020B0609020204030204" pitchFamily="49" charset="0"/>
              </a:rPr>
              <a:t>RelativeLayout.LayoutParams</a:t>
            </a:r>
            <a:r>
              <a:rPr lang="en-GB" sz="2600" dirty="0">
                <a:latin typeface="Consolas" panose="020B0609020204030204" pitchFamily="49" charset="0"/>
              </a:rPr>
              <a:t>.</a:t>
            </a:r>
            <a:endParaRPr lang="it-IT" dirty="0"/>
          </a:p>
        </p:txBody>
      </p:sp>
      <p:pic>
        <p:nvPicPr>
          <p:cNvPr id="7" name="Segnaposto contenuto 6">
            <a:extLst>
              <a:ext uri="{FF2B5EF4-FFF2-40B4-BE49-F238E27FC236}">
                <a16:creationId xmlns:a16="http://schemas.microsoft.com/office/drawing/2014/main" id="{D32FE8DE-26E7-4886-947A-22ED8AA2AEB2}"/>
              </a:ext>
            </a:extLst>
          </p:cNvPr>
          <p:cNvPicPr>
            <a:picLocks noGrp="1" noChangeAspect="1"/>
          </p:cNvPicPr>
          <p:nvPr>
            <p:ph sz="half" idx="2"/>
          </p:nvPr>
        </p:nvPicPr>
        <p:blipFill>
          <a:blip r:embed="rId2"/>
          <a:stretch>
            <a:fillRect/>
          </a:stretch>
        </p:blipFill>
        <p:spPr>
          <a:xfrm>
            <a:off x="6197600" y="1757819"/>
            <a:ext cx="5384800" cy="4210725"/>
          </a:xfrm>
        </p:spPr>
      </p:pic>
      <p:sp>
        <p:nvSpPr>
          <p:cNvPr id="5" name="Segnaposto numero diapositiva 4">
            <a:extLst>
              <a:ext uri="{FF2B5EF4-FFF2-40B4-BE49-F238E27FC236}">
                <a16:creationId xmlns:a16="http://schemas.microsoft.com/office/drawing/2014/main" id="{4F8B5A82-5528-49BB-868C-F3A582FD15BB}"/>
              </a:ext>
            </a:extLst>
          </p:cNvPr>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1191594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CD5-71B0-F977-DED6-1D4EDE95A6B5}"/>
              </a:ext>
            </a:extLst>
          </p:cNvPr>
          <p:cNvSpPr>
            <a:spLocks noGrp="1"/>
          </p:cNvSpPr>
          <p:nvPr>
            <p:ph type="title"/>
          </p:nvPr>
        </p:nvSpPr>
        <p:spPr/>
        <p:txBody>
          <a:bodyPr/>
          <a:lstStyle/>
          <a:p>
            <a:r>
              <a:rPr lang="en-GB" dirty="0" err="1"/>
              <a:t>RelativeLayout</a:t>
            </a:r>
            <a:r>
              <a:rPr lang="en-GB" dirty="0"/>
              <a:t> params</a:t>
            </a:r>
          </a:p>
        </p:txBody>
      </p:sp>
      <p:sp>
        <p:nvSpPr>
          <p:cNvPr id="3" name="Content Placeholder 2">
            <a:extLst>
              <a:ext uri="{FF2B5EF4-FFF2-40B4-BE49-F238E27FC236}">
                <a16:creationId xmlns:a16="http://schemas.microsoft.com/office/drawing/2014/main" id="{B3CBCB09-69AC-B4D1-5AD5-1DBD4B56AAE3}"/>
              </a:ext>
            </a:extLst>
          </p:cNvPr>
          <p:cNvSpPr>
            <a:spLocks noGrp="1"/>
          </p:cNvSpPr>
          <p:nvPr>
            <p:ph sz="half" idx="1"/>
          </p:nvPr>
        </p:nvSpPr>
        <p:spPr/>
        <p:txBody>
          <a:bodyPr>
            <a:normAutofit/>
          </a:bodyPr>
          <a:lstStyle/>
          <a:p>
            <a:r>
              <a:rPr lang="en-GB" dirty="0" err="1">
                <a:solidFill>
                  <a:srgbClr val="FF0000"/>
                </a:solidFill>
                <a:latin typeface="Consolas" panose="020B0609020204030204" pitchFamily="49" charset="0"/>
              </a:rPr>
              <a:t>android:layout_alignParentTop</a:t>
            </a:r>
            <a:endParaRPr lang="en-GB" dirty="0">
              <a:solidFill>
                <a:srgbClr val="FF0000"/>
              </a:solidFill>
              <a:latin typeface="Consolas" panose="020B0609020204030204" pitchFamily="49" charset="0"/>
            </a:endParaRPr>
          </a:p>
          <a:p>
            <a:pPr lvl="1"/>
            <a:r>
              <a:rPr lang="en-GB" dirty="0"/>
              <a:t>If "true", makes the top edge of this view match the top edge of the parent.</a:t>
            </a:r>
          </a:p>
          <a:p>
            <a:r>
              <a:rPr lang="en-GB" dirty="0" err="1">
                <a:solidFill>
                  <a:srgbClr val="FF0000"/>
                </a:solidFill>
                <a:latin typeface="Consolas" panose="020B0609020204030204" pitchFamily="49" charset="0"/>
              </a:rPr>
              <a:t>android:layout_centerVertical</a:t>
            </a:r>
            <a:endParaRPr lang="en-GB" dirty="0">
              <a:solidFill>
                <a:srgbClr val="FF0000"/>
              </a:solidFill>
              <a:latin typeface="Consolas" panose="020B0609020204030204" pitchFamily="49" charset="0"/>
            </a:endParaRPr>
          </a:p>
          <a:p>
            <a:pPr lvl="1"/>
            <a:r>
              <a:rPr lang="en-GB" dirty="0"/>
              <a:t>If "true", </a:t>
            </a:r>
            <a:r>
              <a:rPr lang="en-GB" dirty="0" err="1"/>
              <a:t>centers</a:t>
            </a:r>
            <a:r>
              <a:rPr lang="en-GB" dirty="0"/>
              <a:t> this child vertically within its parent.</a:t>
            </a:r>
          </a:p>
        </p:txBody>
      </p:sp>
      <p:sp>
        <p:nvSpPr>
          <p:cNvPr id="4" name="Content Placeholder 3">
            <a:extLst>
              <a:ext uri="{FF2B5EF4-FFF2-40B4-BE49-F238E27FC236}">
                <a16:creationId xmlns:a16="http://schemas.microsoft.com/office/drawing/2014/main" id="{97AFD531-8240-9423-FE01-F5C195178CA1}"/>
              </a:ext>
            </a:extLst>
          </p:cNvPr>
          <p:cNvSpPr>
            <a:spLocks noGrp="1"/>
          </p:cNvSpPr>
          <p:nvPr>
            <p:ph sz="half" idx="2"/>
          </p:nvPr>
        </p:nvSpPr>
        <p:spPr/>
        <p:txBody>
          <a:bodyPr>
            <a:normAutofit/>
          </a:bodyPr>
          <a:lstStyle/>
          <a:p>
            <a:r>
              <a:rPr lang="en-GB" dirty="0" err="1">
                <a:solidFill>
                  <a:srgbClr val="FF0000"/>
                </a:solidFill>
                <a:latin typeface="Consolas" panose="020B0609020204030204" pitchFamily="49" charset="0"/>
              </a:rPr>
              <a:t>android:layout_below</a:t>
            </a:r>
            <a:endParaRPr lang="en-GB" dirty="0">
              <a:solidFill>
                <a:srgbClr val="FF0000"/>
              </a:solidFill>
              <a:latin typeface="Consolas" panose="020B0609020204030204" pitchFamily="49" charset="0"/>
            </a:endParaRPr>
          </a:p>
          <a:p>
            <a:pPr lvl="1"/>
            <a:r>
              <a:rPr lang="en-GB" dirty="0"/>
              <a:t>Positions the top edge of this view below the view specified with a resource ID.</a:t>
            </a:r>
          </a:p>
          <a:p>
            <a:r>
              <a:rPr lang="en-GB" dirty="0" err="1">
                <a:solidFill>
                  <a:srgbClr val="FF0000"/>
                </a:solidFill>
                <a:latin typeface="Consolas" panose="020B0609020204030204" pitchFamily="49" charset="0"/>
              </a:rPr>
              <a:t>android:layout_toRightOf</a:t>
            </a:r>
            <a:endParaRPr lang="en-GB" dirty="0">
              <a:solidFill>
                <a:srgbClr val="FF0000"/>
              </a:solidFill>
              <a:latin typeface="Consolas" panose="020B0609020204030204" pitchFamily="49" charset="0"/>
            </a:endParaRPr>
          </a:p>
          <a:p>
            <a:pPr lvl="1"/>
            <a:r>
              <a:rPr lang="en-GB" dirty="0"/>
              <a:t>Positions the left edge of this view to the right of the view specified with a resource ID.</a:t>
            </a:r>
          </a:p>
        </p:txBody>
      </p:sp>
      <p:sp>
        <p:nvSpPr>
          <p:cNvPr id="5" name="Slide Number Placeholder 4">
            <a:extLst>
              <a:ext uri="{FF2B5EF4-FFF2-40B4-BE49-F238E27FC236}">
                <a16:creationId xmlns:a16="http://schemas.microsoft.com/office/drawing/2014/main" id="{6B7204F2-1178-5564-4B70-17A356863C93}"/>
              </a:ext>
            </a:extLst>
          </p:cNvPr>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87164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6125-BE62-41FA-BB83-27D74BCA8247}"/>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53FD6CF7-9F0C-4738-8B5F-83843AE743FF}"/>
              </a:ext>
            </a:extLst>
          </p:cNvPr>
          <p:cNvSpPr>
            <a:spLocks noGrp="1"/>
          </p:cNvSpPr>
          <p:nvPr>
            <p:ph idx="1"/>
          </p:nvPr>
        </p:nvSpPr>
        <p:spPr/>
        <p:txBody>
          <a:bodyPr>
            <a:normAutofit fontScale="92500" lnSpcReduction="10000"/>
          </a:bodyPr>
          <a:lstStyle/>
          <a:p>
            <a:r>
              <a:rPr lang="en-GB" dirty="0"/>
              <a:t>When user navigate through an app, the Activity instances transition through different states of their lifecycle. </a:t>
            </a:r>
          </a:p>
          <a:p>
            <a:r>
              <a:rPr lang="en-GB" dirty="0"/>
              <a:t>Activities in the system are managed as </a:t>
            </a:r>
            <a:r>
              <a:rPr lang="en-GB" b="1" dirty="0"/>
              <a:t>activity stacks </a:t>
            </a:r>
            <a:r>
              <a:rPr lang="en-GB" dirty="0"/>
              <a:t>by</a:t>
            </a:r>
            <a:r>
              <a:rPr lang="en-GB" dirty="0">
                <a:solidFill>
                  <a:srgbClr val="FF0000"/>
                </a:solidFill>
              </a:rPr>
              <a:t> </a:t>
            </a:r>
            <a:r>
              <a:rPr lang="en-GB" b="1" dirty="0" err="1"/>
              <a:t>ActivityManager</a:t>
            </a:r>
            <a:r>
              <a:rPr lang="en-GB" dirty="0"/>
              <a:t> </a:t>
            </a:r>
            <a:r>
              <a:rPr lang="en-GB" b="1" dirty="0"/>
              <a:t>using LRU-mechanism </a:t>
            </a:r>
            <a:r>
              <a:rPr lang="en-GB" dirty="0"/>
              <a:t>(Last Recently Used: When a new activity is started, it is usually placed on the top of the current stack and becomes the running activity -- the previous activity always remains below it in the stack, and will not come to the foreground again until the new activity exits.)</a:t>
            </a:r>
          </a:p>
          <a:p>
            <a:r>
              <a:rPr lang="en-GB" u="sng" dirty="0"/>
              <a:t>Entire lifecycle is related to specific methods which are invoked by the system; developers can override them</a:t>
            </a:r>
          </a:p>
          <a:p>
            <a:endParaRPr lang="en-GB" dirty="0"/>
          </a:p>
        </p:txBody>
      </p:sp>
      <p:sp>
        <p:nvSpPr>
          <p:cNvPr id="4" name="Slide Number Placeholder 3">
            <a:extLst>
              <a:ext uri="{FF2B5EF4-FFF2-40B4-BE49-F238E27FC236}">
                <a16:creationId xmlns:a16="http://schemas.microsoft.com/office/drawing/2014/main" id="{E606EF64-9EE0-461E-9376-C1A6FCDB33F1}"/>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40736416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79B5-CD24-65D8-D12E-5A3E19DB1268}"/>
              </a:ext>
            </a:extLst>
          </p:cNvPr>
          <p:cNvSpPr>
            <a:spLocks noGrp="1"/>
          </p:cNvSpPr>
          <p:nvPr>
            <p:ph type="title"/>
          </p:nvPr>
        </p:nvSpPr>
        <p:spPr/>
        <p:txBody>
          <a:bodyPr/>
          <a:lstStyle/>
          <a:p>
            <a:r>
              <a:rPr lang="en-GB" dirty="0"/>
              <a:t>Optimizing layout</a:t>
            </a:r>
          </a:p>
        </p:txBody>
      </p:sp>
      <p:sp>
        <p:nvSpPr>
          <p:cNvPr id="3" name="Content Placeholder 2">
            <a:extLst>
              <a:ext uri="{FF2B5EF4-FFF2-40B4-BE49-F238E27FC236}">
                <a16:creationId xmlns:a16="http://schemas.microsoft.com/office/drawing/2014/main" id="{CC7E58B8-D4D1-21C7-EB28-1786F166BC2B}"/>
              </a:ext>
            </a:extLst>
          </p:cNvPr>
          <p:cNvSpPr>
            <a:spLocks noGrp="1"/>
          </p:cNvSpPr>
          <p:nvPr>
            <p:ph sz="half" idx="1"/>
          </p:nvPr>
        </p:nvSpPr>
        <p:spPr/>
        <p:txBody>
          <a:bodyPr>
            <a:normAutofit/>
          </a:bodyPr>
          <a:lstStyle/>
          <a:p>
            <a:pPr marL="0" indent="0">
              <a:buNone/>
            </a:pPr>
            <a:r>
              <a:rPr lang="en-GB" dirty="0"/>
              <a:t>Following are best practises to optimize layout and app performance. </a:t>
            </a:r>
          </a:p>
          <a:p>
            <a:r>
              <a:rPr lang="en-GB" dirty="0"/>
              <a:t>Avoid Redundant Layout Container</a:t>
            </a:r>
          </a:p>
          <a:p>
            <a:r>
              <a:rPr lang="en-GB" dirty="0"/>
              <a:t>Avoid excessive views</a:t>
            </a:r>
          </a:p>
          <a:p>
            <a:r>
              <a:rPr lang="en-GB" dirty="0"/>
              <a:t>Reusing layout with </a:t>
            </a:r>
            <a:r>
              <a:rPr lang="en-GB" dirty="0">
                <a:latin typeface="Consolas" panose="020B0609020204030204" pitchFamily="49" charset="0"/>
              </a:rPr>
              <a:t>&lt;include&gt; </a:t>
            </a:r>
            <a:r>
              <a:rPr lang="en-GB" dirty="0"/>
              <a:t>and </a:t>
            </a:r>
            <a:r>
              <a:rPr lang="en-GB" dirty="0">
                <a:latin typeface="Consolas" panose="020B0609020204030204" pitchFamily="49" charset="0"/>
              </a:rPr>
              <a:t>&lt;merge&gt; </a:t>
            </a:r>
            <a:r>
              <a:rPr lang="en-GB" dirty="0"/>
              <a:t>tag</a:t>
            </a:r>
          </a:p>
        </p:txBody>
      </p:sp>
      <p:sp>
        <p:nvSpPr>
          <p:cNvPr id="4" name="Content Placeholder 3">
            <a:extLst>
              <a:ext uri="{FF2B5EF4-FFF2-40B4-BE49-F238E27FC236}">
                <a16:creationId xmlns:a16="http://schemas.microsoft.com/office/drawing/2014/main" id="{BA5F0859-D914-9933-FC25-FE0EB3087F00}"/>
              </a:ext>
            </a:extLst>
          </p:cNvPr>
          <p:cNvSpPr>
            <a:spLocks noGrp="1"/>
          </p:cNvSpPr>
          <p:nvPr>
            <p:ph sz="half" idx="2"/>
          </p:nvPr>
        </p:nvSpPr>
        <p:spPr/>
        <p:txBody>
          <a:bodyPr>
            <a:normAutofit/>
          </a:bodyPr>
          <a:lstStyle/>
          <a:p>
            <a:pPr marL="0" indent="0">
              <a:buNone/>
            </a:pPr>
            <a:r>
              <a:rPr lang="en-GB" dirty="0"/>
              <a:t>Android studio helps you to find this mistake through warning. In addition provides tools to </a:t>
            </a:r>
            <a:r>
              <a:rPr lang="en-GB" dirty="0" err="1"/>
              <a:t>analyze</a:t>
            </a:r>
            <a:r>
              <a:rPr lang="en-GB" dirty="0"/>
              <a:t> layout performance: Lint and Hierarchy Viewer.</a:t>
            </a:r>
          </a:p>
          <a:p>
            <a:endParaRPr lang="en-GB" dirty="0"/>
          </a:p>
        </p:txBody>
      </p:sp>
      <p:sp>
        <p:nvSpPr>
          <p:cNvPr id="5" name="Slide Number Placeholder 4">
            <a:extLst>
              <a:ext uri="{FF2B5EF4-FFF2-40B4-BE49-F238E27FC236}">
                <a16:creationId xmlns:a16="http://schemas.microsoft.com/office/drawing/2014/main" id="{48007312-CFD5-7311-4327-CB09136FD1DD}"/>
              </a:ext>
            </a:extLst>
          </p:cNvPr>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1008514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E406-61A3-8117-10B6-674820B29424}"/>
              </a:ext>
            </a:extLst>
          </p:cNvPr>
          <p:cNvSpPr>
            <a:spLocks noGrp="1"/>
          </p:cNvSpPr>
          <p:nvPr>
            <p:ph type="title"/>
          </p:nvPr>
        </p:nvSpPr>
        <p:spPr/>
        <p:txBody>
          <a:bodyPr/>
          <a:lstStyle/>
          <a:p>
            <a:r>
              <a:rPr lang="en-GB" dirty="0"/>
              <a:t>Reusing layout</a:t>
            </a:r>
          </a:p>
        </p:txBody>
      </p:sp>
      <p:sp>
        <p:nvSpPr>
          <p:cNvPr id="3" name="Content Placeholder 2">
            <a:extLst>
              <a:ext uri="{FF2B5EF4-FFF2-40B4-BE49-F238E27FC236}">
                <a16:creationId xmlns:a16="http://schemas.microsoft.com/office/drawing/2014/main" id="{8144DDE2-2938-2800-E380-69038631DC35}"/>
              </a:ext>
            </a:extLst>
          </p:cNvPr>
          <p:cNvSpPr>
            <a:spLocks noGrp="1"/>
          </p:cNvSpPr>
          <p:nvPr>
            <p:ph sz="half" idx="1"/>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&lt;include&gt; tag</a:t>
            </a:r>
          </a:p>
          <a:p>
            <a:r>
              <a:rPr lang="en-GB" dirty="0"/>
              <a:t>Allows you to add re-usable component in layouts, reusable component must be a layout.</a:t>
            </a:r>
          </a:p>
          <a:p>
            <a:r>
              <a:rPr lang="en-GB" dirty="0"/>
              <a:t>Is possible to override any </a:t>
            </a:r>
            <a:r>
              <a:rPr lang="en-GB" dirty="0" err="1">
                <a:latin typeface="Consolas" panose="020B0609020204030204" pitchFamily="49" charset="0"/>
              </a:rPr>
              <a:t>android:layout</a:t>
            </a:r>
            <a:r>
              <a:rPr lang="en-GB" dirty="0">
                <a:latin typeface="Consolas" panose="020B0609020204030204" pitchFamily="49" charset="0"/>
              </a:rPr>
              <a:t>_* </a:t>
            </a:r>
            <a:r>
              <a:rPr lang="en-GB" dirty="0"/>
              <a:t>attributes when you include a layout</a:t>
            </a:r>
          </a:p>
          <a:p>
            <a:endParaRPr lang="en-GB" dirty="0"/>
          </a:p>
        </p:txBody>
      </p:sp>
      <p:sp>
        <p:nvSpPr>
          <p:cNvPr id="4" name="Content Placeholder 3">
            <a:extLst>
              <a:ext uri="{FF2B5EF4-FFF2-40B4-BE49-F238E27FC236}">
                <a16:creationId xmlns:a16="http://schemas.microsoft.com/office/drawing/2014/main" id="{49FF808F-44A9-2064-053A-AA192AE222B0}"/>
              </a:ext>
            </a:extLst>
          </p:cNvPr>
          <p:cNvSpPr>
            <a:spLocks noGrp="1"/>
          </p:cNvSpPr>
          <p:nvPr>
            <p:ph sz="half" idx="2"/>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&lt;merge&gt; tag</a:t>
            </a:r>
          </a:p>
          <a:p>
            <a:r>
              <a:rPr lang="en-GB" dirty="0"/>
              <a:t>helps eliminate redundant view groups in your view hierarchy when including one layout within another. </a:t>
            </a:r>
          </a:p>
          <a:p>
            <a:r>
              <a:rPr lang="en-GB" dirty="0"/>
              <a:t>To avoid including such a redundant view group, you can instead use the &lt;merge&gt; element as the root view for the re-usable layout. </a:t>
            </a:r>
          </a:p>
          <a:p>
            <a:r>
              <a:rPr lang="en-GB" dirty="0"/>
              <a:t>Now, when you include this layout in another layout (using the &lt;include/&gt; tag), the system ignores the &lt;merge&gt; element and places the two buttons directly in the layout, in place of the &lt;include/&gt; tag. </a:t>
            </a:r>
          </a:p>
          <a:p>
            <a:endParaRPr lang="en-GB" dirty="0"/>
          </a:p>
          <a:p>
            <a:endParaRPr lang="en-GB" dirty="0"/>
          </a:p>
          <a:p>
            <a:pPr marL="0" indent="0">
              <a:buNone/>
            </a:pPr>
            <a:endParaRPr lang="en-GB" dirty="0"/>
          </a:p>
        </p:txBody>
      </p:sp>
      <p:sp>
        <p:nvSpPr>
          <p:cNvPr id="5" name="Slide Number Placeholder 4">
            <a:extLst>
              <a:ext uri="{FF2B5EF4-FFF2-40B4-BE49-F238E27FC236}">
                <a16:creationId xmlns:a16="http://schemas.microsoft.com/office/drawing/2014/main" id="{E01CD9F5-D6AC-A8AA-8E44-98EDCA8F80A1}"/>
              </a:ext>
            </a:extLst>
          </p:cNvPr>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31596485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535E0-6329-114B-AF46-CDA4AF1B1DD9}"/>
              </a:ext>
            </a:extLst>
          </p:cNvPr>
          <p:cNvSpPr>
            <a:spLocks noGrp="1"/>
          </p:cNvSpPr>
          <p:nvPr>
            <p:ph type="title"/>
          </p:nvPr>
        </p:nvSpPr>
        <p:spPr/>
        <p:txBody>
          <a:bodyPr/>
          <a:lstStyle/>
          <a:p>
            <a:r>
              <a:rPr lang="en-GB" dirty="0"/>
              <a:t>Reusing layout: &lt;include&gt;</a:t>
            </a:r>
          </a:p>
        </p:txBody>
      </p:sp>
      <p:sp>
        <p:nvSpPr>
          <p:cNvPr id="3" name="Segnaposto contenuto 2">
            <a:extLst>
              <a:ext uri="{FF2B5EF4-FFF2-40B4-BE49-F238E27FC236}">
                <a16:creationId xmlns:a16="http://schemas.microsoft.com/office/drawing/2014/main" id="{8916AD54-F37D-5347-5387-5FF17D4E9BAD}"/>
              </a:ext>
            </a:extLst>
          </p:cNvPr>
          <p:cNvSpPr>
            <a:spLocks noGrp="1"/>
          </p:cNvSpPr>
          <p:nvPr>
            <p:ph sz="half" idx="1"/>
          </p:nvPr>
        </p:nvSpPr>
        <p:spPr/>
        <p:txBody>
          <a:bodyPr>
            <a:normAutofit fontScale="32500" lnSpcReduction="20000"/>
          </a:bodyPr>
          <a:lstStyle/>
          <a:p>
            <a:pPr marL="0" indent="0">
              <a:buNone/>
            </a:pPr>
            <a:r>
              <a:rPr lang="en-GB" dirty="0"/>
              <a:t>CREATE REUSABLE LAYOUT: 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will be included in another layout: </a:t>
            </a:r>
            <a:r>
              <a:rPr kumimoji="0" lang="en-US" altLang="en-US" sz="2800" b="0" i="0" u="none" strike="noStrike" cap="none" normalizeH="0" baseline="0" dirty="0" err="1">
                <a:ln>
                  <a:noFill/>
                </a:ln>
                <a:effectLst/>
                <a:latin typeface="Consolas" panose="020B0609020204030204" pitchFamily="49" charset="0"/>
              </a:rPr>
              <a:t>including_reusable_layout</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app:layout_constraintTop_toTopOf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="Tap reusable 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="Reuse me!"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android:layout_marginTop</a:t>
            </a:r>
            <a:r>
              <a:rPr kumimoji="0" lang="en-US" altLang="en-US" sz="2800" b="0" i="0" u="none" strike="noStrike" cap="none" normalizeH="0" baseline="0" dirty="0">
                <a:ln>
                  <a:noFill/>
                </a:ln>
                <a:effectLst/>
                <a:latin typeface="Consolas" panose="020B0609020204030204" pitchFamily="49" charset="0"/>
              </a:rPr>
              <a:t>="15dp"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app:layout_constraintTop_toBottomOf</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&gt;</a:t>
            </a:r>
          </a:p>
          <a:p>
            <a:pPr marL="0" indent="0">
              <a:buNone/>
            </a:pP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sp>
        <p:nvSpPr>
          <p:cNvPr id="4" name="Segnaposto contenuto 3">
            <a:extLst>
              <a:ext uri="{FF2B5EF4-FFF2-40B4-BE49-F238E27FC236}">
                <a16:creationId xmlns:a16="http://schemas.microsoft.com/office/drawing/2014/main" id="{B9A78713-584F-1965-6EB9-BEA888B542D4}"/>
              </a:ext>
            </a:extLst>
          </p:cNvPr>
          <p:cNvSpPr>
            <a:spLocks noGrp="1"/>
          </p:cNvSpPr>
          <p:nvPr>
            <p:ph sz="half" idx="2"/>
          </p:nvPr>
        </p:nvSpPr>
        <p:spPr/>
        <p:txBody>
          <a:bodyPr>
            <a:normAutofit fontScale="32500" lnSpcReduction="20000"/>
          </a:bodyPr>
          <a:lstStyle/>
          <a:p>
            <a:pPr marL="0" indent="0">
              <a:buNone/>
            </a:pPr>
            <a:r>
              <a:rPr lang="en-GB" dirty="0"/>
              <a:t>USE INCLUDE DIRECTIVE: including_reusable_layout.xml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include: </a:t>
            </a:r>
            <a:r>
              <a:rPr kumimoji="0" lang="en-US" altLang="en-US" sz="2800" b="0" i="0" u="none" strike="noStrike" cap="none" normalizeH="0" baseline="0" dirty="0" err="1">
                <a:ln>
                  <a:noFill/>
                </a:ln>
                <a:effectLst/>
                <a:latin typeface="Consolas" panose="020B0609020204030204" pitchFamily="49" charset="0"/>
              </a:rPr>
              <a:t>reusable_layout</a:t>
            </a:r>
            <a:r>
              <a:rPr kumimoji="0" lang="en-US" altLang="en-US" sz="2800" b="0" i="0" u="none" strike="noStrike" cap="none" normalizeH="0" baseline="0" dirty="0">
                <a:ln>
                  <a:noFill/>
                </a:ln>
                <a:effectLst/>
                <a:latin typeface="Consolas" panose="020B0609020204030204" pitchFamily="49" charset="0"/>
              </a:rPr>
              <a:t> and show how to use standard include directive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and also show how to override attributes--&gt;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="Layouts below are included:"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="you can also override attributes:"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android:id</a:t>
            </a:r>
            <a:r>
              <a:rPr kumimoji="0" lang="en-US" altLang="en-US" sz="2800" b="0" i="0" u="none" strike="noStrike" cap="none" normalizeH="0" baseline="0" dirty="0">
                <a:ln>
                  <a:noFill/>
                </a:ln>
                <a:effectLst/>
                <a:highlight>
                  <a:srgbClr val="FFFF00"/>
                </a:highlight>
                <a:latin typeface="Consolas" panose="020B0609020204030204" pitchFamily="49" charset="0"/>
              </a:rPr>
              <a:t>="@+id/</a:t>
            </a:r>
            <a:r>
              <a:rPr kumimoji="0" lang="en-US" altLang="en-US" sz="2800" b="0" i="0" u="none" strike="noStrike" cap="none" normalizeH="0" baseline="0" dirty="0" err="1">
                <a:ln>
                  <a:noFill/>
                </a:ln>
                <a:effectLst/>
                <a:highlight>
                  <a:srgbClr val="FFFF00"/>
                </a:highlight>
                <a:latin typeface="Consolas" panose="020B0609020204030204" pitchFamily="49" charset="0"/>
              </a:rPr>
              <a:t>l_override_reusable_layout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android:layout_width</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android:layout_gravity</a:t>
            </a:r>
            <a:r>
              <a:rPr kumimoji="0" lang="en-US" altLang="en-US" sz="2800" b="0" i="0" u="none" strike="noStrike" cap="none" normalizeH="0" baseline="0" dirty="0">
                <a:ln>
                  <a:noFill/>
                </a:ln>
                <a:effectLst/>
                <a:highlight>
                  <a:srgbClr val="FFFF00"/>
                </a:highlight>
                <a:latin typeface="Consolas" panose="020B0609020204030204" pitchFamily="49" charset="0"/>
              </a:rPr>
              <a:t>="end"</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/&gt;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p:txBody>
      </p:sp>
      <p:sp>
        <p:nvSpPr>
          <p:cNvPr id="5" name="Segnaposto numero diapositiva 4">
            <a:extLst>
              <a:ext uri="{FF2B5EF4-FFF2-40B4-BE49-F238E27FC236}">
                <a16:creationId xmlns:a16="http://schemas.microsoft.com/office/drawing/2014/main" id="{2A9971D9-83D0-F5FF-BD4A-D5B823567F1F}"/>
              </a:ext>
            </a:extLst>
          </p:cNvPr>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11318383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B64378-8305-FBEB-1100-07C887BBB027}"/>
              </a:ext>
            </a:extLst>
          </p:cNvPr>
          <p:cNvSpPr>
            <a:spLocks noGrp="1"/>
          </p:cNvSpPr>
          <p:nvPr>
            <p:ph type="title"/>
          </p:nvPr>
        </p:nvSpPr>
        <p:spPr/>
        <p:txBody>
          <a:bodyPr/>
          <a:lstStyle/>
          <a:p>
            <a:r>
              <a:rPr lang="en-GB" dirty="0"/>
              <a:t>Reusing layout: &lt;merge&gt;</a:t>
            </a:r>
          </a:p>
        </p:txBody>
      </p:sp>
      <p:sp>
        <p:nvSpPr>
          <p:cNvPr id="3" name="Segnaposto contenuto 2">
            <a:extLst>
              <a:ext uri="{FF2B5EF4-FFF2-40B4-BE49-F238E27FC236}">
                <a16:creationId xmlns:a16="http://schemas.microsoft.com/office/drawing/2014/main" id="{ED6AE1F1-80B1-7AF1-C010-D7981D7941E3}"/>
              </a:ext>
            </a:extLst>
          </p:cNvPr>
          <p:cNvSpPr>
            <a:spLocks noGrp="1"/>
          </p:cNvSpPr>
          <p:nvPr>
            <p:ph sz="half" idx="1"/>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CREATE REUSABLE LAYOUT: reusable_layout_with_merge.xml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indent="0">
              <a:buNone/>
              <a:defRPr/>
            </a:pPr>
            <a:r>
              <a:rPr kumimoji="0" lang="en-US" altLang="en-US" sz="1200" b="0" i="0" u="none" strike="noStrike" cap="none" normalizeH="0" baseline="0" dirty="0">
                <a:ln>
                  <a:noFill/>
                </a:ln>
                <a:effectLst/>
                <a:latin typeface="Consolas" panose="020B0609020204030204" pitchFamily="49" charset="0"/>
              </a:rPr>
              <a:t>&lt;?xml version="1.0" encoding="utf-8"?&gt;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 This is a sample layout which show how to use &lt;merge&gt; tag--&gt;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 </a:t>
            </a:r>
            <a:r>
              <a:rPr kumimoji="0" lang="en-US" altLang="en-US" sz="1200" b="0" i="0" u="none" strike="noStrike" cap="none" normalizeH="0" baseline="0" dirty="0" err="1">
                <a:ln>
                  <a:noFill/>
                </a:ln>
                <a:effectLst/>
                <a:latin typeface="Consolas" panose="020B0609020204030204" pitchFamily="49" charset="0"/>
              </a:rPr>
              <a:t>xmlns:android</a:t>
            </a:r>
            <a:r>
              <a:rPr kumimoji="0" lang="en-US" altLang="en-US" sz="1200" b="0" i="0" u="none" strike="noStrike" cap="none" normalizeH="0" baseline="0" dirty="0">
                <a:ln>
                  <a:noFill/>
                </a:ln>
                <a:effectLst/>
                <a:latin typeface="Consolas" panose="020B0609020204030204" pitchFamily="49" charset="0"/>
              </a:rPr>
              <a:t>="http://schemas.android.com/</a:t>
            </a:r>
            <a:r>
              <a:rPr kumimoji="0" lang="en-US" altLang="en-US" sz="1200" b="0" i="0" u="none" strike="noStrike" cap="none" normalizeH="0" baseline="0" dirty="0" err="1">
                <a:ln>
                  <a:noFill/>
                </a:ln>
                <a:effectLst/>
                <a:latin typeface="Consolas" panose="020B0609020204030204" pitchFamily="49" charset="0"/>
              </a:rPr>
              <a:t>apk</a:t>
            </a:r>
            <a:r>
              <a:rPr kumimoji="0" lang="en-US" altLang="en-US" sz="1200" b="0" i="0" u="none" strike="noStrike" cap="none" normalizeH="0" baseline="0" dirty="0">
                <a:ln>
                  <a:noFill/>
                </a:ln>
                <a:effectLst/>
                <a:latin typeface="Consolas" panose="020B0609020204030204" pitchFamily="49" charset="0"/>
              </a:rPr>
              <a:t>/res/android"</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TextView</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android:id</a:t>
            </a:r>
            <a:r>
              <a:rPr kumimoji="0" lang="en-US" altLang="en-US" sz="1200" b="0" i="0" u="none" strike="noStrike" cap="none" normalizeH="0" baseline="0" dirty="0">
                <a:ln>
                  <a:noFill/>
                </a:ln>
                <a:effectLst/>
                <a:latin typeface="Consolas" panose="020B0609020204030204" pitchFamily="49" charset="0"/>
              </a:rPr>
              <a:t>="@+id/</a:t>
            </a:r>
            <a:r>
              <a:rPr kumimoji="0" lang="en-US" altLang="en-US" sz="1200" b="0" i="0" u="none" strike="noStrike" cap="none" normalizeH="0" baseline="0" dirty="0" err="1">
                <a:ln>
                  <a:noFill/>
                </a:ln>
                <a:effectLst/>
                <a:latin typeface="Consolas" panose="020B0609020204030204" pitchFamily="49" charset="0"/>
              </a:rPr>
              <a:t>tv_reusable_button</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="Tap reusable 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android:gravity</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center_horizontal</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android:layout_marginTop</a:t>
            </a:r>
            <a:r>
              <a:rPr kumimoji="0" lang="en-US" altLang="en-US" sz="1200" b="0" i="0" u="none" strike="noStrike" cap="none" normalizeH="0" baseline="0" dirty="0">
                <a:ln>
                  <a:noFill/>
                </a:ln>
                <a:effectLst/>
                <a:latin typeface="Consolas" panose="020B0609020204030204" pitchFamily="49" charset="0"/>
              </a:rPr>
              <a:t>="15dp"</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="Reuse me!" /&gt;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&lt;/merge&gt;</a:t>
            </a:r>
            <a:endParaRPr kumimoji="0" lang="en-US" altLang="en-US" sz="2200" b="0" i="0" u="none" strike="noStrike" cap="none" normalizeH="0" baseline="0" dirty="0">
              <a:ln>
                <a:noFill/>
              </a:ln>
              <a:effectLst/>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endParaRPr lang="en-GB" dirty="0"/>
          </a:p>
        </p:txBody>
      </p:sp>
      <p:sp>
        <p:nvSpPr>
          <p:cNvPr id="4" name="Segnaposto contenuto 3">
            <a:extLst>
              <a:ext uri="{FF2B5EF4-FFF2-40B4-BE49-F238E27FC236}">
                <a16:creationId xmlns:a16="http://schemas.microsoft.com/office/drawing/2014/main" id="{16B3DB0C-9020-A82A-F3DC-57446FA7D2FF}"/>
              </a:ext>
            </a:extLst>
          </p:cNvPr>
          <p:cNvSpPr>
            <a:spLocks noGrp="1"/>
          </p:cNvSpPr>
          <p:nvPr>
            <p:ph sz="half" idx="2"/>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USE INCLUDE DIRECTIVE: including_reusable_layout.xml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a:p>
            <a:pPr marL="0" indent="0">
              <a:buNone/>
              <a:defRPr/>
            </a:pP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highlight>
                  <a:srgbClr val="FFFF00"/>
                </a:highlight>
                <a:latin typeface="Consolas" panose="020B0609020204030204" pitchFamily="49" charset="0"/>
              </a:rPr>
              <a:t>    &lt;include layout="@layout/</a:t>
            </a:r>
            <a:r>
              <a:rPr kumimoji="0" lang="en-US" altLang="en-US" sz="1200" b="0" i="0" u="none" strike="noStrike" cap="none" normalizeH="0" baseline="0" dirty="0" err="1">
                <a:ln>
                  <a:noFill/>
                </a:ln>
                <a:effectLst/>
                <a:highlight>
                  <a:srgbClr val="FFFF00"/>
                </a:highlight>
                <a:latin typeface="Consolas" panose="020B0609020204030204" pitchFamily="49" charset="0"/>
              </a:rPr>
              <a:t>reusable_layout_with_merge</a:t>
            </a:r>
            <a:r>
              <a:rPr kumimoji="0" lang="en-US" altLang="en-US" sz="1200" b="0" i="0" u="none" strike="noStrike" cap="none" normalizeH="0" baseline="0" dirty="0">
                <a:ln>
                  <a:noFill/>
                </a:ln>
                <a:effectLst/>
                <a:highlight>
                  <a:srgbClr val="FFFF00"/>
                </a:highlight>
                <a:latin typeface="Consolas" panose="020B0609020204030204" pitchFamily="49" charset="0"/>
              </a:rPr>
              <a:t>"/&gt;</a:t>
            </a:r>
            <a:br>
              <a:rPr kumimoji="0" lang="en-US" altLang="en-US" sz="900" b="0" i="0" u="none" strike="noStrike" cap="none" normalizeH="0" baseline="0" dirty="0">
                <a:ln>
                  <a:noFill/>
                </a:ln>
                <a:effectLst/>
                <a:latin typeface="Consolas" panose="020B0609020204030204" pitchFamily="49" charset="0"/>
              </a:rPr>
            </a:b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GB" dirty="0"/>
          </a:p>
        </p:txBody>
      </p:sp>
      <p:sp>
        <p:nvSpPr>
          <p:cNvPr id="5" name="Segnaposto numero diapositiva 4">
            <a:extLst>
              <a:ext uri="{FF2B5EF4-FFF2-40B4-BE49-F238E27FC236}">
                <a16:creationId xmlns:a16="http://schemas.microsoft.com/office/drawing/2014/main" id="{EC5A96AF-658C-00F9-45EC-0BFC89D8F1EB}"/>
              </a:ext>
            </a:extLst>
          </p:cNvPr>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2270821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792E-1C6D-4EF1-95B0-5B21F972EB26}"/>
              </a:ext>
            </a:extLst>
          </p:cNvPr>
          <p:cNvSpPr>
            <a:spLocks noGrp="1"/>
          </p:cNvSpPr>
          <p:nvPr>
            <p:ph type="title"/>
          </p:nvPr>
        </p:nvSpPr>
        <p:spPr>
          <a:xfrm>
            <a:off x="609600" y="274638"/>
            <a:ext cx="10972800" cy="1143000"/>
          </a:xfrm>
        </p:spPr>
        <p:txBody>
          <a:bodyPr/>
          <a:lstStyle/>
          <a:p>
            <a:r>
              <a:rPr lang="en-GB" dirty="0"/>
              <a:t>Assign UI to an Activity</a:t>
            </a:r>
          </a:p>
        </p:txBody>
      </p:sp>
      <p:sp>
        <p:nvSpPr>
          <p:cNvPr id="3" name="Content Placeholder 2">
            <a:extLst>
              <a:ext uri="{FF2B5EF4-FFF2-40B4-BE49-F238E27FC236}">
                <a16:creationId xmlns:a16="http://schemas.microsoft.com/office/drawing/2014/main" id="{679277B7-3783-4D61-B700-BE52EBDA6042}"/>
              </a:ext>
            </a:extLst>
          </p:cNvPr>
          <p:cNvSpPr>
            <a:spLocks noGrp="1"/>
          </p:cNvSpPr>
          <p:nvPr>
            <p:ph sz="half" idx="1"/>
          </p:nvPr>
        </p:nvSpPr>
        <p:spPr/>
        <p:txBody>
          <a:bodyPr>
            <a:normAutofit fontScale="85000" lnSpcReduction="20000"/>
          </a:bodyPr>
          <a:lstStyle/>
          <a:p>
            <a:r>
              <a:rPr lang="en-GB" dirty="0"/>
              <a:t>Activity class takes care of creating a window for you in which you can place your UI </a:t>
            </a:r>
          </a:p>
          <a:p>
            <a:r>
              <a:rPr lang="en-GB" dirty="0"/>
              <a:t>Activity provides methods to set layout</a:t>
            </a:r>
          </a:p>
          <a:p>
            <a:pPr lvl="1"/>
            <a:r>
              <a:rPr lang="en-GB" dirty="0"/>
              <a:t>public void </a:t>
            </a:r>
            <a:r>
              <a:rPr lang="en-GB" dirty="0" err="1"/>
              <a:t>setContentView</a:t>
            </a:r>
            <a:r>
              <a:rPr lang="en-GB" dirty="0"/>
              <a:t> (View view)</a:t>
            </a:r>
          </a:p>
          <a:p>
            <a:pPr lvl="1"/>
            <a:r>
              <a:rPr lang="en-GB" dirty="0"/>
              <a:t>public void </a:t>
            </a:r>
            <a:r>
              <a:rPr lang="en-GB" dirty="0" err="1"/>
              <a:t>setContentView</a:t>
            </a:r>
            <a:r>
              <a:rPr lang="en-GB" dirty="0"/>
              <a:t> (int id)</a:t>
            </a:r>
          </a:p>
          <a:p>
            <a:r>
              <a:rPr lang="en-GB" dirty="0"/>
              <a:t>Once layout has been set you can obtain a reference of each Views within it using:</a:t>
            </a:r>
          </a:p>
          <a:p>
            <a:pPr lvl="1"/>
            <a:r>
              <a:rPr lang="en-GB" dirty="0"/>
              <a:t>public T </a:t>
            </a:r>
            <a:r>
              <a:rPr lang="en-GB" dirty="0" err="1"/>
              <a:t>findViewById</a:t>
            </a:r>
            <a:r>
              <a:rPr lang="en-GB" dirty="0"/>
              <a:t> (int id)</a:t>
            </a:r>
          </a:p>
          <a:p>
            <a:pPr marL="0" indent="0">
              <a:buNone/>
            </a:pPr>
            <a:r>
              <a:rPr lang="en-GB" sz="2400" dirty="0"/>
              <a:t>========================================</a:t>
            </a:r>
          </a:p>
          <a:p>
            <a:pPr marL="0" indent="0">
              <a:buNone/>
            </a:pPr>
            <a:r>
              <a:rPr lang="en-GB" b="1" dirty="0"/>
              <a:t>BEST PRACTISE: </a:t>
            </a:r>
            <a:r>
              <a:rPr lang="en-GB" dirty="0"/>
              <a:t>do UI elements initialization in </a:t>
            </a:r>
            <a:r>
              <a:rPr lang="en-GB" dirty="0" err="1"/>
              <a:t>onCreate</a:t>
            </a:r>
            <a:r>
              <a:rPr lang="en-GB" dirty="0"/>
              <a:t>()</a:t>
            </a:r>
          </a:p>
          <a:p>
            <a:pPr lvl="1"/>
            <a:endParaRPr lang="en-GB" dirty="0"/>
          </a:p>
        </p:txBody>
      </p:sp>
      <p:sp>
        <p:nvSpPr>
          <p:cNvPr id="4" name="Content Placeholder 3">
            <a:extLst>
              <a:ext uri="{FF2B5EF4-FFF2-40B4-BE49-F238E27FC236}">
                <a16:creationId xmlns:a16="http://schemas.microsoft.com/office/drawing/2014/main" id="{A7A3FD73-53A5-4377-9C08-F2655C254C0B}"/>
              </a:ext>
            </a:extLst>
          </p:cNvPr>
          <p:cNvSpPr>
            <a:spLocks noGrp="1"/>
          </p:cNvSpPr>
          <p:nvPr>
            <p:ph sz="half" idx="2"/>
          </p:nvPr>
        </p:nvSpPr>
        <p:spPr/>
        <p:txBody>
          <a:bodyPr>
            <a:normAutofit fontScale="85000" lnSpcReduction="20000"/>
          </a:bodyPr>
          <a:lstStyle/>
          <a:p>
            <a:pPr marL="0" indent="0">
              <a:buNone/>
            </a:pPr>
            <a:endParaRPr kumimoji="0" lang="en-US" altLang="en-US" sz="2000" b="0" i="0" u="none" strike="noStrike" cap="none" normalizeH="0" baseline="0" dirty="0">
              <a:ln>
                <a:noFill/>
              </a:ln>
              <a:effectLst/>
              <a:latin typeface="Consolas" panose="020B0609020204030204" pitchFamily="49" charset="0"/>
            </a:endParaRPr>
          </a:p>
          <a:p>
            <a:pPr marL="0" indent="0">
              <a:buNone/>
            </a:pPr>
            <a:endParaRPr lang="en-US" altLang="en-US" sz="2000" dirty="0">
              <a:latin typeface="Consolas" panose="020B0609020204030204" pitchFamily="49" charset="0"/>
            </a:endParaRPr>
          </a:p>
          <a:p>
            <a:pPr marL="0" indent="0">
              <a:buNone/>
            </a:pPr>
            <a:r>
              <a:rPr kumimoji="0" lang="en-US" altLang="en-US" sz="2000" b="0" i="0" u="none" strike="noStrike" cap="none" normalizeH="0" baseline="0" dirty="0">
                <a:ln>
                  <a:noFill/>
                </a:ln>
                <a:effectLst/>
                <a:latin typeface="Consolas" panose="020B0609020204030204" pitchFamily="49" charset="0"/>
              </a:rPr>
              <a:t>public class </a:t>
            </a:r>
            <a:r>
              <a:rPr kumimoji="0" lang="en-US" altLang="en-US" sz="2000" b="0" i="0" u="none" strike="noStrike" cap="none" normalizeH="0" baseline="0" dirty="0" err="1">
                <a:ln>
                  <a:noFill/>
                </a:ln>
                <a:effectLst/>
                <a:latin typeface="Consolas" panose="020B0609020204030204" pitchFamily="49" charset="0"/>
              </a:rPr>
              <a:t>HomeActivity</a:t>
            </a:r>
            <a:r>
              <a:rPr kumimoji="0" lang="en-US" altLang="en-US" sz="2000" b="0" i="0" u="none" strike="noStrike" cap="none" normalizeH="0" baseline="0" dirty="0">
                <a:ln>
                  <a:noFill/>
                </a:ln>
                <a:effectLst/>
                <a:latin typeface="Consolas" panose="020B0609020204030204" pitchFamily="49" charset="0"/>
              </a:rPr>
              <a:t> extends </a:t>
            </a:r>
            <a:r>
              <a:rPr kumimoji="0" lang="en-US" altLang="en-US" sz="2000" b="0" i="0" u="none" strike="noStrike" cap="none" normalizeH="0" baseline="0" dirty="0" err="1">
                <a:ln>
                  <a:noFill/>
                </a:ln>
                <a:effectLst/>
                <a:latin typeface="Consolas" panose="020B0609020204030204" pitchFamily="49" charset="0"/>
              </a:rPr>
              <a:t>AppCompatActivity</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@Override</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protected void </a:t>
            </a:r>
            <a:r>
              <a:rPr kumimoji="0" lang="en-US" altLang="en-US" sz="2000" b="0" i="0" u="none" strike="noStrike" cap="none" normalizeH="0" baseline="0" dirty="0" err="1">
                <a:ln>
                  <a:noFill/>
                </a:ln>
                <a:effectLst/>
                <a:latin typeface="Consolas" panose="020B0609020204030204" pitchFamily="49" charset="0"/>
              </a:rPr>
              <a:t>onCreate</a:t>
            </a:r>
            <a:r>
              <a:rPr kumimoji="0" lang="en-US" altLang="en-US" sz="2000" b="0" i="0" u="none" strike="noStrike" cap="none" normalizeH="0" baseline="0" dirty="0">
                <a:ln>
                  <a:noFill/>
                </a:ln>
                <a:effectLst/>
                <a:latin typeface="Consolas" panose="020B0609020204030204" pitchFamily="49" charset="0"/>
              </a:rPr>
              <a:t>(Bundle </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super.onCreate</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setContentView</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R.layout.</a:t>
            </a:r>
            <a:r>
              <a:rPr kumimoji="0" lang="en-US" altLang="en-US" sz="2000" b="0" i="1" u="none" strike="noStrike" cap="none" normalizeH="0" baseline="0" dirty="0" err="1">
                <a:ln>
                  <a:noFill/>
                </a:ln>
                <a:effectLst/>
                <a:latin typeface="Consolas" panose="020B0609020204030204" pitchFamily="49" charset="0"/>
              </a:rPr>
              <a:t>activity_home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TextView</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tvHomePage</a:t>
            </a:r>
            <a:r>
              <a:rPr kumimoji="0" lang="en-US" altLang="en-US" sz="2000" b="0" i="0" u="none" strike="noStrike" cap="none" normalizeH="0" baseline="0" dirty="0">
                <a:ln>
                  <a:noFill/>
                </a:ln>
                <a:effectLst/>
                <a:latin typeface="Consolas" panose="020B0609020204030204" pitchFamily="49" charset="0"/>
              </a:rPr>
              <a:t> = </a:t>
            </a:r>
            <a:r>
              <a:rPr kumimoji="0" lang="en-US" altLang="en-US" sz="2000" b="0" i="0" u="none" strike="noStrike" cap="none" normalizeH="0" baseline="0" dirty="0" err="1">
                <a:ln>
                  <a:noFill/>
                </a:ln>
                <a:effectLst/>
                <a:latin typeface="Consolas" panose="020B0609020204030204" pitchFamily="49" charset="0"/>
              </a:rPr>
              <a:t>findViewById</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R.id.</a:t>
            </a:r>
            <a:r>
              <a:rPr kumimoji="0" lang="en-US" altLang="en-US" sz="2000" b="0" i="1" u="none" strike="noStrike" cap="none" normalizeH="0" baseline="0" dirty="0" err="1">
                <a:ln>
                  <a:noFill/>
                </a:ln>
                <a:effectLst/>
                <a:latin typeface="Consolas" panose="020B0609020204030204" pitchFamily="49" charset="0"/>
              </a:rPr>
              <a:t>tv_home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a:t>
            </a:r>
            <a:endParaRPr kumimoji="0" lang="en-US" altLang="en-US" sz="4400" b="0" i="0" u="none" strike="noStrike" cap="none" normalizeH="0" baseline="0" dirty="0">
              <a:ln>
                <a:noFill/>
              </a:ln>
              <a:effectLst/>
              <a:latin typeface="Consolas" panose="020B0609020204030204" pitchFamily="49" charset="0"/>
            </a:endParaRPr>
          </a:p>
          <a:p>
            <a:pPr marL="0" indent="0">
              <a:buNone/>
            </a:pPr>
            <a:endParaRPr lang="en-GB" sz="20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DA460A45-FC08-40AB-8330-05E90469E80B}"/>
              </a:ext>
            </a:extLst>
          </p:cNvPr>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128538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FCF6-439B-4A4B-94C5-5CE9B66CA483}"/>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FE17CAF2-D62E-4849-923D-9437AAD240FB}"/>
              </a:ext>
            </a:extLst>
          </p:cNvPr>
          <p:cNvSpPr>
            <a:spLocks noGrp="1"/>
          </p:cNvSpPr>
          <p:nvPr>
            <p:ph sz="half" idx="1"/>
          </p:nvPr>
        </p:nvSpPr>
        <p:spPr/>
        <p:txBody>
          <a:bodyPr>
            <a:normAutofit fontScale="77500" lnSpcReduction="20000"/>
          </a:bodyPr>
          <a:lstStyle/>
          <a:p>
            <a:pPr marL="0" indent="0">
              <a:buNone/>
            </a:pPr>
            <a:r>
              <a:rPr lang="en-GB" dirty="0"/>
              <a:t>Activity has 4 states (represented by oval):</a:t>
            </a:r>
          </a:p>
          <a:p>
            <a:r>
              <a:rPr lang="en-GB" dirty="0">
                <a:solidFill>
                  <a:srgbClr val="FF0000"/>
                </a:solidFill>
              </a:rPr>
              <a:t>Active or running: </a:t>
            </a:r>
            <a:r>
              <a:rPr lang="en-GB" dirty="0"/>
              <a:t>if activity is in the foreground of the screen (it is at the top of the stack). The user is interacting with.</a:t>
            </a:r>
          </a:p>
          <a:p>
            <a:r>
              <a:rPr lang="en-GB" dirty="0">
                <a:solidFill>
                  <a:srgbClr val="FF0000"/>
                </a:solidFill>
              </a:rPr>
              <a:t>Visible: </a:t>
            </a:r>
            <a:r>
              <a:rPr lang="en-GB" dirty="0"/>
              <a:t>If activity has lost focus but is still presented to the user (e.g. if activity has partial obscure by a pop-up) (activity is alive and maintains all information)</a:t>
            </a:r>
          </a:p>
          <a:p>
            <a:r>
              <a:rPr lang="en-GB" dirty="0">
                <a:solidFill>
                  <a:srgbClr val="FF0000"/>
                </a:solidFill>
              </a:rPr>
              <a:t>Stopped or hidden: </a:t>
            </a:r>
            <a:r>
              <a:rPr lang="en-GB" dirty="0"/>
              <a:t>if activity is completely obscured by another activity. (it maintains information but it could be killed by the system)</a:t>
            </a:r>
          </a:p>
          <a:p>
            <a:r>
              <a:rPr lang="en-GB" dirty="0">
                <a:solidFill>
                  <a:srgbClr val="FF0000"/>
                </a:solidFill>
              </a:rPr>
              <a:t>Destroyed: </a:t>
            </a:r>
            <a:r>
              <a:rPr lang="en-GB" dirty="0"/>
              <a:t>if activity is dropped from memory</a:t>
            </a:r>
          </a:p>
        </p:txBody>
      </p:sp>
      <p:sp>
        <p:nvSpPr>
          <p:cNvPr id="5" name="Slide Number Placeholder 4">
            <a:extLst>
              <a:ext uri="{FF2B5EF4-FFF2-40B4-BE49-F238E27FC236}">
                <a16:creationId xmlns:a16="http://schemas.microsoft.com/office/drawing/2014/main" id="{DD8E4127-44D6-420D-B92A-27FFE06EE8A0}"/>
              </a:ext>
            </a:extLst>
          </p:cNvPr>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2050" name="Picture 2" descr="State diagram for an Android Activity Lifecycle.">
            <a:extLst>
              <a:ext uri="{FF2B5EF4-FFF2-40B4-BE49-F238E27FC236}">
                <a16:creationId xmlns:a16="http://schemas.microsoft.com/office/drawing/2014/main" id="{C1F69DD7-7411-4032-BA9F-F97D4F6417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8592"/>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40731</TotalTime>
  <Words>9154</Words>
  <Application>Microsoft Office PowerPoint</Application>
  <PresentationFormat>Widescreen</PresentationFormat>
  <Paragraphs>714</Paragraphs>
  <Slides>84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84</vt:i4>
      </vt:variant>
    </vt:vector>
  </HeadingPairs>
  <TitlesOfParts>
    <vt:vector size="88" baseType="lpstr">
      <vt:lpstr>Arial</vt:lpstr>
      <vt:lpstr>Calibri</vt:lpstr>
      <vt:lpstr>Consolas</vt:lpstr>
      <vt:lpstr>Nicola</vt:lpstr>
      <vt:lpstr>Activity, Intent and UI design</vt:lpstr>
      <vt:lpstr>Introduction</vt:lpstr>
      <vt:lpstr>Application life-cycle and priority</vt:lpstr>
      <vt:lpstr>Application class</vt:lpstr>
      <vt:lpstr>Application core components</vt:lpstr>
      <vt:lpstr>Activity</vt:lpstr>
      <vt:lpstr>Activity</vt:lpstr>
      <vt:lpstr>Activity lifecycle</vt:lpstr>
      <vt:lpstr>Activity lifecycle</vt:lpstr>
      <vt:lpstr>Activity lifecycle</vt:lpstr>
      <vt:lpstr>Activity class</vt:lpstr>
      <vt:lpstr>Activity class methods</vt:lpstr>
      <vt:lpstr>Activity class methods</vt:lpstr>
      <vt:lpstr>Activity class methods</vt:lpstr>
      <vt:lpstr>Activity class methods</vt:lpstr>
      <vt:lpstr>Managing activity lifecycle</vt:lpstr>
      <vt:lpstr>onCreate(Bundle)</vt:lpstr>
      <vt:lpstr>onStart()</vt:lpstr>
      <vt:lpstr>onResume()</vt:lpstr>
      <vt:lpstr>onPause()</vt:lpstr>
      <vt:lpstr>onStop()</vt:lpstr>
      <vt:lpstr>onRestart()</vt:lpstr>
      <vt:lpstr>onDestroy()</vt:lpstr>
      <vt:lpstr>Resume</vt:lpstr>
      <vt:lpstr>Saving and restoring UI state</vt:lpstr>
      <vt:lpstr>Bundle</vt:lpstr>
      <vt:lpstr>Saving state</vt:lpstr>
      <vt:lpstr>Restore state</vt:lpstr>
      <vt:lpstr>AppCompatActivity</vt:lpstr>
      <vt:lpstr>Activity creation</vt:lpstr>
      <vt:lpstr>INTENTS</vt:lpstr>
      <vt:lpstr>Intents </vt:lpstr>
      <vt:lpstr>Explicit and implicit intents</vt:lpstr>
      <vt:lpstr>Implicit intents and Intent filters</vt:lpstr>
      <vt:lpstr>Building an intent</vt:lpstr>
      <vt:lpstr>Actions</vt:lpstr>
      <vt:lpstr>Starting activities</vt:lpstr>
      <vt:lpstr>Sharing data between activities</vt:lpstr>
      <vt:lpstr>Intent Filter</vt:lpstr>
      <vt:lpstr>Intent Resolution</vt:lpstr>
      <vt:lpstr>Intent Resolution</vt:lpstr>
      <vt:lpstr>Intent Resolution</vt:lpstr>
      <vt:lpstr>Example</vt:lpstr>
      <vt:lpstr>Code</vt:lpstr>
      <vt:lpstr>User interface design</vt:lpstr>
      <vt:lpstr>Intro</vt:lpstr>
      <vt:lpstr>Density-independent design</vt:lpstr>
      <vt:lpstr>View hierarchy</vt:lpstr>
      <vt:lpstr>View hierarchy</vt:lpstr>
      <vt:lpstr>Attributes</vt:lpstr>
      <vt:lpstr>View</vt:lpstr>
      <vt:lpstr>Initialize view</vt:lpstr>
      <vt:lpstr>View class XML attributes</vt:lpstr>
      <vt:lpstr>View class XML attributes</vt:lpstr>
      <vt:lpstr>View class XML attributes</vt:lpstr>
      <vt:lpstr>View class XML attributes</vt:lpstr>
      <vt:lpstr>View class method</vt:lpstr>
      <vt:lpstr>Input events</vt:lpstr>
      <vt:lpstr>Event listeners</vt:lpstr>
      <vt:lpstr>Event listeners</vt:lpstr>
      <vt:lpstr>Binding views and event listener</vt:lpstr>
      <vt:lpstr>Binding views and event listener</vt:lpstr>
      <vt:lpstr>Android Widget Toolbox</vt:lpstr>
      <vt:lpstr>TextView</vt:lpstr>
      <vt:lpstr>EditText</vt:lpstr>
      <vt:lpstr>Button and ImageButton </vt:lpstr>
      <vt:lpstr>RadioButton </vt:lpstr>
      <vt:lpstr>CheckBox </vt:lpstr>
      <vt:lpstr>WebView</vt:lpstr>
      <vt:lpstr>ViewGroup</vt:lpstr>
      <vt:lpstr>Layout parameters</vt:lpstr>
      <vt:lpstr>LinearLayout</vt:lpstr>
      <vt:lpstr>layout_weight</vt:lpstr>
      <vt:lpstr>Children distribution</vt:lpstr>
      <vt:lpstr>Unequal distribution example</vt:lpstr>
      <vt:lpstr>Equal distribution example</vt:lpstr>
      <vt:lpstr>ConstraintLayout</vt:lpstr>
      <vt:lpstr>RelativeLayout</vt:lpstr>
      <vt:lpstr>RelativeLayout params</vt:lpstr>
      <vt:lpstr>Optimizing layout</vt:lpstr>
      <vt:lpstr>Reusing layout</vt:lpstr>
      <vt:lpstr>Reusing layout: &lt;include&gt;</vt:lpstr>
      <vt:lpstr>Reusing layout: &lt;merge&gt;</vt:lpstr>
      <vt:lpstr>Assign UI to an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KEVIN MALAGOLI</dc:creator>
  <cp:lastModifiedBy>KEVIN</cp:lastModifiedBy>
  <cp:revision>21</cp:revision>
  <dcterms:created xsi:type="dcterms:W3CDTF">2021-11-12T15:41:14Z</dcterms:created>
  <dcterms:modified xsi:type="dcterms:W3CDTF">2023-07-28T21:21:29Z</dcterms:modified>
</cp:coreProperties>
</file>