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69" r:id="rId3"/>
    <p:sldId id="271" r:id="rId4"/>
    <p:sldId id="270" r:id="rId5"/>
    <p:sldId id="260" r:id="rId6"/>
    <p:sldId id="257" r:id="rId7"/>
    <p:sldId id="258" r:id="rId8"/>
    <p:sldId id="264" r:id="rId9"/>
    <p:sldId id="266" r:id="rId10"/>
    <p:sldId id="265" r:id="rId11"/>
    <p:sldId id="261" r:id="rId12"/>
    <p:sldId id="263"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9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2124"/>
    <a:srgbClr val="202124"/>
    <a:srgbClr val="202125"/>
    <a:srgbClr val="FFFFFF"/>
    <a:srgbClr val="FF8800"/>
    <a:srgbClr val="212421"/>
    <a:srgbClr val="DBDE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504" y="312"/>
      </p:cViewPr>
      <p:guideLst>
        <p:guide orient="horz" pos="2160"/>
        <p:guide pos="3840"/>
        <p:guide pos="394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49937F-8442-45FE-A260-C3223194414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121FA0F9-21D3-4CE9-8077-9B587A72B2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0FD5D04F-2C0B-4C88-940C-47F52741DDA2}"/>
              </a:ext>
            </a:extLst>
          </p:cNvPr>
          <p:cNvSpPr>
            <a:spLocks noGrp="1"/>
          </p:cNvSpPr>
          <p:nvPr>
            <p:ph type="dt" sz="half" idx="10"/>
          </p:nvPr>
        </p:nvSpPr>
        <p:spPr/>
        <p:txBody>
          <a:bodyPr/>
          <a:lstStyle/>
          <a:p>
            <a:fld id="{EF98DF3D-BAC6-49BE-929E-EE02CEA6BC7A}" type="datetimeFigureOut">
              <a:rPr lang="it-IT" smtClean="0"/>
              <a:t>29/10/2021</a:t>
            </a:fld>
            <a:endParaRPr lang="it-IT"/>
          </a:p>
        </p:txBody>
      </p:sp>
      <p:sp>
        <p:nvSpPr>
          <p:cNvPr id="5" name="Segnaposto piè di pagina 4">
            <a:extLst>
              <a:ext uri="{FF2B5EF4-FFF2-40B4-BE49-F238E27FC236}">
                <a16:creationId xmlns:a16="http://schemas.microsoft.com/office/drawing/2014/main" id="{333D71CC-AD96-459A-89CF-93E7D996FFE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3E96D05-38C8-4D7F-AC00-2424A1477D9D}"/>
              </a:ext>
            </a:extLst>
          </p:cNvPr>
          <p:cNvSpPr>
            <a:spLocks noGrp="1"/>
          </p:cNvSpPr>
          <p:nvPr>
            <p:ph type="sldNum" sz="quarter" idx="12"/>
          </p:nvPr>
        </p:nvSpPr>
        <p:spPr/>
        <p:txBody>
          <a:bodyPr/>
          <a:lstStyle/>
          <a:p>
            <a:fld id="{D8369A40-DD24-4196-B7B9-AD7CA5BFC645}" type="slidenum">
              <a:rPr lang="it-IT" smtClean="0"/>
              <a:t>‹N›</a:t>
            </a:fld>
            <a:endParaRPr lang="it-IT"/>
          </a:p>
        </p:txBody>
      </p:sp>
    </p:spTree>
    <p:extLst>
      <p:ext uri="{BB962C8B-B14F-4D97-AF65-F5344CB8AC3E}">
        <p14:creationId xmlns:p14="http://schemas.microsoft.com/office/powerpoint/2010/main" val="3379366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40EC9B-2F38-4E43-8831-B3C77604B31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C752B76-898C-402B-8DC5-7798EFC24A7E}"/>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738499E-55D9-40EE-9944-DA82045B6B66}"/>
              </a:ext>
            </a:extLst>
          </p:cNvPr>
          <p:cNvSpPr>
            <a:spLocks noGrp="1"/>
          </p:cNvSpPr>
          <p:nvPr>
            <p:ph type="dt" sz="half" idx="10"/>
          </p:nvPr>
        </p:nvSpPr>
        <p:spPr/>
        <p:txBody>
          <a:bodyPr/>
          <a:lstStyle/>
          <a:p>
            <a:fld id="{EF98DF3D-BAC6-49BE-929E-EE02CEA6BC7A}" type="datetimeFigureOut">
              <a:rPr lang="it-IT" smtClean="0"/>
              <a:t>29/10/2021</a:t>
            </a:fld>
            <a:endParaRPr lang="it-IT"/>
          </a:p>
        </p:txBody>
      </p:sp>
      <p:sp>
        <p:nvSpPr>
          <p:cNvPr id="5" name="Segnaposto piè di pagina 4">
            <a:extLst>
              <a:ext uri="{FF2B5EF4-FFF2-40B4-BE49-F238E27FC236}">
                <a16:creationId xmlns:a16="http://schemas.microsoft.com/office/drawing/2014/main" id="{9834BD32-17AC-4173-BA7F-105963B8917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2E01225-293F-4B2D-809A-A15244819A67}"/>
              </a:ext>
            </a:extLst>
          </p:cNvPr>
          <p:cNvSpPr>
            <a:spLocks noGrp="1"/>
          </p:cNvSpPr>
          <p:nvPr>
            <p:ph type="sldNum" sz="quarter" idx="12"/>
          </p:nvPr>
        </p:nvSpPr>
        <p:spPr/>
        <p:txBody>
          <a:bodyPr/>
          <a:lstStyle/>
          <a:p>
            <a:fld id="{D8369A40-DD24-4196-B7B9-AD7CA5BFC645}" type="slidenum">
              <a:rPr lang="it-IT" smtClean="0"/>
              <a:t>‹N›</a:t>
            </a:fld>
            <a:endParaRPr lang="it-IT"/>
          </a:p>
        </p:txBody>
      </p:sp>
    </p:spTree>
    <p:extLst>
      <p:ext uri="{BB962C8B-B14F-4D97-AF65-F5344CB8AC3E}">
        <p14:creationId xmlns:p14="http://schemas.microsoft.com/office/powerpoint/2010/main" val="2947250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BF6CD1EA-DC02-4CAA-9847-261FC960441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F81A121-9371-4743-9571-FE45D02B864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EDF9290-6B8A-456C-AE06-4DB2CF5D64B9}"/>
              </a:ext>
            </a:extLst>
          </p:cNvPr>
          <p:cNvSpPr>
            <a:spLocks noGrp="1"/>
          </p:cNvSpPr>
          <p:nvPr>
            <p:ph type="dt" sz="half" idx="10"/>
          </p:nvPr>
        </p:nvSpPr>
        <p:spPr/>
        <p:txBody>
          <a:bodyPr/>
          <a:lstStyle/>
          <a:p>
            <a:fld id="{EF98DF3D-BAC6-49BE-929E-EE02CEA6BC7A}" type="datetimeFigureOut">
              <a:rPr lang="it-IT" smtClean="0"/>
              <a:t>29/10/2021</a:t>
            </a:fld>
            <a:endParaRPr lang="it-IT"/>
          </a:p>
        </p:txBody>
      </p:sp>
      <p:sp>
        <p:nvSpPr>
          <p:cNvPr id="5" name="Segnaposto piè di pagina 4">
            <a:extLst>
              <a:ext uri="{FF2B5EF4-FFF2-40B4-BE49-F238E27FC236}">
                <a16:creationId xmlns:a16="http://schemas.microsoft.com/office/drawing/2014/main" id="{6E5816CD-23C7-4ADD-AB36-CBDD190F7BE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3BD1D56-56B7-4794-810E-64356A30DD9D}"/>
              </a:ext>
            </a:extLst>
          </p:cNvPr>
          <p:cNvSpPr>
            <a:spLocks noGrp="1"/>
          </p:cNvSpPr>
          <p:nvPr>
            <p:ph type="sldNum" sz="quarter" idx="12"/>
          </p:nvPr>
        </p:nvSpPr>
        <p:spPr/>
        <p:txBody>
          <a:bodyPr/>
          <a:lstStyle/>
          <a:p>
            <a:fld id="{D8369A40-DD24-4196-B7B9-AD7CA5BFC645}" type="slidenum">
              <a:rPr lang="it-IT" smtClean="0"/>
              <a:t>‹N›</a:t>
            </a:fld>
            <a:endParaRPr lang="it-IT"/>
          </a:p>
        </p:txBody>
      </p:sp>
    </p:spTree>
    <p:extLst>
      <p:ext uri="{BB962C8B-B14F-4D97-AF65-F5344CB8AC3E}">
        <p14:creationId xmlns:p14="http://schemas.microsoft.com/office/powerpoint/2010/main" val="1814899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9076C7-9933-441B-BE49-3497656DBA9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94EB36C-2D60-4E3E-81D5-D4212330B4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8EF9F0F-180C-42D2-8232-9EDF0B5B137C}"/>
              </a:ext>
            </a:extLst>
          </p:cNvPr>
          <p:cNvSpPr>
            <a:spLocks noGrp="1"/>
          </p:cNvSpPr>
          <p:nvPr>
            <p:ph type="dt" sz="half" idx="10"/>
          </p:nvPr>
        </p:nvSpPr>
        <p:spPr/>
        <p:txBody>
          <a:bodyPr/>
          <a:lstStyle/>
          <a:p>
            <a:fld id="{EF98DF3D-BAC6-49BE-929E-EE02CEA6BC7A}" type="datetimeFigureOut">
              <a:rPr lang="it-IT" smtClean="0"/>
              <a:t>29/10/2021</a:t>
            </a:fld>
            <a:endParaRPr lang="it-IT"/>
          </a:p>
        </p:txBody>
      </p:sp>
      <p:sp>
        <p:nvSpPr>
          <p:cNvPr id="5" name="Segnaposto piè di pagina 4">
            <a:extLst>
              <a:ext uri="{FF2B5EF4-FFF2-40B4-BE49-F238E27FC236}">
                <a16:creationId xmlns:a16="http://schemas.microsoft.com/office/drawing/2014/main" id="{6AD7CEB4-3007-4F20-B076-23C0D25EB34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63B4E1A-6138-488F-8BF2-F7BD4C9453B9}"/>
              </a:ext>
            </a:extLst>
          </p:cNvPr>
          <p:cNvSpPr>
            <a:spLocks noGrp="1"/>
          </p:cNvSpPr>
          <p:nvPr>
            <p:ph type="sldNum" sz="quarter" idx="12"/>
          </p:nvPr>
        </p:nvSpPr>
        <p:spPr/>
        <p:txBody>
          <a:bodyPr/>
          <a:lstStyle/>
          <a:p>
            <a:fld id="{D8369A40-DD24-4196-B7B9-AD7CA5BFC645}" type="slidenum">
              <a:rPr lang="it-IT" smtClean="0"/>
              <a:t>‹N›</a:t>
            </a:fld>
            <a:endParaRPr lang="it-IT"/>
          </a:p>
        </p:txBody>
      </p:sp>
    </p:spTree>
    <p:extLst>
      <p:ext uri="{BB962C8B-B14F-4D97-AF65-F5344CB8AC3E}">
        <p14:creationId xmlns:p14="http://schemas.microsoft.com/office/powerpoint/2010/main" val="2132565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9BAC82-31D0-4CF6-9C2F-2771B55FA77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A7D4CF2B-F9B1-4F10-87B9-D14668367E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D55AD31-2EC1-4DA9-9F2B-DE5F12903A7D}"/>
              </a:ext>
            </a:extLst>
          </p:cNvPr>
          <p:cNvSpPr>
            <a:spLocks noGrp="1"/>
          </p:cNvSpPr>
          <p:nvPr>
            <p:ph type="dt" sz="half" idx="10"/>
          </p:nvPr>
        </p:nvSpPr>
        <p:spPr/>
        <p:txBody>
          <a:bodyPr/>
          <a:lstStyle/>
          <a:p>
            <a:fld id="{EF98DF3D-BAC6-49BE-929E-EE02CEA6BC7A}" type="datetimeFigureOut">
              <a:rPr lang="it-IT" smtClean="0"/>
              <a:t>29/10/2021</a:t>
            </a:fld>
            <a:endParaRPr lang="it-IT"/>
          </a:p>
        </p:txBody>
      </p:sp>
      <p:sp>
        <p:nvSpPr>
          <p:cNvPr id="5" name="Segnaposto piè di pagina 4">
            <a:extLst>
              <a:ext uri="{FF2B5EF4-FFF2-40B4-BE49-F238E27FC236}">
                <a16:creationId xmlns:a16="http://schemas.microsoft.com/office/drawing/2014/main" id="{B6F3FDAC-3EFF-43F4-8B39-F1F18B52B10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60E49FF-5EE8-4691-B600-95C749DAD21C}"/>
              </a:ext>
            </a:extLst>
          </p:cNvPr>
          <p:cNvSpPr>
            <a:spLocks noGrp="1"/>
          </p:cNvSpPr>
          <p:nvPr>
            <p:ph type="sldNum" sz="quarter" idx="12"/>
          </p:nvPr>
        </p:nvSpPr>
        <p:spPr/>
        <p:txBody>
          <a:bodyPr/>
          <a:lstStyle/>
          <a:p>
            <a:fld id="{D8369A40-DD24-4196-B7B9-AD7CA5BFC645}" type="slidenum">
              <a:rPr lang="it-IT" smtClean="0"/>
              <a:t>‹N›</a:t>
            </a:fld>
            <a:endParaRPr lang="it-IT"/>
          </a:p>
        </p:txBody>
      </p:sp>
    </p:spTree>
    <p:extLst>
      <p:ext uri="{BB962C8B-B14F-4D97-AF65-F5344CB8AC3E}">
        <p14:creationId xmlns:p14="http://schemas.microsoft.com/office/powerpoint/2010/main" val="6660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13B0FD-EA18-4793-BC21-BF0F7B71215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9554AB6-5A90-437B-A4AA-855F5478482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420D3A3-D112-4F16-A47D-888287500BA6}"/>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CA27A50-FF0E-4EEB-9E3A-96BF0348F98A}"/>
              </a:ext>
            </a:extLst>
          </p:cNvPr>
          <p:cNvSpPr>
            <a:spLocks noGrp="1"/>
          </p:cNvSpPr>
          <p:nvPr>
            <p:ph type="dt" sz="half" idx="10"/>
          </p:nvPr>
        </p:nvSpPr>
        <p:spPr/>
        <p:txBody>
          <a:bodyPr/>
          <a:lstStyle/>
          <a:p>
            <a:fld id="{EF98DF3D-BAC6-49BE-929E-EE02CEA6BC7A}" type="datetimeFigureOut">
              <a:rPr lang="it-IT" smtClean="0"/>
              <a:t>29/10/2021</a:t>
            </a:fld>
            <a:endParaRPr lang="it-IT"/>
          </a:p>
        </p:txBody>
      </p:sp>
      <p:sp>
        <p:nvSpPr>
          <p:cNvPr id="6" name="Segnaposto piè di pagina 5">
            <a:extLst>
              <a:ext uri="{FF2B5EF4-FFF2-40B4-BE49-F238E27FC236}">
                <a16:creationId xmlns:a16="http://schemas.microsoft.com/office/drawing/2014/main" id="{BCA99F37-207D-4D8B-AF97-B9069C6032C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E419A20-7AD8-42AC-93B1-707F2823D665}"/>
              </a:ext>
            </a:extLst>
          </p:cNvPr>
          <p:cNvSpPr>
            <a:spLocks noGrp="1"/>
          </p:cNvSpPr>
          <p:nvPr>
            <p:ph type="sldNum" sz="quarter" idx="12"/>
          </p:nvPr>
        </p:nvSpPr>
        <p:spPr/>
        <p:txBody>
          <a:bodyPr/>
          <a:lstStyle/>
          <a:p>
            <a:fld id="{D8369A40-DD24-4196-B7B9-AD7CA5BFC645}" type="slidenum">
              <a:rPr lang="it-IT" smtClean="0"/>
              <a:t>‹N›</a:t>
            </a:fld>
            <a:endParaRPr lang="it-IT"/>
          </a:p>
        </p:txBody>
      </p:sp>
    </p:spTree>
    <p:extLst>
      <p:ext uri="{BB962C8B-B14F-4D97-AF65-F5344CB8AC3E}">
        <p14:creationId xmlns:p14="http://schemas.microsoft.com/office/powerpoint/2010/main" val="2673476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54ECE4-6D13-4E90-B723-6379727D874B}"/>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9DD5E7C-A0BD-41C6-82F7-D8B533581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72F896B-DAE0-4406-BB4E-7DBC40607A3C}"/>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886CF5C1-D618-427F-9C57-90DC1443EA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CE99D42F-A2EF-4346-B060-25A056116DC8}"/>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A266ACEC-4DC0-49C7-BCFE-9F523BAB506B}"/>
              </a:ext>
            </a:extLst>
          </p:cNvPr>
          <p:cNvSpPr>
            <a:spLocks noGrp="1"/>
          </p:cNvSpPr>
          <p:nvPr>
            <p:ph type="dt" sz="half" idx="10"/>
          </p:nvPr>
        </p:nvSpPr>
        <p:spPr/>
        <p:txBody>
          <a:bodyPr/>
          <a:lstStyle/>
          <a:p>
            <a:fld id="{EF98DF3D-BAC6-49BE-929E-EE02CEA6BC7A}" type="datetimeFigureOut">
              <a:rPr lang="it-IT" smtClean="0"/>
              <a:t>29/10/2021</a:t>
            </a:fld>
            <a:endParaRPr lang="it-IT"/>
          </a:p>
        </p:txBody>
      </p:sp>
      <p:sp>
        <p:nvSpPr>
          <p:cNvPr id="8" name="Segnaposto piè di pagina 7">
            <a:extLst>
              <a:ext uri="{FF2B5EF4-FFF2-40B4-BE49-F238E27FC236}">
                <a16:creationId xmlns:a16="http://schemas.microsoft.com/office/drawing/2014/main" id="{6D055F4D-40C1-4402-8B20-69AC8DDE1E3E}"/>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B120C68A-D8A7-4836-B235-D534886075C1}"/>
              </a:ext>
            </a:extLst>
          </p:cNvPr>
          <p:cNvSpPr>
            <a:spLocks noGrp="1"/>
          </p:cNvSpPr>
          <p:nvPr>
            <p:ph type="sldNum" sz="quarter" idx="12"/>
          </p:nvPr>
        </p:nvSpPr>
        <p:spPr/>
        <p:txBody>
          <a:bodyPr/>
          <a:lstStyle/>
          <a:p>
            <a:fld id="{D8369A40-DD24-4196-B7B9-AD7CA5BFC645}" type="slidenum">
              <a:rPr lang="it-IT" smtClean="0"/>
              <a:t>‹N›</a:t>
            </a:fld>
            <a:endParaRPr lang="it-IT"/>
          </a:p>
        </p:txBody>
      </p:sp>
    </p:spTree>
    <p:extLst>
      <p:ext uri="{BB962C8B-B14F-4D97-AF65-F5344CB8AC3E}">
        <p14:creationId xmlns:p14="http://schemas.microsoft.com/office/powerpoint/2010/main" val="3634893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86D9D5-4EA3-474B-AA01-48C1BB877DF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F451B45-6262-4933-B372-12F794B75E7F}"/>
              </a:ext>
            </a:extLst>
          </p:cNvPr>
          <p:cNvSpPr>
            <a:spLocks noGrp="1"/>
          </p:cNvSpPr>
          <p:nvPr>
            <p:ph type="dt" sz="half" idx="10"/>
          </p:nvPr>
        </p:nvSpPr>
        <p:spPr/>
        <p:txBody>
          <a:bodyPr/>
          <a:lstStyle/>
          <a:p>
            <a:fld id="{EF98DF3D-BAC6-49BE-929E-EE02CEA6BC7A}" type="datetimeFigureOut">
              <a:rPr lang="it-IT" smtClean="0"/>
              <a:t>29/10/2021</a:t>
            </a:fld>
            <a:endParaRPr lang="it-IT"/>
          </a:p>
        </p:txBody>
      </p:sp>
      <p:sp>
        <p:nvSpPr>
          <p:cNvPr id="4" name="Segnaposto piè di pagina 3">
            <a:extLst>
              <a:ext uri="{FF2B5EF4-FFF2-40B4-BE49-F238E27FC236}">
                <a16:creationId xmlns:a16="http://schemas.microsoft.com/office/drawing/2014/main" id="{185623A9-F727-4A64-AD63-E849B38E0D17}"/>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B20EE83F-AB8D-4606-A97A-2037B7F1A2A6}"/>
              </a:ext>
            </a:extLst>
          </p:cNvPr>
          <p:cNvSpPr>
            <a:spLocks noGrp="1"/>
          </p:cNvSpPr>
          <p:nvPr>
            <p:ph type="sldNum" sz="quarter" idx="12"/>
          </p:nvPr>
        </p:nvSpPr>
        <p:spPr/>
        <p:txBody>
          <a:bodyPr/>
          <a:lstStyle/>
          <a:p>
            <a:fld id="{D8369A40-DD24-4196-B7B9-AD7CA5BFC645}" type="slidenum">
              <a:rPr lang="it-IT" smtClean="0"/>
              <a:t>‹N›</a:t>
            </a:fld>
            <a:endParaRPr lang="it-IT"/>
          </a:p>
        </p:txBody>
      </p:sp>
    </p:spTree>
    <p:extLst>
      <p:ext uri="{BB962C8B-B14F-4D97-AF65-F5344CB8AC3E}">
        <p14:creationId xmlns:p14="http://schemas.microsoft.com/office/powerpoint/2010/main" val="1477090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BCC10B4-803C-4393-A298-86EDF9DB2210}"/>
              </a:ext>
            </a:extLst>
          </p:cNvPr>
          <p:cNvSpPr>
            <a:spLocks noGrp="1"/>
          </p:cNvSpPr>
          <p:nvPr>
            <p:ph type="dt" sz="half" idx="10"/>
          </p:nvPr>
        </p:nvSpPr>
        <p:spPr/>
        <p:txBody>
          <a:bodyPr/>
          <a:lstStyle/>
          <a:p>
            <a:fld id="{EF98DF3D-BAC6-49BE-929E-EE02CEA6BC7A}" type="datetimeFigureOut">
              <a:rPr lang="it-IT" smtClean="0"/>
              <a:t>29/10/2021</a:t>
            </a:fld>
            <a:endParaRPr lang="it-IT"/>
          </a:p>
        </p:txBody>
      </p:sp>
      <p:sp>
        <p:nvSpPr>
          <p:cNvPr id="3" name="Segnaposto piè di pagina 2">
            <a:extLst>
              <a:ext uri="{FF2B5EF4-FFF2-40B4-BE49-F238E27FC236}">
                <a16:creationId xmlns:a16="http://schemas.microsoft.com/office/drawing/2014/main" id="{FF916C1F-D887-4072-98A0-F18651E34ECA}"/>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918AD1F-0B81-4D85-B2B2-08D5583C497D}"/>
              </a:ext>
            </a:extLst>
          </p:cNvPr>
          <p:cNvSpPr>
            <a:spLocks noGrp="1"/>
          </p:cNvSpPr>
          <p:nvPr>
            <p:ph type="sldNum" sz="quarter" idx="12"/>
          </p:nvPr>
        </p:nvSpPr>
        <p:spPr/>
        <p:txBody>
          <a:bodyPr/>
          <a:lstStyle/>
          <a:p>
            <a:fld id="{D8369A40-DD24-4196-B7B9-AD7CA5BFC645}" type="slidenum">
              <a:rPr lang="it-IT" smtClean="0"/>
              <a:t>‹N›</a:t>
            </a:fld>
            <a:endParaRPr lang="it-IT"/>
          </a:p>
        </p:txBody>
      </p:sp>
    </p:spTree>
    <p:extLst>
      <p:ext uri="{BB962C8B-B14F-4D97-AF65-F5344CB8AC3E}">
        <p14:creationId xmlns:p14="http://schemas.microsoft.com/office/powerpoint/2010/main" val="1733753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F4DA2E-FE27-4B10-83DA-6C388EA64E7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E26EC3C-90C1-40B6-9275-BDCB0D7348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4CEA4E5-CE90-483C-A52E-70F8274294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361DE3B-6E81-4E91-BD1C-1899BF12B222}"/>
              </a:ext>
            </a:extLst>
          </p:cNvPr>
          <p:cNvSpPr>
            <a:spLocks noGrp="1"/>
          </p:cNvSpPr>
          <p:nvPr>
            <p:ph type="dt" sz="half" idx="10"/>
          </p:nvPr>
        </p:nvSpPr>
        <p:spPr/>
        <p:txBody>
          <a:bodyPr/>
          <a:lstStyle/>
          <a:p>
            <a:fld id="{EF98DF3D-BAC6-49BE-929E-EE02CEA6BC7A}" type="datetimeFigureOut">
              <a:rPr lang="it-IT" smtClean="0"/>
              <a:t>29/10/2021</a:t>
            </a:fld>
            <a:endParaRPr lang="it-IT"/>
          </a:p>
        </p:txBody>
      </p:sp>
      <p:sp>
        <p:nvSpPr>
          <p:cNvPr id="6" name="Segnaposto piè di pagina 5">
            <a:extLst>
              <a:ext uri="{FF2B5EF4-FFF2-40B4-BE49-F238E27FC236}">
                <a16:creationId xmlns:a16="http://schemas.microsoft.com/office/drawing/2014/main" id="{94A85143-F867-40A8-B0AD-39A8D383307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74A3844-939A-4C46-8220-A5885EEA89F8}"/>
              </a:ext>
            </a:extLst>
          </p:cNvPr>
          <p:cNvSpPr>
            <a:spLocks noGrp="1"/>
          </p:cNvSpPr>
          <p:nvPr>
            <p:ph type="sldNum" sz="quarter" idx="12"/>
          </p:nvPr>
        </p:nvSpPr>
        <p:spPr/>
        <p:txBody>
          <a:bodyPr/>
          <a:lstStyle/>
          <a:p>
            <a:fld id="{D8369A40-DD24-4196-B7B9-AD7CA5BFC645}" type="slidenum">
              <a:rPr lang="it-IT" smtClean="0"/>
              <a:t>‹N›</a:t>
            </a:fld>
            <a:endParaRPr lang="it-IT"/>
          </a:p>
        </p:txBody>
      </p:sp>
    </p:spTree>
    <p:extLst>
      <p:ext uri="{BB962C8B-B14F-4D97-AF65-F5344CB8AC3E}">
        <p14:creationId xmlns:p14="http://schemas.microsoft.com/office/powerpoint/2010/main" val="3148423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C2D688-90FB-4451-8945-A071449A848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5C8DDBC-BF3E-4C6A-9F4B-C4F0BAD6D9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BB1BAF55-E90A-48E1-98DA-2B8406926E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D12BBBC-4329-4CFA-8AE0-38E94CC5C20F}"/>
              </a:ext>
            </a:extLst>
          </p:cNvPr>
          <p:cNvSpPr>
            <a:spLocks noGrp="1"/>
          </p:cNvSpPr>
          <p:nvPr>
            <p:ph type="dt" sz="half" idx="10"/>
          </p:nvPr>
        </p:nvSpPr>
        <p:spPr/>
        <p:txBody>
          <a:bodyPr/>
          <a:lstStyle/>
          <a:p>
            <a:fld id="{EF98DF3D-BAC6-49BE-929E-EE02CEA6BC7A}" type="datetimeFigureOut">
              <a:rPr lang="it-IT" smtClean="0"/>
              <a:t>29/10/2021</a:t>
            </a:fld>
            <a:endParaRPr lang="it-IT"/>
          </a:p>
        </p:txBody>
      </p:sp>
      <p:sp>
        <p:nvSpPr>
          <p:cNvPr id="6" name="Segnaposto piè di pagina 5">
            <a:extLst>
              <a:ext uri="{FF2B5EF4-FFF2-40B4-BE49-F238E27FC236}">
                <a16:creationId xmlns:a16="http://schemas.microsoft.com/office/drawing/2014/main" id="{464EEC63-E5DE-43A7-88B9-048BAF5B783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E1A9FAE-7080-48A8-BE3B-E2CAC930393D}"/>
              </a:ext>
            </a:extLst>
          </p:cNvPr>
          <p:cNvSpPr>
            <a:spLocks noGrp="1"/>
          </p:cNvSpPr>
          <p:nvPr>
            <p:ph type="sldNum" sz="quarter" idx="12"/>
          </p:nvPr>
        </p:nvSpPr>
        <p:spPr/>
        <p:txBody>
          <a:bodyPr/>
          <a:lstStyle/>
          <a:p>
            <a:fld id="{D8369A40-DD24-4196-B7B9-AD7CA5BFC645}" type="slidenum">
              <a:rPr lang="it-IT" smtClean="0"/>
              <a:t>‹N›</a:t>
            </a:fld>
            <a:endParaRPr lang="it-IT"/>
          </a:p>
        </p:txBody>
      </p:sp>
    </p:spTree>
    <p:extLst>
      <p:ext uri="{BB962C8B-B14F-4D97-AF65-F5344CB8AC3E}">
        <p14:creationId xmlns:p14="http://schemas.microsoft.com/office/powerpoint/2010/main" val="313455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7805F85-343A-4B87-BB4A-BA5055BAD1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A5CFB92-E22A-4B6E-929F-BCC54C156F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81A28D9-2576-4C72-8E78-3BAA0D0349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8DF3D-BAC6-49BE-929E-EE02CEA6BC7A}" type="datetimeFigureOut">
              <a:rPr lang="it-IT" smtClean="0"/>
              <a:t>29/10/2021</a:t>
            </a:fld>
            <a:endParaRPr lang="it-IT"/>
          </a:p>
        </p:txBody>
      </p:sp>
      <p:sp>
        <p:nvSpPr>
          <p:cNvPr id="5" name="Segnaposto piè di pagina 4">
            <a:extLst>
              <a:ext uri="{FF2B5EF4-FFF2-40B4-BE49-F238E27FC236}">
                <a16:creationId xmlns:a16="http://schemas.microsoft.com/office/drawing/2014/main" id="{5CA43F11-7DF8-4FF0-8BC2-424E779939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BB99B9C4-51C2-4F0D-997C-1043D51D68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9A40-DD24-4196-B7B9-AD7CA5BFC645}" type="slidenum">
              <a:rPr lang="it-IT" smtClean="0"/>
              <a:t>‹N›</a:t>
            </a:fld>
            <a:endParaRPr lang="it-IT"/>
          </a:p>
        </p:txBody>
      </p:sp>
    </p:spTree>
    <p:extLst>
      <p:ext uri="{BB962C8B-B14F-4D97-AF65-F5344CB8AC3E}">
        <p14:creationId xmlns:p14="http://schemas.microsoft.com/office/powerpoint/2010/main" val="144018850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5.jpe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BDEDB"/>
        </a:solidFill>
        <a:effectLst/>
      </p:bgPr>
    </p:bg>
    <p:spTree>
      <p:nvGrpSpPr>
        <p:cNvPr id="1" name=""/>
        <p:cNvGrpSpPr/>
        <p:nvPr/>
      </p:nvGrpSpPr>
      <p:grpSpPr>
        <a:xfrm>
          <a:off x="0" y="0"/>
          <a:ext cx="0" cy="0"/>
          <a:chOff x="0" y="0"/>
          <a:chExt cx="0" cy="0"/>
        </a:xfrm>
      </p:grpSpPr>
      <p:cxnSp>
        <p:nvCxnSpPr>
          <p:cNvPr id="14" name="Connettore diritto 13">
            <a:extLst>
              <a:ext uri="{FF2B5EF4-FFF2-40B4-BE49-F238E27FC236}">
                <a16:creationId xmlns:a16="http://schemas.microsoft.com/office/drawing/2014/main" id="{D40F9B1E-C8C8-42F0-BEF0-1CD90CE3CC59}"/>
              </a:ext>
            </a:extLst>
          </p:cNvPr>
          <p:cNvCxnSpPr>
            <a:cxnSpLocks/>
          </p:cNvCxnSpPr>
          <p:nvPr/>
        </p:nvCxnSpPr>
        <p:spPr>
          <a:xfrm>
            <a:off x="1053548" y="3429000"/>
            <a:ext cx="10068339" cy="0"/>
          </a:xfrm>
          <a:prstGeom prst="line">
            <a:avLst/>
          </a:prstGeom>
          <a:ln>
            <a:solidFill>
              <a:srgbClr val="202125"/>
            </a:solidFill>
          </a:ln>
        </p:spPr>
        <p:style>
          <a:lnRef idx="1">
            <a:schemeClr val="accent1"/>
          </a:lnRef>
          <a:fillRef idx="0">
            <a:schemeClr val="accent1"/>
          </a:fillRef>
          <a:effectRef idx="0">
            <a:schemeClr val="accent1"/>
          </a:effectRef>
          <a:fontRef idx="minor">
            <a:schemeClr val="tx1"/>
          </a:fontRef>
        </p:style>
      </p:cxnSp>
      <p:pic>
        <p:nvPicPr>
          <p:cNvPr id="5" name="Immagine 4">
            <a:extLst>
              <a:ext uri="{FF2B5EF4-FFF2-40B4-BE49-F238E27FC236}">
                <a16:creationId xmlns:a16="http://schemas.microsoft.com/office/drawing/2014/main" id="{69D3B067-F1BB-4E98-8503-03C23F305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4310" y="139977"/>
            <a:ext cx="5505450" cy="5505450"/>
          </a:xfrm>
          <a:prstGeom prst="rect">
            <a:avLst/>
          </a:prstGeom>
        </p:spPr>
      </p:pic>
      <p:sp>
        <p:nvSpPr>
          <p:cNvPr id="2" name="Rettangolo 1">
            <a:extLst>
              <a:ext uri="{FF2B5EF4-FFF2-40B4-BE49-F238E27FC236}">
                <a16:creationId xmlns:a16="http://schemas.microsoft.com/office/drawing/2014/main" id="{33EF2959-3B11-4C0B-9D47-6B6F55C5107B}"/>
              </a:ext>
            </a:extLst>
          </p:cNvPr>
          <p:cNvSpPr/>
          <p:nvPr/>
        </p:nvSpPr>
        <p:spPr>
          <a:xfrm>
            <a:off x="0" y="6370982"/>
            <a:ext cx="12192000" cy="487017"/>
          </a:xfrm>
          <a:prstGeom prst="rect">
            <a:avLst/>
          </a:prstGeom>
          <a:solidFill>
            <a:srgbClr val="202124"/>
          </a:solidFill>
          <a:ln>
            <a:solidFill>
              <a:srgbClr val="2421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0" name="Connettore diritto 9">
            <a:extLst>
              <a:ext uri="{FF2B5EF4-FFF2-40B4-BE49-F238E27FC236}">
                <a16:creationId xmlns:a16="http://schemas.microsoft.com/office/drawing/2014/main" id="{33CF7E9F-37D4-40E9-B59E-DCEBC72EC468}"/>
              </a:ext>
            </a:extLst>
          </p:cNvPr>
          <p:cNvCxnSpPr>
            <a:cxnSpLocks/>
          </p:cNvCxnSpPr>
          <p:nvPr/>
        </p:nvCxnSpPr>
        <p:spPr>
          <a:xfrm>
            <a:off x="0" y="6361043"/>
            <a:ext cx="12192000" cy="0"/>
          </a:xfrm>
          <a:prstGeom prst="line">
            <a:avLst/>
          </a:prstGeom>
          <a:ln w="69850">
            <a:solidFill>
              <a:srgbClr val="FF88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72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BDEDB"/>
        </a:solidFill>
        <a:effectLst/>
      </p:bgPr>
    </p:bg>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87EFA3C-02A3-4753-876A-2D2161CF2080}"/>
              </a:ext>
            </a:extLst>
          </p:cNvPr>
          <p:cNvSpPr/>
          <p:nvPr/>
        </p:nvSpPr>
        <p:spPr>
          <a:xfrm>
            <a:off x="337931" y="0"/>
            <a:ext cx="2500009" cy="6858000"/>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a:extLst>
              <a:ext uri="{FF2B5EF4-FFF2-40B4-BE49-F238E27FC236}">
                <a16:creationId xmlns:a16="http://schemas.microsoft.com/office/drawing/2014/main" id="{B37FD3D7-8604-42D7-A8F5-0FA67A790F1D}"/>
              </a:ext>
            </a:extLst>
          </p:cNvPr>
          <p:cNvPicPr>
            <a:picLocks noChangeAspect="1"/>
          </p:cNvPicPr>
          <p:nvPr/>
        </p:nvPicPr>
        <p:blipFill rotWithShape="1">
          <a:blip r:embed="rId2">
            <a:extLst>
              <a:ext uri="{28A0092B-C50C-407E-A947-70E740481C1C}">
                <a14:useLocalDpi xmlns:a14="http://schemas.microsoft.com/office/drawing/2010/main" val="0"/>
              </a:ext>
            </a:extLst>
          </a:blip>
          <a:srcRect r="8050"/>
          <a:stretch/>
        </p:blipFill>
        <p:spPr>
          <a:xfrm>
            <a:off x="337929" y="0"/>
            <a:ext cx="2500010" cy="2767515"/>
          </a:xfrm>
          <a:prstGeom prst="rect">
            <a:avLst/>
          </a:prstGeom>
          <a:solidFill>
            <a:srgbClr val="FFFFFF">
              <a:alpha val="50000"/>
            </a:srgbClr>
          </a:solidFill>
        </p:spPr>
      </p:pic>
      <p:sp>
        <p:nvSpPr>
          <p:cNvPr id="8" name="Rettangolo 7">
            <a:extLst>
              <a:ext uri="{FF2B5EF4-FFF2-40B4-BE49-F238E27FC236}">
                <a16:creationId xmlns:a16="http://schemas.microsoft.com/office/drawing/2014/main" id="{2B44E0C2-EED0-4328-BD48-EF1736A96DB0}"/>
              </a:ext>
            </a:extLst>
          </p:cNvPr>
          <p:cNvSpPr/>
          <p:nvPr/>
        </p:nvSpPr>
        <p:spPr>
          <a:xfrm>
            <a:off x="337929" y="-14"/>
            <a:ext cx="2502000" cy="2772000"/>
          </a:xfrm>
          <a:prstGeom prst="rect">
            <a:avLst/>
          </a:prstGeom>
          <a:solidFill>
            <a:schemeClr val="tx1">
              <a:alpha val="4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 name="Connettore diritto 6">
            <a:extLst>
              <a:ext uri="{FF2B5EF4-FFF2-40B4-BE49-F238E27FC236}">
                <a16:creationId xmlns:a16="http://schemas.microsoft.com/office/drawing/2014/main" id="{E1F82E93-AEDE-4C53-A4B7-7DE29FA4CC78}"/>
              </a:ext>
            </a:extLst>
          </p:cNvPr>
          <p:cNvCxnSpPr/>
          <p:nvPr/>
        </p:nvCxnSpPr>
        <p:spPr>
          <a:xfrm>
            <a:off x="337930" y="2767502"/>
            <a:ext cx="2500009" cy="0"/>
          </a:xfrm>
          <a:prstGeom prst="line">
            <a:avLst/>
          </a:prstGeom>
          <a:ln w="28575">
            <a:solidFill>
              <a:srgbClr val="FF8800"/>
            </a:solidFill>
          </a:ln>
        </p:spPr>
        <p:style>
          <a:lnRef idx="1">
            <a:schemeClr val="accent1"/>
          </a:lnRef>
          <a:fillRef idx="0">
            <a:schemeClr val="accent1"/>
          </a:fillRef>
          <a:effectRef idx="0">
            <a:schemeClr val="accent1"/>
          </a:effectRef>
          <a:fontRef idx="minor">
            <a:schemeClr val="tx1"/>
          </a:fontRef>
        </p:style>
      </p:cxnSp>
      <p:pic>
        <p:nvPicPr>
          <p:cNvPr id="5" name="Immagine 4">
            <a:extLst>
              <a:ext uri="{FF2B5EF4-FFF2-40B4-BE49-F238E27FC236}">
                <a16:creationId xmlns:a16="http://schemas.microsoft.com/office/drawing/2014/main" id="{A499A755-5BEA-46D4-8D1B-455136980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930" y="133739"/>
            <a:ext cx="2500009" cy="2500009"/>
          </a:xfrm>
          <a:prstGeom prst="rect">
            <a:avLst/>
          </a:prstGeom>
        </p:spPr>
      </p:pic>
      <p:pic>
        <p:nvPicPr>
          <p:cNvPr id="6" name="Immagine 5">
            <a:extLst>
              <a:ext uri="{FF2B5EF4-FFF2-40B4-BE49-F238E27FC236}">
                <a16:creationId xmlns:a16="http://schemas.microsoft.com/office/drawing/2014/main" id="{9DC7940E-EA2E-4DE6-866F-B5A71C09B932}"/>
              </a:ext>
            </a:extLst>
          </p:cNvPr>
          <p:cNvPicPr>
            <a:picLocks noChangeAspect="1"/>
          </p:cNvPicPr>
          <p:nvPr/>
        </p:nvPicPr>
        <p:blipFill rotWithShape="1">
          <a:blip r:embed="rId4">
            <a:extLst>
              <a:ext uri="{28A0092B-C50C-407E-A947-70E740481C1C}">
                <a14:useLocalDpi xmlns:a14="http://schemas.microsoft.com/office/drawing/2010/main" val="0"/>
              </a:ext>
            </a:extLst>
          </a:blip>
          <a:srcRect t="25540" r="18992" b="14814"/>
          <a:stretch/>
        </p:blipFill>
        <p:spPr>
          <a:xfrm>
            <a:off x="337929" y="2767487"/>
            <a:ext cx="2500009" cy="4090514"/>
          </a:xfrm>
          <a:prstGeom prst="rect">
            <a:avLst/>
          </a:prstGeom>
        </p:spPr>
      </p:pic>
      <p:sp>
        <p:nvSpPr>
          <p:cNvPr id="11" name="Titolo 5">
            <a:extLst>
              <a:ext uri="{FF2B5EF4-FFF2-40B4-BE49-F238E27FC236}">
                <a16:creationId xmlns:a16="http://schemas.microsoft.com/office/drawing/2014/main" id="{DBDFA6AE-1844-4218-AFF1-E7C26731A10B}"/>
              </a:ext>
            </a:extLst>
          </p:cNvPr>
          <p:cNvSpPr txBox="1">
            <a:spLocks/>
          </p:cNvSpPr>
          <p:nvPr/>
        </p:nvSpPr>
        <p:spPr>
          <a:xfrm>
            <a:off x="3058440" y="133739"/>
            <a:ext cx="8595360" cy="9982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4800" spc="100" dirty="0">
                <a:solidFill>
                  <a:srgbClr val="FF8800"/>
                </a:solidFill>
                <a:effectLst>
                  <a:outerShdw blurRad="38100" dist="38100" dir="2700000" algn="tl">
                    <a:srgbClr val="000000">
                      <a:alpha val="43137"/>
                    </a:srgbClr>
                  </a:outerShdw>
                </a:effectLst>
                <a:latin typeface="Bangers" panose="00000500000000000000" pitchFamily="2" charset="0"/>
              </a:rPr>
              <a:t>PROFILO</a:t>
            </a:r>
            <a:endParaRPr lang="it-IT" spc="100" dirty="0">
              <a:solidFill>
                <a:srgbClr val="FF8800"/>
              </a:solidFill>
              <a:effectLst>
                <a:outerShdw blurRad="38100" dist="38100" dir="2700000" algn="tl">
                  <a:srgbClr val="000000">
                    <a:alpha val="43137"/>
                  </a:srgbClr>
                </a:outerShdw>
              </a:effectLst>
              <a:latin typeface="Bangers" panose="00000500000000000000" pitchFamily="2" charset="0"/>
            </a:endParaRPr>
          </a:p>
        </p:txBody>
      </p:sp>
    </p:spTree>
    <p:extLst>
      <p:ext uri="{BB962C8B-B14F-4D97-AF65-F5344CB8AC3E}">
        <p14:creationId xmlns:p14="http://schemas.microsoft.com/office/powerpoint/2010/main" val="2520931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BDEDB"/>
        </a:solidFill>
        <a:effectLst/>
      </p:bgPr>
    </p:bg>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87EFA3C-02A3-4753-876A-2D2161CF2080}"/>
              </a:ext>
            </a:extLst>
          </p:cNvPr>
          <p:cNvSpPr/>
          <p:nvPr/>
        </p:nvSpPr>
        <p:spPr>
          <a:xfrm>
            <a:off x="337931" y="0"/>
            <a:ext cx="2500009" cy="6858000"/>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a:extLst>
              <a:ext uri="{FF2B5EF4-FFF2-40B4-BE49-F238E27FC236}">
                <a16:creationId xmlns:a16="http://schemas.microsoft.com/office/drawing/2014/main" id="{B37FD3D7-8604-42D7-A8F5-0FA67A790F1D}"/>
              </a:ext>
            </a:extLst>
          </p:cNvPr>
          <p:cNvPicPr>
            <a:picLocks noChangeAspect="1"/>
          </p:cNvPicPr>
          <p:nvPr/>
        </p:nvPicPr>
        <p:blipFill rotWithShape="1">
          <a:blip r:embed="rId2">
            <a:extLst>
              <a:ext uri="{28A0092B-C50C-407E-A947-70E740481C1C}">
                <a14:useLocalDpi xmlns:a14="http://schemas.microsoft.com/office/drawing/2010/main" val="0"/>
              </a:ext>
            </a:extLst>
          </a:blip>
          <a:srcRect r="8050"/>
          <a:stretch/>
        </p:blipFill>
        <p:spPr>
          <a:xfrm>
            <a:off x="337929" y="0"/>
            <a:ext cx="2500010" cy="2767515"/>
          </a:xfrm>
          <a:prstGeom prst="rect">
            <a:avLst/>
          </a:prstGeom>
          <a:solidFill>
            <a:srgbClr val="FFFFFF">
              <a:alpha val="50000"/>
            </a:srgbClr>
          </a:solidFill>
        </p:spPr>
      </p:pic>
      <p:sp>
        <p:nvSpPr>
          <p:cNvPr id="8" name="Rettangolo 7">
            <a:extLst>
              <a:ext uri="{FF2B5EF4-FFF2-40B4-BE49-F238E27FC236}">
                <a16:creationId xmlns:a16="http://schemas.microsoft.com/office/drawing/2014/main" id="{2B44E0C2-EED0-4328-BD48-EF1736A96DB0}"/>
              </a:ext>
            </a:extLst>
          </p:cNvPr>
          <p:cNvSpPr/>
          <p:nvPr/>
        </p:nvSpPr>
        <p:spPr>
          <a:xfrm>
            <a:off x="337929" y="-14"/>
            <a:ext cx="2502000" cy="2772000"/>
          </a:xfrm>
          <a:prstGeom prst="rect">
            <a:avLst/>
          </a:prstGeom>
          <a:solidFill>
            <a:schemeClr val="tx1">
              <a:alpha val="4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 name="Connettore diritto 6">
            <a:extLst>
              <a:ext uri="{FF2B5EF4-FFF2-40B4-BE49-F238E27FC236}">
                <a16:creationId xmlns:a16="http://schemas.microsoft.com/office/drawing/2014/main" id="{E1F82E93-AEDE-4C53-A4B7-7DE29FA4CC78}"/>
              </a:ext>
            </a:extLst>
          </p:cNvPr>
          <p:cNvCxnSpPr/>
          <p:nvPr/>
        </p:nvCxnSpPr>
        <p:spPr>
          <a:xfrm>
            <a:off x="337930" y="2767502"/>
            <a:ext cx="2500009" cy="0"/>
          </a:xfrm>
          <a:prstGeom prst="line">
            <a:avLst/>
          </a:prstGeom>
          <a:ln w="28575">
            <a:solidFill>
              <a:srgbClr val="FF8800"/>
            </a:solidFill>
          </a:ln>
        </p:spPr>
        <p:style>
          <a:lnRef idx="1">
            <a:schemeClr val="accent1"/>
          </a:lnRef>
          <a:fillRef idx="0">
            <a:schemeClr val="accent1"/>
          </a:fillRef>
          <a:effectRef idx="0">
            <a:schemeClr val="accent1"/>
          </a:effectRef>
          <a:fontRef idx="minor">
            <a:schemeClr val="tx1"/>
          </a:fontRef>
        </p:style>
      </p:cxnSp>
      <p:pic>
        <p:nvPicPr>
          <p:cNvPr id="5" name="Immagine 4">
            <a:extLst>
              <a:ext uri="{FF2B5EF4-FFF2-40B4-BE49-F238E27FC236}">
                <a16:creationId xmlns:a16="http://schemas.microsoft.com/office/drawing/2014/main" id="{A499A755-5BEA-46D4-8D1B-455136980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930" y="133739"/>
            <a:ext cx="2500009" cy="2500009"/>
          </a:xfrm>
          <a:prstGeom prst="rect">
            <a:avLst/>
          </a:prstGeom>
        </p:spPr>
      </p:pic>
      <p:sp>
        <p:nvSpPr>
          <p:cNvPr id="39" name="Ovale 38">
            <a:extLst>
              <a:ext uri="{FF2B5EF4-FFF2-40B4-BE49-F238E27FC236}">
                <a16:creationId xmlns:a16="http://schemas.microsoft.com/office/drawing/2014/main" id="{495D48FB-F6D8-4490-B428-62885D65E8A1}"/>
              </a:ext>
            </a:extLst>
          </p:cNvPr>
          <p:cNvSpPr>
            <a:spLocks noChangeAspect="1"/>
          </p:cNvSpPr>
          <p:nvPr/>
        </p:nvSpPr>
        <p:spPr>
          <a:xfrm>
            <a:off x="11577600" y="6246000"/>
            <a:ext cx="548640" cy="546401"/>
          </a:xfrm>
          <a:prstGeom prst="ellipse">
            <a:avLst/>
          </a:prstGeom>
          <a:solidFill>
            <a:srgbClr val="212421"/>
          </a:solidFill>
          <a:ln>
            <a:solidFill>
              <a:srgbClr val="FF8800"/>
            </a:solidFill>
            <a:extLst>
              <a:ext uri="{C807C97D-BFC1-408E-A445-0C87EB9F89A2}">
                <ask:lineSketchStyleProps xmlns:ask="http://schemas.microsoft.com/office/drawing/2018/sketchyshapes" sd="1219033472">
                  <a:custGeom>
                    <a:avLst/>
                    <a:gdLst>
                      <a:gd name="connsiteX0" fmla="*/ 0 w 710119"/>
                      <a:gd name="connsiteY0" fmla="*/ 340468 h 680936"/>
                      <a:gd name="connsiteX1" fmla="*/ 355060 w 710119"/>
                      <a:gd name="connsiteY1" fmla="*/ 0 h 680936"/>
                      <a:gd name="connsiteX2" fmla="*/ 710120 w 710119"/>
                      <a:gd name="connsiteY2" fmla="*/ 340468 h 680936"/>
                      <a:gd name="connsiteX3" fmla="*/ 355060 w 710119"/>
                      <a:gd name="connsiteY3" fmla="*/ 680936 h 680936"/>
                      <a:gd name="connsiteX4" fmla="*/ 0 w 710119"/>
                      <a:gd name="connsiteY4" fmla="*/ 340468 h 68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119" h="680936" fill="none" extrusionOk="0">
                        <a:moveTo>
                          <a:pt x="0" y="340468"/>
                        </a:moveTo>
                        <a:cubicBezTo>
                          <a:pt x="12626" y="153931"/>
                          <a:pt x="182266" y="-47951"/>
                          <a:pt x="355060" y="0"/>
                        </a:cubicBezTo>
                        <a:cubicBezTo>
                          <a:pt x="512829" y="-5869"/>
                          <a:pt x="680930" y="179916"/>
                          <a:pt x="710120" y="340468"/>
                        </a:cubicBezTo>
                        <a:cubicBezTo>
                          <a:pt x="708708" y="515038"/>
                          <a:pt x="524764" y="717611"/>
                          <a:pt x="355060" y="680936"/>
                        </a:cubicBezTo>
                        <a:cubicBezTo>
                          <a:pt x="180858" y="693192"/>
                          <a:pt x="4552" y="529597"/>
                          <a:pt x="0" y="340468"/>
                        </a:cubicBezTo>
                        <a:close/>
                      </a:path>
                      <a:path w="710119" h="680936" stroke="0" extrusionOk="0">
                        <a:moveTo>
                          <a:pt x="0" y="340468"/>
                        </a:moveTo>
                        <a:cubicBezTo>
                          <a:pt x="-40400" y="127513"/>
                          <a:pt x="130169" y="10808"/>
                          <a:pt x="355060" y="0"/>
                        </a:cubicBezTo>
                        <a:cubicBezTo>
                          <a:pt x="591549" y="8504"/>
                          <a:pt x="696582" y="152863"/>
                          <a:pt x="710120" y="340468"/>
                        </a:cubicBezTo>
                        <a:cubicBezTo>
                          <a:pt x="691250" y="546930"/>
                          <a:pt x="546189" y="708377"/>
                          <a:pt x="355060" y="680936"/>
                        </a:cubicBezTo>
                        <a:cubicBezTo>
                          <a:pt x="119224" y="659192"/>
                          <a:pt x="48916" y="551876"/>
                          <a:pt x="0" y="34046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rgbClr val="FF8800"/>
                </a:solidFill>
              </a:rPr>
              <a:t>6</a:t>
            </a:r>
          </a:p>
        </p:txBody>
      </p:sp>
      <p:pic>
        <p:nvPicPr>
          <p:cNvPr id="6" name="Immagine 5">
            <a:extLst>
              <a:ext uri="{FF2B5EF4-FFF2-40B4-BE49-F238E27FC236}">
                <a16:creationId xmlns:a16="http://schemas.microsoft.com/office/drawing/2014/main" id="{40895E13-8B49-47DC-929B-333453BB8A2B}"/>
              </a:ext>
            </a:extLst>
          </p:cNvPr>
          <p:cNvPicPr>
            <a:picLocks noChangeAspect="1"/>
          </p:cNvPicPr>
          <p:nvPr/>
        </p:nvPicPr>
        <p:blipFill rotWithShape="1">
          <a:blip r:embed="rId4">
            <a:extLst>
              <a:ext uri="{28A0092B-C50C-407E-A947-70E740481C1C}">
                <a14:useLocalDpi xmlns:a14="http://schemas.microsoft.com/office/drawing/2010/main" val="0"/>
              </a:ext>
            </a:extLst>
          </a:blip>
          <a:srcRect t="25786" r="18992" b="14568"/>
          <a:stretch/>
        </p:blipFill>
        <p:spPr>
          <a:xfrm>
            <a:off x="335940" y="2767486"/>
            <a:ext cx="2500009" cy="4090513"/>
          </a:xfrm>
          <a:prstGeom prst="rect">
            <a:avLst/>
          </a:prstGeom>
        </p:spPr>
      </p:pic>
      <p:sp>
        <p:nvSpPr>
          <p:cNvPr id="11" name="Titolo 5">
            <a:extLst>
              <a:ext uri="{FF2B5EF4-FFF2-40B4-BE49-F238E27FC236}">
                <a16:creationId xmlns:a16="http://schemas.microsoft.com/office/drawing/2014/main" id="{42CA24E9-F88C-471E-815E-2359E4965D67}"/>
              </a:ext>
            </a:extLst>
          </p:cNvPr>
          <p:cNvSpPr txBox="1">
            <a:spLocks/>
          </p:cNvSpPr>
          <p:nvPr/>
        </p:nvSpPr>
        <p:spPr>
          <a:xfrm>
            <a:off x="3058440" y="133739"/>
            <a:ext cx="8595360" cy="9982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4800" spc="100" dirty="0">
                <a:solidFill>
                  <a:srgbClr val="FF8800"/>
                </a:solidFill>
                <a:effectLst>
                  <a:outerShdw blurRad="38100" dist="38100" dir="2700000" algn="tl">
                    <a:srgbClr val="000000">
                      <a:alpha val="43137"/>
                    </a:srgbClr>
                  </a:outerShdw>
                </a:effectLst>
                <a:latin typeface="Bangers" panose="00000500000000000000" pitchFamily="2" charset="0"/>
              </a:rPr>
              <a:t>INFO</a:t>
            </a:r>
            <a:endParaRPr lang="it-IT" spc="100" dirty="0">
              <a:solidFill>
                <a:srgbClr val="FF8800"/>
              </a:solidFill>
              <a:effectLst>
                <a:outerShdw blurRad="38100" dist="38100" dir="2700000" algn="tl">
                  <a:srgbClr val="000000">
                    <a:alpha val="43137"/>
                  </a:srgbClr>
                </a:outerShdw>
              </a:effectLst>
              <a:latin typeface="Bangers" panose="00000500000000000000" pitchFamily="2" charset="0"/>
            </a:endParaRPr>
          </a:p>
        </p:txBody>
      </p:sp>
    </p:spTree>
    <p:extLst>
      <p:ext uri="{BB962C8B-B14F-4D97-AF65-F5344CB8AC3E}">
        <p14:creationId xmlns:p14="http://schemas.microsoft.com/office/powerpoint/2010/main" val="477753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BDEDB"/>
        </a:solidFill>
        <a:effectLst/>
      </p:bgPr>
    </p:bg>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87EFA3C-02A3-4753-876A-2D2161CF2080}"/>
              </a:ext>
            </a:extLst>
          </p:cNvPr>
          <p:cNvSpPr/>
          <p:nvPr/>
        </p:nvSpPr>
        <p:spPr>
          <a:xfrm>
            <a:off x="337931" y="0"/>
            <a:ext cx="2500009" cy="6858000"/>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a:extLst>
              <a:ext uri="{FF2B5EF4-FFF2-40B4-BE49-F238E27FC236}">
                <a16:creationId xmlns:a16="http://schemas.microsoft.com/office/drawing/2014/main" id="{B37FD3D7-8604-42D7-A8F5-0FA67A790F1D}"/>
              </a:ext>
            </a:extLst>
          </p:cNvPr>
          <p:cNvPicPr>
            <a:picLocks noChangeAspect="1"/>
          </p:cNvPicPr>
          <p:nvPr/>
        </p:nvPicPr>
        <p:blipFill rotWithShape="1">
          <a:blip r:embed="rId2">
            <a:extLst>
              <a:ext uri="{28A0092B-C50C-407E-A947-70E740481C1C}">
                <a14:useLocalDpi xmlns:a14="http://schemas.microsoft.com/office/drawing/2010/main" val="0"/>
              </a:ext>
            </a:extLst>
          </a:blip>
          <a:srcRect r="8050"/>
          <a:stretch/>
        </p:blipFill>
        <p:spPr>
          <a:xfrm>
            <a:off x="337929" y="0"/>
            <a:ext cx="2500010" cy="2767515"/>
          </a:xfrm>
          <a:prstGeom prst="rect">
            <a:avLst/>
          </a:prstGeom>
          <a:solidFill>
            <a:srgbClr val="FFFFFF">
              <a:alpha val="50000"/>
            </a:srgbClr>
          </a:solidFill>
        </p:spPr>
      </p:pic>
      <p:sp>
        <p:nvSpPr>
          <p:cNvPr id="8" name="Rettangolo 7">
            <a:extLst>
              <a:ext uri="{FF2B5EF4-FFF2-40B4-BE49-F238E27FC236}">
                <a16:creationId xmlns:a16="http://schemas.microsoft.com/office/drawing/2014/main" id="{2B44E0C2-EED0-4328-BD48-EF1736A96DB0}"/>
              </a:ext>
            </a:extLst>
          </p:cNvPr>
          <p:cNvSpPr/>
          <p:nvPr/>
        </p:nvSpPr>
        <p:spPr>
          <a:xfrm>
            <a:off x="337929" y="-14"/>
            <a:ext cx="2502000" cy="2772000"/>
          </a:xfrm>
          <a:prstGeom prst="rect">
            <a:avLst/>
          </a:prstGeom>
          <a:solidFill>
            <a:schemeClr val="tx1">
              <a:alpha val="4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 name="Connettore diritto 6">
            <a:extLst>
              <a:ext uri="{FF2B5EF4-FFF2-40B4-BE49-F238E27FC236}">
                <a16:creationId xmlns:a16="http://schemas.microsoft.com/office/drawing/2014/main" id="{E1F82E93-AEDE-4C53-A4B7-7DE29FA4CC78}"/>
              </a:ext>
            </a:extLst>
          </p:cNvPr>
          <p:cNvCxnSpPr/>
          <p:nvPr/>
        </p:nvCxnSpPr>
        <p:spPr>
          <a:xfrm>
            <a:off x="337930" y="2767502"/>
            <a:ext cx="2500009" cy="0"/>
          </a:xfrm>
          <a:prstGeom prst="line">
            <a:avLst/>
          </a:prstGeom>
          <a:ln w="28575">
            <a:solidFill>
              <a:srgbClr val="FF8800"/>
            </a:solidFill>
          </a:ln>
        </p:spPr>
        <p:style>
          <a:lnRef idx="1">
            <a:schemeClr val="accent1"/>
          </a:lnRef>
          <a:fillRef idx="0">
            <a:schemeClr val="accent1"/>
          </a:fillRef>
          <a:effectRef idx="0">
            <a:schemeClr val="accent1"/>
          </a:effectRef>
          <a:fontRef idx="minor">
            <a:schemeClr val="tx1"/>
          </a:fontRef>
        </p:style>
      </p:cxnSp>
      <p:pic>
        <p:nvPicPr>
          <p:cNvPr id="5" name="Immagine 4">
            <a:extLst>
              <a:ext uri="{FF2B5EF4-FFF2-40B4-BE49-F238E27FC236}">
                <a16:creationId xmlns:a16="http://schemas.microsoft.com/office/drawing/2014/main" id="{A499A755-5BEA-46D4-8D1B-455136980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930" y="133739"/>
            <a:ext cx="2500009" cy="2500009"/>
          </a:xfrm>
          <a:prstGeom prst="rect">
            <a:avLst/>
          </a:prstGeom>
        </p:spPr>
      </p:pic>
      <p:pic>
        <p:nvPicPr>
          <p:cNvPr id="6" name="Immagine 5">
            <a:extLst>
              <a:ext uri="{FF2B5EF4-FFF2-40B4-BE49-F238E27FC236}">
                <a16:creationId xmlns:a16="http://schemas.microsoft.com/office/drawing/2014/main" id="{5D460A9B-D7DD-42AA-87EE-4A6E8926D1F4}"/>
              </a:ext>
            </a:extLst>
          </p:cNvPr>
          <p:cNvPicPr>
            <a:picLocks noChangeAspect="1"/>
          </p:cNvPicPr>
          <p:nvPr/>
        </p:nvPicPr>
        <p:blipFill rotWithShape="1">
          <a:blip r:embed="rId4">
            <a:extLst>
              <a:ext uri="{28A0092B-C50C-407E-A947-70E740481C1C}">
                <a14:useLocalDpi xmlns:a14="http://schemas.microsoft.com/office/drawing/2010/main" val="0"/>
              </a:ext>
            </a:extLst>
          </a:blip>
          <a:srcRect t="25663" r="18992" b="14692"/>
          <a:stretch/>
        </p:blipFill>
        <p:spPr>
          <a:xfrm>
            <a:off x="335940" y="2767487"/>
            <a:ext cx="2500009" cy="4090513"/>
          </a:xfrm>
          <a:prstGeom prst="rect">
            <a:avLst/>
          </a:prstGeom>
        </p:spPr>
      </p:pic>
      <p:sp>
        <p:nvSpPr>
          <p:cNvPr id="11" name="Titolo 5">
            <a:extLst>
              <a:ext uri="{FF2B5EF4-FFF2-40B4-BE49-F238E27FC236}">
                <a16:creationId xmlns:a16="http://schemas.microsoft.com/office/drawing/2014/main" id="{464B85A4-BEE8-47C1-9367-927F9BFE25B2}"/>
              </a:ext>
            </a:extLst>
          </p:cNvPr>
          <p:cNvSpPr txBox="1">
            <a:spLocks/>
          </p:cNvSpPr>
          <p:nvPr/>
        </p:nvSpPr>
        <p:spPr>
          <a:xfrm>
            <a:off x="3058440" y="133739"/>
            <a:ext cx="8595360" cy="9982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4800" spc="100" dirty="0">
                <a:solidFill>
                  <a:srgbClr val="FF8800"/>
                </a:solidFill>
                <a:effectLst>
                  <a:outerShdw blurRad="38100" dist="38100" dir="2700000" algn="tl">
                    <a:srgbClr val="000000">
                      <a:alpha val="43137"/>
                    </a:srgbClr>
                  </a:outerShdw>
                </a:effectLst>
                <a:latin typeface="Bangers" panose="00000500000000000000" pitchFamily="2" charset="0"/>
              </a:rPr>
              <a:t>CONTATTA SUPPORTO</a:t>
            </a:r>
          </a:p>
        </p:txBody>
      </p:sp>
      <p:pic>
        <p:nvPicPr>
          <p:cNvPr id="15" name="Immagine 14">
            <a:extLst>
              <a:ext uri="{FF2B5EF4-FFF2-40B4-BE49-F238E27FC236}">
                <a16:creationId xmlns:a16="http://schemas.microsoft.com/office/drawing/2014/main" id="{B2DB17BF-0265-4B66-940E-5CD573D51508}"/>
              </a:ext>
            </a:extLst>
          </p:cNvPr>
          <p:cNvPicPr>
            <a:picLocks noChangeAspect="1"/>
          </p:cNvPicPr>
          <p:nvPr/>
        </p:nvPicPr>
        <p:blipFill>
          <a:blip r:embed="rId5"/>
          <a:stretch>
            <a:fillRect/>
          </a:stretch>
        </p:blipFill>
        <p:spPr>
          <a:xfrm>
            <a:off x="8880475" y="2312988"/>
            <a:ext cx="2109258" cy="3386604"/>
          </a:xfrm>
          <a:prstGeom prst="rect">
            <a:avLst/>
          </a:prstGeom>
        </p:spPr>
      </p:pic>
      <p:sp>
        <p:nvSpPr>
          <p:cNvPr id="16" name="CasellaDiTesto 15">
            <a:extLst>
              <a:ext uri="{FF2B5EF4-FFF2-40B4-BE49-F238E27FC236}">
                <a16:creationId xmlns:a16="http://schemas.microsoft.com/office/drawing/2014/main" id="{15011856-80FE-4985-8D07-C69E21356541}"/>
              </a:ext>
            </a:extLst>
          </p:cNvPr>
          <p:cNvSpPr txBox="1"/>
          <p:nvPr/>
        </p:nvSpPr>
        <p:spPr>
          <a:xfrm>
            <a:off x="3522133" y="1972733"/>
            <a:ext cx="4207934" cy="923330"/>
          </a:xfrm>
          <a:prstGeom prst="rect">
            <a:avLst/>
          </a:prstGeom>
          <a:noFill/>
        </p:spPr>
        <p:txBody>
          <a:bodyPr wrap="square" rtlCol="0">
            <a:spAutoFit/>
          </a:bodyPr>
          <a:lstStyle/>
          <a:p>
            <a:r>
              <a:rPr lang="it-IT" dirty="0"/>
              <a:t>Permette di aprire un’applicazione di posta elettronica a scelta installata sul proprio dispositivo e contattare il supporto.</a:t>
            </a:r>
          </a:p>
        </p:txBody>
      </p:sp>
    </p:spTree>
    <p:extLst>
      <p:ext uri="{BB962C8B-B14F-4D97-AF65-F5344CB8AC3E}">
        <p14:creationId xmlns:p14="http://schemas.microsoft.com/office/powerpoint/2010/main" val="963784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BDEDB"/>
        </a:solidFill>
        <a:effectLst/>
      </p:bgPr>
    </p:bg>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87EFA3C-02A3-4753-876A-2D2161CF2080}"/>
              </a:ext>
            </a:extLst>
          </p:cNvPr>
          <p:cNvSpPr/>
          <p:nvPr/>
        </p:nvSpPr>
        <p:spPr>
          <a:xfrm>
            <a:off x="337931" y="0"/>
            <a:ext cx="2500009" cy="6858000"/>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a:extLst>
              <a:ext uri="{FF2B5EF4-FFF2-40B4-BE49-F238E27FC236}">
                <a16:creationId xmlns:a16="http://schemas.microsoft.com/office/drawing/2014/main" id="{B37FD3D7-8604-42D7-A8F5-0FA67A790F1D}"/>
              </a:ext>
            </a:extLst>
          </p:cNvPr>
          <p:cNvPicPr>
            <a:picLocks noChangeAspect="1"/>
          </p:cNvPicPr>
          <p:nvPr/>
        </p:nvPicPr>
        <p:blipFill rotWithShape="1">
          <a:blip r:embed="rId2">
            <a:extLst>
              <a:ext uri="{28A0092B-C50C-407E-A947-70E740481C1C}">
                <a14:useLocalDpi xmlns:a14="http://schemas.microsoft.com/office/drawing/2010/main" val="0"/>
              </a:ext>
            </a:extLst>
          </a:blip>
          <a:srcRect t="1" r="62894" b="1"/>
          <a:stretch/>
        </p:blipFill>
        <p:spPr>
          <a:xfrm>
            <a:off x="337929" y="0"/>
            <a:ext cx="2500010" cy="6858000"/>
          </a:xfrm>
          <a:prstGeom prst="rect">
            <a:avLst/>
          </a:prstGeom>
          <a:solidFill>
            <a:srgbClr val="FFFFFF">
              <a:alpha val="50000"/>
            </a:srgbClr>
          </a:solidFill>
        </p:spPr>
      </p:pic>
      <p:sp>
        <p:nvSpPr>
          <p:cNvPr id="8" name="Rettangolo 7">
            <a:extLst>
              <a:ext uri="{FF2B5EF4-FFF2-40B4-BE49-F238E27FC236}">
                <a16:creationId xmlns:a16="http://schemas.microsoft.com/office/drawing/2014/main" id="{2B44E0C2-EED0-4328-BD48-EF1736A96DB0}"/>
              </a:ext>
            </a:extLst>
          </p:cNvPr>
          <p:cNvSpPr/>
          <p:nvPr/>
        </p:nvSpPr>
        <p:spPr>
          <a:xfrm>
            <a:off x="325959" y="-4500"/>
            <a:ext cx="2511980" cy="6862500"/>
          </a:xfrm>
          <a:prstGeom prst="rect">
            <a:avLst/>
          </a:prstGeom>
          <a:solidFill>
            <a:schemeClr val="tx1">
              <a:alpha val="4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A499A755-5BEA-46D4-8D1B-455136980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958" y="2174496"/>
            <a:ext cx="2500009" cy="2500009"/>
          </a:xfrm>
          <a:prstGeom prst="rect">
            <a:avLst/>
          </a:prstGeom>
        </p:spPr>
      </p:pic>
      <p:sp>
        <p:nvSpPr>
          <p:cNvPr id="3" name="Rettangolo 2">
            <a:extLst>
              <a:ext uri="{FF2B5EF4-FFF2-40B4-BE49-F238E27FC236}">
                <a16:creationId xmlns:a16="http://schemas.microsoft.com/office/drawing/2014/main" id="{EDA1164C-AED0-456F-9FD7-687CBDF25FA2}"/>
              </a:ext>
            </a:extLst>
          </p:cNvPr>
          <p:cNvSpPr/>
          <p:nvPr/>
        </p:nvSpPr>
        <p:spPr>
          <a:xfrm>
            <a:off x="325958" y="-8999"/>
            <a:ext cx="2500009" cy="383118"/>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D9B8E538-3720-413A-99D0-6527BC5599F1}"/>
              </a:ext>
            </a:extLst>
          </p:cNvPr>
          <p:cNvSpPr/>
          <p:nvPr/>
        </p:nvSpPr>
        <p:spPr>
          <a:xfrm>
            <a:off x="325957" y="6483882"/>
            <a:ext cx="2511980" cy="383117"/>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 name="Connettore diritto 8">
            <a:extLst>
              <a:ext uri="{FF2B5EF4-FFF2-40B4-BE49-F238E27FC236}">
                <a16:creationId xmlns:a16="http://schemas.microsoft.com/office/drawing/2014/main" id="{01C5D705-DBE5-4EA7-9426-AEA4CE9FCED7}"/>
              </a:ext>
            </a:extLst>
          </p:cNvPr>
          <p:cNvCxnSpPr/>
          <p:nvPr/>
        </p:nvCxnSpPr>
        <p:spPr>
          <a:xfrm>
            <a:off x="325957" y="6461040"/>
            <a:ext cx="2500009" cy="0"/>
          </a:xfrm>
          <a:prstGeom prst="line">
            <a:avLst/>
          </a:prstGeom>
          <a:ln w="28575">
            <a:solidFill>
              <a:srgbClr val="FF8800"/>
            </a:solidFill>
          </a:ln>
        </p:spPr>
        <p:style>
          <a:lnRef idx="1">
            <a:schemeClr val="accent1"/>
          </a:lnRef>
          <a:fillRef idx="0">
            <a:schemeClr val="accent1"/>
          </a:fillRef>
          <a:effectRef idx="0">
            <a:schemeClr val="accent1"/>
          </a:effectRef>
          <a:fontRef idx="minor">
            <a:schemeClr val="tx1"/>
          </a:fontRef>
        </p:style>
      </p:cxnSp>
      <p:cxnSp>
        <p:nvCxnSpPr>
          <p:cNvPr id="7" name="Connettore diritto 6">
            <a:extLst>
              <a:ext uri="{FF2B5EF4-FFF2-40B4-BE49-F238E27FC236}">
                <a16:creationId xmlns:a16="http://schemas.microsoft.com/office/drawing/2014/main" id="{E1F82E93-AEDE-4C53-A4B7-7DE29FA4CC78}"/>
              </a:ext>
            </a:extLst>
          </p:cNvPr>
          <p:cNvCxnSpPr/>
          <p:nvPr/>
        </p:nvCxnSpPr>
        <p:spPr>
          <a:xfrm>
            <a:off x="325958" y="383118"/>
            <a:ext cx="2500009" cy="0"/>
          </a:xfrm>
          <a:prstGeom prst="line">
            <a:avLst/>
          </a:prstGeom>
          <a:ln w="28575">
            <a:solidFill>
              <a:srgbClr val="FF8800"/>
            </a:solidFill>
          </a:ln>
        </p:spPr>
        <p:style>
          <a:lnRef idx="1">
            <a:schemeClr val="accent1"/>
          </a:lnRef>
          <a:fillRef idx="0">
            <a:schemeClr val="accent1"/>
          </a:fillRef>
          <a:effectRef idx="0">
            <a:schemeClr val="accent1"/>
          </a:effectRef>
          <a:fontRef idx="minor">
            <a:schemeClr val="tx1"/>
          </a:fontRef>
        </p:style>
      </p:cxnSp>
      <p:sp>
        <p:nvSpPr>
          <p:cNvPr id="6" name="Titolo 5">
            <a:extLst>
              <a:ext uri="{FF2B5EF4-FFF2-40B4-BE49-F238E27FC236}">
                <a16:creationId xmlns:a16="http://schemas.microsoft.com/office/drawing/2014/main" id="{C8F12A68-6488-4835-95D0-943B35A614C5}"/>
              </a:ext>
            </a:extLst>
          </p:cNvPr>
          <p:cNvSpPr>
            <a:spLocks noGrp="1"/>
          </p:cNvSpPr>
          <p:nvPr>
            <p:ph type="ctrTitle"/>
          </p:nvPr>
        </p:nvSpPr>
        <p:spPr>
          <a:xfrm>
            <a:off x="2982240" y="358563"/>
            <a:ext cx="8595360" cy="998289"/>
          </a:xfrm>
        </p:spPr>
        <p:txBody>
          <a:bodyPr/>
          <a:lstStyle/>
          <a:p>
            <a:r>
              <a:rPr lang="it-IT" dirty="0" err="1">
                <a:solidFill>
                  <a:srgbClr val="212421"/>
                </a:solidFill>
                <a:latin typeface="Bangers" panose="00000500000000000000" pitchFamily="2" charset="0"/>
              </a:rPr>
              <a:t>COS’è</a:t>
            </a:r>
            <a:r>
              <a:rPr lang="it-IT" dirty="0">
                <a:solidFill>
                  <a:srgbClr val="212421"/>
                </a:solidFill>
                <a:latin typeface="Bangers" panose="00000500000000000000" pitchFamily="2" charset="0"/>
              </a:rPr>
              <a:t> Pony </a:t>
            </a:r>
            <a:r>
              <a:rPr lang="it-IT" dirty="0" err="1">
                <a:solidFill>
                  <a:srgbClr val="212421"/>
                </a:solidFill>
                <a:latin typeface="Bangers" panose="00000500000000000000" pitchFamily="2" charset="0"/>
              </a:rPr>
              <a:t>helper</a:t>
            </a:r>
            <a:r>
              <a:rPr lang="it-IT" dirty="0">
                <a:solidFill>
                  <a:srgbClr val="212421"/>
                </a:solidFill>
                <a:latin typeface="Bangers" panose="00000500000000000000" pitchFamily="2" charset="0"/>
              </a:rPr>
              <a:t>?</a:t>
            </a:r>
          </a:p>
        </p:txBody>
      </p:sp>
      <p:pic>
        <p:nvPicPr>
          <p:cNvPr id="13" name="Immagine 12">
            <a:extLst>
              <a:ext uri="{FF2B5EF4-FFF2-40B4-BE49-F238E27FC236}">
                <a16:creationId xmlns:a16="http://schemas.microsoft.com/office/drawing/2014/main" id="{DF2C69D1-C109-4FD8-84C5-03FDCF0AF3C5}"/>
              </a:ext>
            </a:extLst>
          </p:cNvPr>
          <p:cNvPicPr>
            <a:picLocks noChangeAspect="1"/>
          </p:cNvPicPr>
          <p:nvPr/>
        </p:nvPicPr>
        <p:blipFill>
          <a:blip r:embed="rId4"/>
          <a:stretch>
            <a:fillRect/>
          </a:stretch>
        </p:blipFill>
        <p:spPr>
          <a:xfrm flipH="1">
            <a:off x="11078177" y="0"/>
            <a:ext cx="1113823" cy="2174496"/>
          </a:xfrm>
          <a:prstGeom prst="rect">
            <a:avLst/>
          </a:prstGeom>
        </p:spPr>
      </p:pic>
      <p:sp>
        <p:nvSpPr>
          <p:cNvPr id="14" name="CasellaDiTesto 13">
            <a:extLst>
              <a:ext uri="{FF2B5EF4-FFF2-40B4-BE49-F238E27FC236}">
                <a16:creationId xmlns:a16="http://schemas.microsoft.com/office/drawing/2014/main" id="{6EDD4FCC-0179-4F21-AB40-88B6019CDC68}"/>
              </a:ext>
            </a:extLst>
          </p:cNvPr>
          <p:cNvSpPr txBox="1"/>
          <p:nvPr/>
        </p:nvSpPr>
        <p:spPr>
          <a:xfrm>
            <a:off x="3445933" y="1715415"/>
            <a:ext cx="7632243" cy="4193905"/>
          </a:xfrm>
          <a:prstGeom prst="rect">
            <a:avLst/>
          </a:prstGeom>
          <a:noFill/>
          <a:ln>
            <a:noFill/>
          </a:ln>
        </p:spPr>
        <p:txBody>
          <a:bodyPr wrap="square" rtlCol="0">
            <a:spAutoFit/>
          </a:bodyPr>
          <a:lstStyle/>
          <a:p>
            <a:pPr algn="ctr">
              <a:lnSpc>
                <a:spcPct val="150000"/>
              </a:lnSpc>
            </a:pPr>
            <a:r>
              <a:rPr lang="it-IT" dirty="0">
                <a:solidFill>
                  <a:srgbClr val="202125"/>
                </a:solidFill>
                <a:latin typeface="Arial Rounded MT Bold" panose="020F0704030504030204" pitchFamily="34" charset="0"/>
              </a:rPr>
              <a:t>Pony </a:t>
            </a:r>
            <a:r>
              <a:rPr lang="it-IT" dirty="0" err="1">
                <a:solidFill>
                  <a:srgbClr val="202125"/>
                </a:solidFill>
                <a:latin typeface="Arial Rounded MT Bold" panose="020F0704030504030204" pitchFamily="34" charset="0"/>
              </a:rPr>
              <a:t>Helper</a:t>
            </a:r>
            <a:r>
              <a:rPr lang="it-IT" dirty="0">
                <a:solidFill>
                  <a:srgbClr val="202125"/>
                </a:solidFill>
                <a:latin typeface="Arial Rounded MT Bold" panose="020F0704030504030204" pitchFamily="34" charset="0"/>
              </a:rPr>
              <a:t> è </a:t>
            </a:r>
            <a:r>
              <a:rPr lang="it-IT" dirty="0" err="1">
                <a:solidFill>
                  <a:srgbClr val="202125"/>
                </a:solidFill>
                <a:latin typeface="Arial Rounded MT Bold" panose="020F0704030504030204" pitchFamily="34" charset="0"/>
              </a:rPr>
              <a:t>un’app</a:t>
            </a:r>
            <a:r>
              <a:rPr lang="it-IT" dirty="0">
                <a:solidFill>
                  <a:srgbClr val="202125"/>
                </a:solidFill>
                <a:latin typeface="Arial Rounded MT Bold" panose="020F0704030504030204" pitchFamily="34" charset="0"/>
              </a:rPr>
              <a:t> </a:t>
            </a:r>
            <a:r>
              <a:rPr lang="it-IT" dirty="0" err="1">
                <a:solidFill>
                  <a:srgbClr val="202125"/>
                </a:solidFill>
                <a:latin typeface="Arial Rounded MT Bold" panose="020F0704030504030204" pitchFamily="34" charset="0"/>
              </a:rPr>
              <a:t>android</a:t>
            </a:r>
            <a:r>
              <a:rPr lang="it-IT" dirty="0">
                <a:solidFill>
                  <a:srgbClr val="202125"/>
                </a:solidFill>
                <a:latin typeface="Arial Rounded MT Bold" panose="020F0704030504030204" pitchFamily="34" charset="0"/>
              </a:rPr>
              <a:t> pensata per i fattorini. </a:t>
            </a:r>
          </a:p>
          <a:p>
            <a:pPr algn="ctr">
              <a:lnSpc>
                <a:spcPct val="150000"/>
              </a:lnSpc>
            </a:pPr>
            <a:endParaRPr lang="it-IT" dirty="0">
              <a:solidFill>
                <a:srgbClr val="202125"/>
              </a:solidFill>
              <a:latin typeface="Arial Rounded MT Bold" panose="020F0704030504030204" pitchFamily="34" charset="0"/>
            </a:endParaRPr>
          </a:p>
          <a:p>
            <a:pPr algn="ctr">
              <a:lnSpc>
                <a:spcPct val="150000"/>
              </a:lnSpc>
            </a:pPr>
            <a:r>
              <a:rPr lang="it-IT" dirty="0">
                <a:solidFill>
                  <a:srgbClr val="202125"/>
                </a:solidFill>
                <a:latin typeface="Arial Rounded MT Bold" panose="020F0704030504030204" pitchFamily="34" charset="0"/>
              </a:rPr>
              <a:t>L’obbiettivo è fornire un supporto per facilitare la gestione dei turni e delle entrate e, inoltre, permette di velocizzare le consegne memorizzando le destinazioni effettuate in precedenza attraverso la condivisione della posizione che permette una precisione ottima specialmente in caso di piccole città.</a:t>
            </a:r>
          </a:p>
          <a:p>
            <a:pPr algn="ctr">
              <a:lnSpc>
                <a:spcPct val="150000"/>
              </a:lnSpc>
            </a:pPr>
            <a:endParaRPr lang="it-IT" dirty="0">
              <a:solidFill>
                <a:srgbClr val="202125"/>
              </a:solidFill>
              <a:latin typeface="Arial Rounded MT Bold" panose="020F0704030504030204" pitchFamily="34" charset="0"/>
            </a:endParaRPr>
          </a:p>
          <a:p>
            <a:pPr algn="ctr">
              <a:lnSpc>
                <a:spcPct val="150000"/>
              </a:lnSpc>
            </a:pPr>
            <a:r>
              <a:rPr lang="it-IT" dirty="0">
                <a:solidFill>
                  <a:srgbClr val="202125"/>
                </a:solidFill>
                <a:latin typeface="Arial Rounded MT Bold" panose="020F0704030504030204" pitchFamily="34" charset="0"/>
              </a:rPr>
              <a:t>Risolve dunque il problema di dover ricercare l’indirizzo attraverso un indirizzo </a:t>
            </a:r>
          </a:p>
        </p:txBody>
      </p:sp>
    </p:spTree>
    <p:extLst>
      <p:ext uri="{BB962C8B-B14F-4D97-AF65-F5344CB8AC3E}">
        <p14:creationId xmlns:p14="http://schemas.microsoft.com/office/powerpoint/2010/main" val="9323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BDEDB"/>
        </a:solidFill>
        <a:effectLst/>
      </p:bgPr>
    </p:bg>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87EFA3C-02A3-4753-876A-2D2161CF2080}"/>
              </a:ext>
            </a:extLst>
          </p:cNvPr>
          <p:cNvSpPr/>
          <p:nvPr/>
        </p:nvSpPr>
        <p:spPr>
          <a:xfrm>
            <a:off x="337931" y="0"/>
            <a:ext cx="2500009" cy="6858000"/>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a:extLst>
              <a:ext uri="{FF2B5EF4-FFF2-40B4-BE49-F238E27FC236}">
                <a16:creationId xmlns:a16="http://schemas.microsoft.com/office/drawing/2014/main" id="{B37FD3D7-8604-42D7-A8F5-0FA67A790F1D}"/>
              </a:ext>
            </a:extLst>
          </p:cNvPr>
          <p:cNvPicPr>
            <a:picLocks noChangeAspect="1"/>
          </p:cNvPicPr>
          <p:nvPr/>
        </p:nvPicPr>
        <p:blipFill rotWithShape="1">
          <a:blip r:embed="rId2">
            <a:extLst>
              <a:ext uri="{28A0092B-C50C-407E-A947-70E740481C1C}">
                <a14:useLocalDpi xmlns:a14="http://schemas.microsoft.com/office/drawing/2010/main" val="0"/>
              </a:ext>
            </a:extLst>
          </a:blip>
          <a:srcRect t="1" r="62894" b="1"/>
          <a:stretch/>
        </p:blipFill>
        <p:spPr>
          <a:xfrm>
            <a:off x="337929" y="0"/>
            <a:ext cx="2500010" cy="6858000"/>
          </a:xfrm>
          <a:prstGeom prst="rect">
            <a:avLst/>
          </a:prstGeom>
          <a:solidFill>
            <a:srgbClr val="FFFFFF">
              <a:alpha val="50000"/>
            </a:srgbClr>
          </a:solidFill>
        </p:spPr>
      </p:pic>
      <p:sp>
        <p:nvSpPr>
          <p:cNvPr id="8" name="Rettangolo 7">
            <a:extLst>
              <a:ext uri="{FF2B5EF4-FFF2-40B4-BE49-F238E27FC236}">
                <a16:creationId xmlns:a16="http://schemas.microsoft.com/office/drawing/2014/main" id="{2B44E0C2-EED0-4328-BD48-EF1736A96DB0}"/>
              </a:ext>
            </a:extLst>
          </p:cNvPr>
          <p:cNvSpPr/>
          <p:nvPr/>
        </p:nvSpPr>
        <p:spPr>
          <a:xfrm>
            <a:off x="325959" y="-4500"/>
            <a:ext cx="2511980" cy="6862500"/>
          </a:xfrm>
          <a:prstGeom prst="rect">
            <a:avLst/>
          </a:prstGeom>
          <a:solidFill>
            <a:schemeClr val="tx1">
              <a:alpha val="4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A499A755-5BEA-46D4-8D1B-455136980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958" y="2174496"/>
            <a:ext cx="2500009" cy="2500009"/>
          </a:xfrm>
          <a:prstGeom prst="rect">
            <a:avLst/>
          </a:prstGeom>
        </p:spPr>
      </p:pic>
      <p:sp>
        <p:nvSpPr>
          <p:cNvPr id="3" name="Rettangolo 2">
            <a:extLst>
              <a:ext uri="{FF2B5EF4-FFF2-40B4-BE49-F238E27FC236}">
                <a16:creationId xmlns:a16="http://schemas.microsoft.com/office/drawing/2014/main" id="{EDA1164C-AED0-456F-9FD7-687CBDF25FA2}"/>
              </a:ext>
            </a:extLst>
          </p:cNvPr>
          <p:cNvSpPr/>
          <p:nvPr/>
        </p:nvSpPr>
        <p:spPr>
          <a:xfrm>
            <a:off x="325958" y="-8999"/>
            <a:ext cx="2500009" cy="383118"/>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D9B8E538-3720-413A-99D0-6527BC5599F1}"/>
              </a:ext>
            </a:extLst>
          </p:cNvPr>
          <p:cNvSpPr/>
          <p:nvPr/>
        </p:nvSpPr>
        <p:spPr>
          <a:xfrm>
            <a:off x="325957" y="6483882"/>
            <a:ext cx="2511980" cy="383117"/>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 name="Connettore diritto 8">
            <a:extLst>
              <a:ext uri="{FF2B5EF4-FFF2-40B4-BE49-F238E27FC236}">
                <a16:creationId xmlns:a16="http://schemas.microsoft.com/office/drawing/2014/main" id="{01C5D705-DBE5-4EA7-9426-AEA4CE9FCED7}"/>
              </a:ext>
            </a:extLst>
          </p:cNvPr>
          <p:cNvCxnSpPr/>
          <p:nvPr/>
        </p:nvCxnSpPr>
        <p:spPr>
          <a:xfrm>
            <a:off x="325957" y="6461040"/>
            <a:ext cx="2500009" cy="0"/>
          </a:xfrm>
          <a:prstGeom prst="line">
            <a:avLst/>
          </a:prstGeom>
          <a:ln w="28575">
            <a:solidFill>
              <a:srgbClr val="FF8800"/>
            </a:solidFill>
          </a:ln>
        </p:spPr>
        <p:style>
          <a:lnRef idx="1">
            <a:schemeClr val="accent1"/>
          </a:lnRef>
          <a:fillRef idx="0">
            <a:schemeClr val="accent1"/>
          </a:fillRef>
          <a:effectRef idx="0">
            <a:schemeClr val="accent1"/>
          </a:effectRef>
          <a:fontRef idx="minor">
            <a:schemeClr val="tx1"/>
          </a:fontRef>
        </p:style>
      </p:cxnSp>
      <p:cxnSp>
        <p:nvCxnSpPr>
          <p:cNvPr id="7" name="Connettore diritto 6">
            <a:extLst>
              <a:ext uri="{FF2B5EF4-FFF2-40B4-BE49-F238E27FC236}">
                <a16:creationId xmlns:a16="http://schemas.microsoft.com/office/drawing/2014/main" id="{E1F82E93-AEDE-4C53-A4B7-7DE29FA4CC78}"/>
              </a:ext>
            </a:extLst>
          </p:cNvPr>
          <p:cNvCxnSpPr/>
          <p:nvPr/>
        </p:nvCxnSpPr>
        <p:spPr>
          <a:xfrm>
            <a:off x="325958" y="383118"/>
            <a:ext cx="2500009" cy="0"/>
          </a:xfrm>
          <a:prstGeom prst="line">
            <a:avLst/>
          </a:prstGeom>
          <a:ln w="28575">
            <a:solidFill>
              <a:srgbClr val="FF8800"/>
            </a:solidFill>
          </a:ln>
        </p:spPr>
        <p:style>
          <a:lnRef idx="1">
            <a:schemeClr val="accent1"/>
          </a:lnRef>
          <a:fillRef idx="0">
            <a:schemeClr val="accent1"/>
          </a:fillRef>
          <a:effectRef idx="0">
            <a:schemeClr val="accent1"/>
          </a:effectRef>
          <a:fontRef idx="minor">
            <a:schemeClr val="tx1"/>
          </a:fontRef>
        </p:style>
      </p:cxnSp>
      <p:sp>
        <p:nvSpPr>
          <p:cNvPr id="6" name="Titolo 5">
            <a:extLst>
              <a:ext uri="{FF2B5EF4-FFF2-40B4-BE49-F238E27FC236}">
                <a16:creationId xmlns:a16="http://schemas.microsoft.com/office/drawing/2014/main" id="{C8F12A68-6488-4835-95D0-943B35A614C5}"/>
              </a:ext>
            </a:extLst>
          </p:cNvPr>
          <p:cNvSpPr>
            <a:spLocks noGrp="1"/>
          </p:cNvSpPr>
          <p:nvPr>
            <p:ph type="ctrTitle"/>
          </p:nvPr>
        </p:nvSpPr>
        <p:spPr>
          <a:xfrm>
            <a:off x="2910089" y="40655"/>
            <a:ext cx="8595360" cy="998289"/>
          </a:xfrm>
        </p:spPr>
        <p:txBody>
          <a:bodyPr/>
          <a:lstStyle/>
          <a:p>
            <a:r>
              <a:rPr lang="it-IT">
                <a:solidFill>
                  <a:srgbClr val="212421"/>
                </a:solidFill>
                <a:latin typeface="Bangers" panose="00000500000000000000" pitchFamily="2" charset="0"/>
              </a:rPr>
              <a:t>STRUTTURA INTERNA</a:t>
            </a:r>
            <a:endParaRPr lang="it-IT" dirty="0">
              <a:solidFill>
                <a:srgbClr val="212421"/>
              </a:solidFill>
              <a:latin typeface="Bangers" panose="00000500000000000000" pitchFamily="2" charset="0"/>
            </a:endParaRPr>
          </a:p>
        </p:txBody>
      </p:sp>
      <p:pic>
        <p:nvPicPr>
          <p:cNvPr id="13" name="Immagine 12">
            <a:extLst>
              <a:ext uri="{FF2B5EF4-FFF2-40B4-BE49-F238E27FC236}">
                <a16:creationId xmlns:a16="http://schemas.microsoft.com/office/drawing/2014/main" id="{12854EE6-E1D4-44A4-9CAC-F3D2C5BB1222}"/>
              </a:ext>
            </a:extLst>
          </p:cNvPr>
          <p:cNvPicPr>
            <a:picLocks noChangeAspect="1"/>
          </p:cNvPicPr>
          <p:nvPr/>
        </p:nvPicPr>
        <p:blipFill>
          <a:blip r:embed="rId4"/>
          <a:stretch>
            <a:fillRect/>
          </a:stretch>
        </p:blipFill>
        <p:spPr>
          <a:xfrm flipH="1">
            <a:off x="11078177" y="0"/>
            <a:ext cx="1113823" cy="2174496"/>
          </a:xfrm>
          <a:prstGeom prst="rect">
            <a:avLst/>
          </a:prstGeom>
        </p:spPr>
      </p:pic>
      <p:pic>
        <p:nvPicPr>
          <p:cNvPr id="23" name="Immagine 22">
            <a:extLst>
              <a:ext uri="{FF2B5EF4-FFF2-40B4-BE49-F238E27FC236}">
                <a16:creationId xmlns:a16="http://schemas.microsoft.com/office/drawing/2014/main" id="{11A880BA-737C-45E0-8D61-994BCD695E0F}"/>
              </a:ext>
            </a:extLst>
          </p:cNvPr>
          <p:cNvPicPr>
            <a:picLocks noChangeAspect="1"/>
          </p:cNvPicPr>
          <p:nvPr/>
        </p:nvPicPr>
        <p:blipFill>
          <a:blip r:embed="rId5"/>
          <a:stretch>
            <a:fillRect/>
          </a:stretch>
        </p:blipFill>
        <p:spPr>
          <a:xfrm>
            <a:off x="3059095" y="1157251"/>
            <a:ext cx="7870076" cy="5361949"/>
          </a:xfrm>
          <a:prstGeom prst="rect">
            <a:avLst/>
          </a:prstGeom>
        </p:spPr>
      </p:pic>
    </p:spTree>
    <p:extLst>
      <p:ext uri="{BB962C8B-B14F-4D97-AF65-F5344CB8AC3E}">
        <p14:creationId xmlns:p14="http://schemas.microsoft.com/office/powerpoint/2010/main" val="232013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BDEDB"/>
        </a:solidFill>
        <a:effectLst/>
      </p:bgPr>
    </p:bg>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87EFA3C-02A3-4753-876A-2D2161CF2080}"/>
              </a:ext>
            </a:extLst>
          </p:cNvPr>
          <p:cNvSpPr/>
          <p:nvPr/>
        </p:nvSpPr>
        <p:spPr>
          <a:xfrm>
            <a:off x="337931" y="0"/>
            <a:ext cx="2500009" cy="6858000"/>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a:extLst>
              <a:ext uri="{FF2B5EF4-FFF2-40B4-BE49-F238E27FC236}">
                <a16:creationId xmlns:a16="http://schemas.microsoft.com/office/drawing/2014/main" id="{B37FD3D7-8604-42D7-A8F5-0FA67A790F1D}"/>
              </a:ext>
            </a:extLst>
          </p:cNvPr>
          <p:cNvPicPr>
            <a:picLocks noChangeAspect="1"/>
          </p:cNvPicPr>
          <p:nvPr/>
        </p:nvPicPr>
        <p:blipFill rotWithShape="1">
          <a:blip r:embed="rId2">
            <a:extLst>
              <a:ext uri="{28A0092B-C50C-407E-A947-70E740481C1C}">
                <a14:useLocalDpi xmlns:a14="http://schemas.microsoft.com/office/drawing/2010/main" val="0"/>
              </a:ext>
            </a:extLst>
          </a:blip>
          <a:srcRect t="1" r="62894" b="1"/>
          <a:stretch/>
        </p:blipFill>
        <p:spPr>
          <a:xfrm>
            <a:off x="337929" y="0"/>
            <a:ext cx="2500010" cy="6858000"/>
          </a:xfrm>
          <a:prstGeom prst="rect">
            <a:avLst/>
          </a:prstGeom>
          <a:solidFill>
            <a:srgbClr val="FFFFFF">
              <a:alpha val="50000"/>
            </a:srgbClr>
          </a:solidFill>
        </p:spPr>
      </p:pic>
      <p:sp>
        <p:nvSpPr>
          <p:cNvPr id="8" name="Rettangolo 7">
            <a:extLst>
              <a:ext uri="{FF2B5EF4-FFF2-40B4-BE49-F238E27FC236}">
                <a16:creationId xmlns:a16="http://schemas.microsoft.com/office/drawing/2014/main" id="{2B44E0C2-EED0-4328-BD48-EF1736A96DB0}"/>
              </a:ext>
            </a:extLst>
          </p:cNvPr>
          <p:cNvSpPr/>
          <p:nvPr/>
        </p:nvSpPr>
        <p:spPr>
          <a:xfrm>
            <a:off x="325959" y="-4500"/>
            <a:ext cx="2511980" cy="6862500"/>
          </a:xfrm>
          <a:prstGeom prst="rect">
            <a:avLst/>
          </a:prstGeom>
          <a:solidFill>
            <a:schemeClr val="tx1">
              <a:alpha val="4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A499A755-5BEA-46D4-8D1B-455136980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958" y="2174496"/>
            <a:ext cx="2500009" cy="2500009"/>
          </a:xfrm>
          <a:prstGeom prst="rect">
            <a:avLst/>
          </a:prstGeom>
        </p:spPr>
      </p:pic>
      <p:sp>
        <p:nvSpPr>
          <p:cNvPr id="3" name="Rettangolo 2">
            <a:extLst>
              <a:ext uri="{FF2B5EF4-FFF2-40B4-BE49-F238E27FC236}">
                <a16:creationId xmlns:a16="http://schemas.microsoft.com/office/drawing/2014/main" id="{EDA1164C-AED0-456F-9FD7-687CBDF25FA2}"/>
              </a:ext>
            </a:extLst>
          </p:cNvPr>
          <p:cNvSpPr/>
          <p:nvPr/>
        </p:nvSpPr>
        <p:spPr>
          <a:xfrm>
            <a:off x="325958" y="-8999"/>
            <a:ext cx="2500009" cy="383118"/>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D9B8E538-3720-413A-99D0-6527BC5599F1}"/>
              </a:ext>
            </a:extLst>
          </p:cNvPr>
          <p:cNvSpPr/>
          <p:nvPr/>
        </p:nvSpPr>
        <p:spPr>
          <a:xfrm>
            <a:off x="325957" y="6483882"/>
            <a:ext cx="2511980" cy="383117"/>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 name="Connettore diritto 8">
            <a:extLst>
              <a:ext uri="{FF2B5EF4-FFF2-40B4-BE49-F238E27FC236}">
                <a16:creationId xmlns:a16="http://schemas.microsoft.com/office/drawing/2014/main" id="{01C5D705-DBE5-4EA7-9426-AEA4CE9FCED7}"/>
              </a:ext>
            </a:extLst>
          </p:cNvPr>
          <p:cNvCxnSpPr/>
          <p:nvPr/>
        </p:nvCxnSpPr>
        <p:spPr>
          <a:xfrm>
            <a:off x="325957" y="6461040"/>
            <a:ext cx="2500009" cy="0"/>
          </a:xfrm>
          <a:prstGeom prst="line">
            <a:avLst/>
          </a:prstGeom>
          <a:ln w="28575">
            <a:solidFill>
              <a:srgbClr val="FF8800"/>
            </a:solidFill>
          </a:ln>
        </p:spPr>
        <p:style>
          <a:lnRef idx="1">
            <a:schemeClr val="accent1"/>
          </a:lnRef>
          <a:fillRef idx="0">
            <a:schemeClr val="accent1"/>
          </a:fillRef>
          <a:effectRef idx="0">
            <a:schemeClr val="accent1"/>
          </a:effectRef>
          <a:fontRef idx="minor">
            <a:schemeClr val="tx1"/>
          </a:fontRef>
        </p:style>
      </p:cxnSp>
      <p:cxnSp>
        <p:nvCxnSpPr>
          <p:cNvPr id="7" name="Connettore diritto 6">
            <a:extLst>
              <a:ext uri="{FF2B5EF4-FFF2-40B4-BE49-F238E27FC236}">
                <a16:creationId xmlns:a16="http://schemas.microsoft.com/office/drawing/2014/main" id="{E1F82E93-AEDE-4C53-A4B7-7DE29FA4CC78}"/>
              </a:ext>
            </a:extLst>
          </p:cNvPr>
          <p:cNvCxnSpPr/>
          <p:nvPr/>
        </p:nvCxnSpPr>
        <p:spPr>
          <a:xfrm>
            <a:off x="325958" y="383118"/>
            <a:ext cx="2500009" cy="0"/>
          </a:xfrm>
          <a:prstGeom prst="line">
            <a:avLst/>
          </a:prstGeom>
          <a:ln w="28575">
            <a:solidFill>
              <a:srgbClr val="FF8800"/>
            </a:solidFill>
          </a:ln>
        </p:spPr>
        <p:style>
          <a:lnRef idx="1">
            <a:schemeClr val="accent1"/>
          </a:lnRef>
          <a:fillRef idx="0">
            <a:schemeClr val="accent1"/>
          </a:fillRef>
          <a:effectRef idx="0">
            <a:schemeClr val="accent1"/>
          </a:effectRef>
          <a:fontRef idx="minor">
            <a:schemeClr val="tx1"/>
          </a:fontRef>
        </p:style>
      </p:cxnSp>
      <p:sp>
        <p:nvSpPr>
          <p:cNvPr id="6" name="Titolo 5">
            <a:extLst>
              <a:ext uri="{FF2B5EF4-FFF2-40B4-BE49-F238E27FC236}">
                <a16:creationId xmlns:a16="http://schemas.microsoft.com/office/drawing/2014/main" id="{C8F12A68-6488-4835-95D0-943B35A614C5}"/>
              </a:ext>
            </a:extLst>
          </p:cNvPr>
          <p:cNvSpPr>
            <a:spLocks noGrp="1"/>
          </p:cNvSpPr>
          <p:nvPr>
            <p:ph type="ctrTitle"/>
          </p:nvPr>
        </p:nvSpPr>
        <p:spPr>
          <a:xfrm>
            <a:off x="2982240" y="358563"/>
            <a:ext cx="8595360" cy="998289"/>
          </a:xfrm>
        </p:spPr>
        <p:txBody>
          <a:bodyPr>
            <a:normAutofit/>
          </a:bodyPr>
          <a:lstStyle/>
          <a:p>
            <a:r>
              <a:rPr lang="it-IT" dirty="0">
                <a:solidFill>
                  <a:srgbClr val="212421"/>
                </a:solidFill>
                <a:latin typeface="Bangers" panose="00000500000000000000" pitchFamily="2" charset="0"/>
              </a:rPr>
              <a:t>Informazioni tecniche</a:t>
            </a:r>
          </a:p>
        </p:txBody>
      </p:sp>
      <p:pic>
        <p:nvPicPr>
          <p:cNvPr id="13" name="Immagine 12">
            <a:extLst>
              <a:ext uri="{FF2B5EF4-FFF2-40B4-BE49-F238E27FC236}">
                <a16:creationId xmlns:a16="http://schemas.microsoft.com/office/drawing/2014/main" id="{A7B8A890-190E-4737-BF35-05550ABD504D}"/>
              </a:ext>
            </a:extLst>
          </p:cNvPr>
          <p:cNvPicPr>
            <a:picLocks noChangeAspect="1"/>
          </p:cNvPicPr>
          <p:nvPr/>
        </p:nvPicPr>
        <p:blipFill>
          <a:blip r:embed="rId4"/>
          <a:stretch>
            <a:fillRect/>
          </a:stretch>
        </p:blipFill>
        <p:spPr>
          <a:xfrm flipH="1">
            <a:off x="11078177" y="0"/>
            <a:ext cx="1113823" cy="2174496"/>
          </a:xfrm>
          <a:prstGeom prst="rect">
            <a:avLst/>
          </a:prstGeom>
        </p:spPr>
      </p:pic>
      <p:sp>
        <p:nvSpPr>
          <p:cNvPr id="14" name="CasellaDiTesto 13">
            <a:extLst>
              <a:ext uri="{FF2B5EF4-FFF2-40B4-BE49-F238E27FC236}">
                <a16:creationId xmlns:a16="http://schemas.microsoft.com/office/drawing/2014/main" id="{CD30A0E1-93D8-41F4-9F5F-FFDE6428FA43}"/>
              </a:ext>
            </a:extLst>
          </p:cNvPr>
          <p:cNvSpPr txBox="1"/>
          <p:nvPr/>
        </p:nvSpPr>
        <p:spPr>
          <a:xfrm>
            <a:off x="3412998" y="1967590"/>
            <a:ext cx="7733843" cy="3970318"/>
          </a:xfrm>
          <a:prstGeom prst="rect">
            <a:avLst/>
          </a:prstGeom>
          <a:noFill/>
        </p:spPr>
        <p:txBody>
          <a:bodyPr wrap="square" rtlCol="0">
            <a:spAutoFit/>
          </a:bodyPr>
          <a:lstStyle/>
          <a:p>
            <a:pPr marL="285750" indent="-285750">
              <a:buFont typeface="Arial" panose="020B0604020202020204" pitchFamily="34" charset="0"/>
              <a:buChar char="•"/>
            </a:pPr>
            <a:r>
              <a:rPr lang="it-IT" b="1" dirty="0"/>
              <a:t>LIVELLO MINIMO API</a:t>
            </a:r>
            <a:r>
              <a:rPr lang="it-IT" dirty="0"/>
              <a:t>: 26 (Android 8.0) -&gt; dovuto all’utilizzo di </a:t>
            </a:r>
            <a:r>
              <a:rPr lang="it-IT" dirty="0" err="1"/>
              <a:t>Java.Time</a:t>
            </a:r>
            <a:r>
              <a:rPr lang="it-IT" dirty="0"/>
              <a:t> per la gestione delle date</a:t>
            </a:r>
          </a:p>
          <a:p>
            <a:pPr marL="285750" indent="-285750">
              <a:lnSpc>
                <a:spcPct val="200000"/>
              </a:lnSpc>
              <a:buFont typeface="Arial" panose="020B0604020202020204" pitchFamily="34" charset="0"/>
              <a:buChar char="•"/>
            </a:pPr>
            <a:r>
              <a:rPr lang="it-IT" b="1" dirty="0"/>
              <a:t>UTILLIZZO GOOGLE SERVICES </a:t>
            </a:r>
            <a:r>
              <a:rPr lang="it-IT" dirty="0"/>
              <a:t>-&gt; necessari per la localizzazione</a:t>
            </a:r>
          </a:p>
          <a:p>
            <a:pPr marL="285750" indent="-285750">
              <a:lnSpc>
                <a:spcPct val="200000"/>
              </a:lnSpc>
              <a:buFont typeface="Arial" panose="020B0604020202020204" pitchFamily="34" charset="0"/>
              <a:buChar char="•"/>
            </a:pPr>
            <a:r>
              <a:rPr lang="it-IT" b="1" u="sng" dirty="0"/>
              <a:t>NON</a:t>
            </a:r>
            <a:r>
              <a:rPr lang="it-IT" b="1" dirty="0"/>
              <a:t> NECESSITA DI ACESSO A INTERNET</a:t>
            </a:r>
          </a:p>
          <a:p>
            <a:pPr marL="285750" indent="-285750">
              <a:lnSpc>
                <a:spcPct val="200000"/>
              </a:lnSpc>
              <a:buFont typeface="Arial" panose="020B0604020202020204" pitchFamily="34" charset="0"/>
              <a:buChar char="•"/>
            </a:pPr>
            <a:r>
              <a:rPr lang="it-IT" b="1" dirty="0"/>
              <a:t>DATABASE LOCALE</a:t>
            </a:r>
          </a:p>
          <a:p>
            <a:pPr marL="285750" indent="-285750">
              <a:lnSpc>
                <a:spcPct val="200000"/>
              </a:lnSpc>
              <a:buFont typeface="Arial" panose="020B0604020202020204" pitchFamily="34" charset="0"/>
              <a:buChar char="•"/>
            </a:pPr>
            <a:r>
              <a:rPr lang="it-IT" b="1" dirty="0"/>
              <a:t>27 CLASSI e 14 LAYOUT</a:t>
            </a:r>
          </a:p>
          <a:p>
            <a:pPr marL="285750" indent="-285750">
              <a:lnSpc>
                <a:spcPct val="200000"/>
              </a:lnSpc>
              <a:buFont typeface="Arial" panose="020B0604020202020204" pitchFamily="34" charset="0"/>
              <a:buChar char="•"/>
            </a:pPr>
            <a:r>
              <a:rPr lang="it-IT" b="1" dirty="0"/>
              <a:t>COLLEGAMENTO CON ALTRE APP DEL DISPOSITIVO MEDINATE INTENT: </a:t>
            </a:r>
          </a:p>
          <a:p>
            <a:pPr lvl="3"/>
            <a:r>
              <a:rPr lang="it-IT" dirty="0"/>
              <a:t>-&gt; apertura di Google Maps per raggiungere le destinazioni</a:t>
            </a:r>
          </a:p>
          <a:p>
            <a:pPr lvl="3"/>
            <a:r>
              <a:rPr lang="it-IT" dirty="0"/>
              <a:t>-&gt; apertura di posta elettronica per contattare supporto</a:t>
            </a:r>
          </a:p>
        </p:txBody>
      </p:sp>
    </p:spTree>
    <p:extLst>
      <p:ext uri="{BB962C8B-B14F-4D97-AF65-F5344CB8AC3E}">
        <p14:creationId xmlns:p14="http://schemas.microsoft.com/office/powerpoint/2010/main" val="759641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BDEDB"/>
        </a:solidFill>
        <a:effectLst/>
      </p:bgPr>
    </p:bg>
    <p:spTree>
      <p:nvGrpSpPr>
        <p:cNvPr id="1" name=""/>
        <p:cNvGrpSpPr/>
        <p:nvPr/>
      </p:nvGrpSpPr>
      <p:grpSpPr>
        <a:xfrm>
          <a:off x="0" y="0"/>
          <a:ext cx="0" cy="0"/>
          <a:chOff x="0" y="0"/>
          <a:chExt cx="0" cy="0"/>
        </a:xfrm>
      </p:grpSpPr>
      <p:sp>
        <p:nvSpPr>
          <p:cNvPr id="35" name="Rettangolo 34">
            <a:extLst>
              <a:ext uri="{FF2B5EF4-FFF2-40B4-BE49-F238E27FC236}">
                <a16:creationId xmlns:a16="http://schemas.microsoft.com/office/drawing/2014/main" id="{2DC64D3A-1CA2-4200-A7CA-9338115F9A1E}"/>
              </a:ext>
            </a:extLst>
          </p:cNvPr>
          <p:cNvSpPr/>
          <p:nvPr/>
        </p:nvSpPr>
        <p:spPr>
          <a:xfrm>
            <a:off x="3229190" y="4874792"/>
            <a:ext cx="2500009" cy="10608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a:extLst>
              <a:ext uri="{FF2B5EF4-FFF2-40B4-BE49-F238E27FC236}">
                <a16:creationId xmlns:a16="http://schemas.microsoft.com/office/drawing/2014/main" id="{287EFA3C-02A3-4753-876A-2D2161CF2080}"/>
              </a:ext>
            </a:extLst>
          </p:cNvPr>
          <p:cNvSpPr/>
          <p:nvPr/>
        </p:nvSpPr>
        <p:spPr>
          <a:xfrm>
            <a:off x="337931" y="0"/>
            <a:ext cx="2500009" cy="6858000"/>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a:extLst>
              <a:ext uri="{FF2B5EF4-FFF2-40B4-BE49-F238E27FC236}">
                <a16:creationId xmlns:a16="http://schemas.microsoft.com/office/drawing/2014/main" id="{B37FD3D7-8604-42D7-A8F5-0FA67A790F1D}"/>
              </a:ext>
            </a:extLst>
          </p:cNvPr>
          <p:cNvPicPr>
            <a:picLocks noChangeAspect="1"/>
          </p:cNvPicPr>
          <p:nvPr/>
        </p:nvPicPr>
        <p:blipFill rotWithShape="1">
          <a:blip r:embed="rId2">
            <a:extLst>
              <a:ext uri="{28A0092B-C50C-407E-A947-70E740481C1C}">
                <a14:useLocalDpi xmlns:a14="http://schemas.microsoft.com/office/drawing/2010/main" val="0"/>
              </a:ext>
            </a:extLst>
          </a:blip>
          <a:srcRect t="1" r="62894" b="1"/>
          <a:stretch/>
        </p:blipFill>
        <p:spPr>
          <a:xfrm>
            <a:off x="337929" y="0"/>
            <a:ext cx="2500010" cy="6858000"/>
          </a:xfrm>
          <a:prstGeom prst="rect">
            <a:avLst/>
          </a:prstGeom>
          <a:solidFill>
            <a:srgbClr val="FFFFFF">
              <a:alpha val="50000"/>
            </a:srgbClr>
          </a:solidFill>
        </p:spPr>
      </p:pic>
      <p:sp>
        <p:nvSpPr>
          <p:cNvPr id="8" name="Rettangolo 7">
            <a:extLst>
              <a:ext uri="{FF2B5EF4-FFF2-40B4-BE49-F238E27FC236}">
                <a16:creationId xmlns:a16="http://schemas.microsoft.com/office/drawing/2014/main" id="{2B44E0C2-EED0-4328-BD48-EF1736A96DB0}"/>
              </a:ext>
            </a:extLst>
          </p:cNvPr>
          <p:cNvSpPr/>
          <p:nvPr/>
        </p:nvSpPr>
        <p:spPr>
          <a:xfrm>
            <a:off x="325959" y="-4500"/>
            <a:ext cx="2511980" cy="6862500"/>
          </a:xfrm>
          <a:prstGeom prst="rect">
            <a:avLst/>
          </a:prstGeom>
          <a:solidFill>
            <a:schemeClr val="tx1">
              <a:alpha val="4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A499A755-5BEA-46D4-8D1B-455136980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958" y="2174496"/>
            <a:ext cx="2500009" cy="2500009"/>
          </a:xfrm>
          <a:prstGeom prst="rect">
            <a:avLst/>
          </a:prstGeom>
        </p:spPr>
      </p:pic>
      <p:sp>
        <p:nvSpPr>
          <p:cNvPr id="3" name="Rettangolo 2">
            <a:extLst>
              <a:ext uri="{FF2B5EF4-FFF2-40B4-BE49-F238E27FC236}">
                <a16:creationId xmlns:a16="http://schemas.microsoft.com/office/drawing/2014/main" id="{EDA1164C-AED0-456F-9FD7-687CBDF25FA2}"/>
              </a:ext>
            </a:extLst>
          </p:cNvPr>
          <p:cNvSpPr/>
          <p:nvPr/>
        </p:nvSpPr>
        <p:spPr>
          <a:xfrm>
            <a:off x="325958" y="-8999"/>
            <a:ext cx="2500009" cy="383118"/>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D9B8E538-3720-413A-99D0-6527BC5599F1}"/>
              </a:ext>
            </a:extLst>
          </p:cNvPr>
          <p:cNvSpPr/>
          <p:nvPr/>
        </p:nvSpPr>
        <p:spPr>
          <a:xfrm>
            <a:off x="325957" y="6483882"/>
            <a:ext cx="2511980" cy="383117"/>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 name="Connettore diritto 8">
            <a:extLst>
              <a:ext uri="{FF2B5EF4-FFF2-40B4-BE49-F238E27FC236}">
                <a16:creationId xmlns:a16="http://schemas.microsoft.com/office/drawing/2014/main" id="{01C5D705-DBE5-4EA7-9426-AEA4CE9FCED7}"/>
              </a:ext>
            </a:extLst>
          </p:cNvPr>
          <p:cNvCxnSpPr/>
          <p:nvPr/>
        </p:nvCxnSpPr>
        <p:spPr>
          <a:xfrm>
            <a:off x="325957" y="6461040"/>
            <a:ext cx="2500009" cy="0"/>
          </a:xfrm>
          <a:prstGeom prst="line">
            <a:avLst/>
          </a:prstGeom>
          <a:ln w="28575">
            <a:solidFill>
              <a:srgbClr val="FF8800"/>
            </a:solidFill>
          </a:ln>
        </p:spPr>
        <p:style>
          <a:lnRef idx="1">
            <a:schemeClr val="accent1"/>
          </a:lnRef>
          <a:fillRef idx="0">
            <a:schemeClr val="accent1"/>
          </a:fillRef>
          <a:effectRef idx="0">
            <a:schemeClr val="accent1"/>
          </a:effectRef>
          <a:fontRef idx="minor">
            <a:schemeClr val="tx1"/>
          </a:fontRef>
        </p:style>
      </p:cxnSp>
      <p:cxnSp>
        <p:nvCxnSpPr>
          <p:cNvPr id="7" name="Connettore diritto 6">
            <a:extLst>
              <a:ext uri="{FF2B5EF4-FFF2-40B4-BE49-F238E27FC236}">
                <a16:creationId xmlns:a16="http://schemas.microsoft.com/office/drawing/2014/main" id="{E1F82E93-AEDE-4C53-A4B7-7DE29FA4CC78}"/>
              </a:ext>
            </a:extLst>
          </p:cNvPr>
          <p:cNvCxnSpPr/>
          <p:nvPr/>
        </p:nvCxnSpPr>
        <p:spPr>
          <a:xfrm>
            <a:off x="325958" y="383118"/>
            <a:ext cx="2500009" cy="0"/>
          </a:xfrm>
          <a:prstGeom prst="line">
            <a:avLst/>
          </a:prstGeom>
          <a:ln w="28575">
            <a:solidFill>
              <a:srgbClr val="FF8800"/>
            </a:solidFill>
          </a:ln>
        </p:spPr>
        <p:style>
          <a:lnRef idx="1">
            <a:schemeClr val="accent1"/>
          </a:lnRef>
          <a:fillRef idx="0">
            <a:schemeClr val="accent1"/>
          </a:fillRef>
          <a:effectRef idx="0">
            <a:schemeClr val="accent1"/>
          </a:effectRef>
          <a:fontRef idx="minor">
            <a:schemeClr val="tx1"/>
          </a:fontRef>
        </p:style>
      </p:cxnSp>
      <p:sp>
        <p:nvSpPr>
          <p:cNvPr id="6" name="Titolo 5">
            <a:extLst>
              <a:ext uri="{FF2B5EF4-FFF2-40B4-BE49-F238E27FC236}">
                <a16:creationId xmlns:a16="http://schemas.microsoft.com/office/drawing/2014/main" id="{C8F12A68-6488-4835-95D0-943B35A614C5}"/>
              </a:ext>
            </a:extLst>
          </p:cNvPr>
          <p:cNvSpPr>
            <a:spLocks noGrp="1"/>
          </p:cNvSpPr>
          <p:nvPr>
            <p:ph type="ctrTitle"/>
          </p:nvPr>
        </p:nvSpPr>
        <p:spPr>
          <a:xfrm>
            <a:off x="2944358" y="55658"/>
            <a:ext cx="8595360" cy="998289"/>
          </a:xfrm>
        </p:spPr>
        <p:txBody>
          <a:bodyPr/>
          <a:lstStyle/>
          <a:p>
            <a:r>
              <a:rPr lang="it-IT" dirty="0">
                <a:solidFill>
                  <a:srgbClr val="212421"/>
                </a:solidFill>
                <a:latin typeface="Bangers" panose="00000500000000000000" pitchFamily="2" charset="0"/>
              </a:rPr>
              <a:t>STRUMENTI utilizzati</a:t>
            </a:r>
          </a:p>
        </p:txBody>
      </p:sp>
      <p:pic>
        <p:nvPicPr>
          <p:cNvPr id="1030" name="Picture 6" descr="Oracle lancia Java SE 11 per aumentare la produttività degli sviluppatori">
            <a:extLst>
              <a:ext uri="{FF2B5EF4-FFF2-40B4-BE49-F238E27FC236}">
                <a16:creationId xmlns:a16="http://schemas.microsoft.com/office/drawing/2014/main" id="{6FCF5AE6-609D-46C5-86A8-5227AF23CE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7035" y="1435510"/>
            <a:ext cx="1932819" cy="144961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7FA237D-F73C-4058-95CB-1B3BDF6A1C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0189" y="3813962"/>
            <a:ext cx="2240697" cy="1060830"/>
          </a:xfrm>
          <a:prstGeom prst="rect">
            <a:avLst/>
          </a:prstGeom>
          <a:noFill/>
          <a:extLst>
            <a:ext uri="{909E8E84-426E-40DD-AFC4-6F175D3DCCD1}">
              <a14:hiddenFill xmlns:a14="http://schemas.microsoft.com/office/drawing/2010/main">
                <a:solidFill>
                  <a:srgbClr val="FFFFFF"/>
                </a:solidFill>
              </a14:hiddenFill>
            </a:ext>
          </a:extLst>
        </p:spPr>
      </p:pic>
      <p:pic>
        <p:nvPicPr>
          <p:cNvPr id="2" name="Immagine 1">
            <a:extLst>
              <a:ext uri="{FF2B5EF4-FFF2-40B4-BE49-F238E27FC236}">
                <a16:creationId xmlns:a16="http://schemas.microsoft.com/office/drawing/2014/main" id="{6FC00687-E965-4921-BB6F-1CB9CDC4BF08}"/>
              </a:ext>
            </a:extLst>
          </p:cNvPr>
          <p:cNvPicPr>
            <a:picLocks noChangeAspect="1"/>
          </p:cNvPicPr>
          <p:nvPr/>
        </p:nvPicPr>
        <p:blipFill>
          <a:blip r:embed="rId6"/>
          <a:stretch>
            <a:fillRect/>
          </a:stretch>
        </p:blipFill>
        <p:spPr>
          <a:xfrm>
            <a:off x="3299947" y="4916125"/>
            <a:ext cx="978164" cy="978164"/>
          </a:xfrm>
          <a:prstGeom prst="rect">
            <a:avLst/>
          </a:prstGeom>
        </p:spPr>
      </p:pic>
      <p:pic>
        <p:nvPicPr>
          <p:cNvPr id="15" name="Immagine 14">
            <a:extLst>
              <a:ext uri="{FF2B5EF4-FFF2-40B4-BE49-F238E27FC236}">
                <a16:creationId xmlns:a16="http://schemas.microsoft.com/office/drawing/2014/main" id="{02FF64B2-F8FA-4244-B631-8DE028AC8428}"/>
              </a:ext>
            </a:extLst>
          </p:cNvPr>
          <p:cNvPicPr>
            <a:picLocks noChangeAspect="1"/>
          </p:cNvPicPr>
          <p:nvPr/>
        </p:nvPicPr>
        <p:blipFill>
          <a:blip r:embed="rId7"/>
          <a:stretch>
            <a:fillRect/>
          </a:stretch>
        </p:blipFill>
        <p:spPr>
          <a:xfrm flipH="1">
            <a:off x="11078177" y="0"/>
            <a:ext cx="1113823" cy="2174496"/>
          </a:xfrm>
          <a:prstGeom prst="rect">
            <a:avLst/>
          </a:prstGeom>
        </p:spPr>
      </p:pic>
      <p:pic>
        <p:nvPicPr>
          <p:cNvPr id="21" name="Immagine 20">
            <a:extLst>
              <a:ext uri="{FF2B5EF4-FFF2-40B4-BE49-F238E27FC236}">
                <a16:creationId xmlns:a16="http://schemas.microsoft.com/office/drawing/2014/main" id="{0E709185-BB57-4481-AA7B-88C9EAB22B8F}"/>
              </a:ext>
            </a:extLst>
          </p:cNvPr>
          <p:cNvPicPr>
            <a:picLocks noChangeAspect="1"/>
          </p:cNvPicPr>
          <p:nvPr/>
        </p:nvPicPr>
        <p:blipFill>
          <a:blip r:embed="rId8"/>
          <a:stretch>
            <a:fillRect/>
          </a:stretch>
        </p:blipFill>
        <p:spPr>
          <a:xfrm>
            <a:off x="4184960" y="1377773"/>
            <a:ext cx="1225926" cy="1483302"/>
          </a:xfrm>
          <a:prstGeom prst="rect">
            <a:avLst/>
          </a:prstGeom>
        </p:spPr>
      </p:pic>
      <p:pic>
        <p:nvPicPr>
          <p:cNvPr id="25" name="Immagine 24">
            <a:extLst>
              <a:ext uri="{FF2B5EF4-FFF2-40B4-BE49-F238E27FC236}">
                <a16:creationId xmlns:a16="http://schemas.microsoft.com/office/drawing/2014/main" id="{38613FF5-AB52-4B84-BF81-7369A53D9623}"/>
              </a:ext>
            </a:extLst>
          </p:cNvPr>
          <p:cNvPicPr>
            <a:picLocks noChangeAspect="1"/>
          </p:cNvPicPr>
          <p:nvPr/>
        </p:nvPicPr>
        <p:blipFill>
          <a:blip r:embed="rId9"/>
          <a:stretch>
            <a:fillRect/>
          </a:stretch>
        </p:blipFill>
        <p:spPr>
          <a:xfrm>
            <a:off x="10353370" y="2505600"/>
            <a:ext cx="1449614" cy="1449614"/>
          </a:xfrm>
          <a:prstGeom prst="rect">
            <a:avLst/>
          </a:prstGeom>
        </p:spPr>
      </p:pic>
      <p:sp>
        <p:nvSpPr>
          <p:cNvPr id="27" name="CasellaDiTesto 26">
            <a:extLst>
              <a:ext uri="{FF2B5EF4-FFF2-40B4-BE49-F238E27FC236}">
                <a16:creationId xmlns:a16="http://schemas.microsoft.com/office/drawing/2014/main" id="{9D9EF126-A9F4-4073-85DB-94DC88AA94B7}"/>
              </a:ext>
            </a:extLst>
          </p:cNvPr>
          <p:cNvSpPr txBox="1"/>
          <p:nvPr/>
        </p:nvSpPr>
        <p:spPr>
          <a:xfrm>
            <a:off x="3677574" y="2861075"/>
            <a:ext cx="3103542" cy="369332"/>
          </a:xfrm>
          <a:prstGeom prst="rect">
            <a:avLst/>
          </a:prstGeom>
          <a:noFill/>
        </p:spPr>
        <p:txBody>
          <a:bodyPr wrap="square" rtlCol="0">
            <a:spAutoFit/>
          </a:bodyPr>
          <a:lstStyle/>
          <a:p>
            <a:r>
              <a:rPr lang="it-IT" dirty="0">
                <a:latin typeface="Courier New" panose="02070309020205020404" pitchFamily="49" charset="0"/>
                <a:cs typeface="Courier New" panose="02070309020205020404" pitchFamily="49" charset="0"/>
              </a:rPr>
              <a:t>Ambiente di sviluppo</a:t>
            </a:r>
          </a:p>
        </p:txBody>
      </p:sp>
      <p:sp>
        <p:nvSpPr>
          <p:cNvPr id="28" name="CasellaDiTesto 27">
            <a:extLst>
              <a:ext uri="{FF2B5EF4-FFF2-40B4-BE49-F238E27FC236}">
                <a16:creationId xmlns:a16="http://schemas.microsoft.com/office/drawing/2014/main" id="{02160F8D-B5DA-4868-8A10-87BE54D891A4}"/>
              </a:ext>
            </a:extLst>
          </p:cNvPr>
          <p:cNvSpPr txBox="1"/>
          <p:nvPr/>
        </p:nvSpPr>
        <p:spPr>
          <a:xfrm>
            <a:off x="4238141" y="5092262"/>
            <a:ext cx="1564932" cy="646331"/>
          </a:xfrm>
          <a:prstGeom prst="rect">
            <a:avLst/>
          </a:prstGeom>
          <a:noFill/>
        </p:spPr>
        <p:txBody>
          <a:bodyPr wrap="square" rtlCol="0">
            <a:spAutoFit/>
          </a:bodyPr>
          <a:lstStyle/>
          <a:p>
            <a:r>
              <a:rPr lang="it-IT" b="1" dirty="0"/>
              <a:t>DB BROWSER FOR SQLITE</a:t>
            </a:r>
          </a:p>
        </p:txBody>
      </p:sp>
      <p:sp>
        <p:nvSpPr>
          <p:cNvPr id="29" name="CasellaDiTesto 28">
            <a:extLst>
              <a:ext uri="{FF2B5EF4-FFF2-40B4-BE49-F238E27FC236}">
                <a16:creationId xmlns:a16="http://schemas.microsoft.com/office/drawing/2014/main" id="{90CE9527-208D-474E-943F-D91AD3E71717}"/>
              </a:ext>
            </a:extLst>
          </p:cNvPr>
          <p:cNvSpPr txBox="1"/>
          <p:nvPr/>
        </p:nvSpPr>
        <p:spPr>
          <a:xfrm>
            <a:off x="8922282" y="3137679"/>
            <a:ext cx="2017643" cy="369332"/>
          </a:xfrm>
          <a:prstGeom prst="rect">
            <a:avLst/>
          </a:prstGeom>
          <a:noFill/>
        </p:spPr>
        <p:txBody>
          <a:bodyPr wrap="square" rtlCol="0">
            <a:spAutoFit/>
          </a:bodyPr>
          <a:lstStyle/>
          <a:p>
            <a:r>
              <a:rPr lang="it-IT" dirty="0">
                <a:latin typeface="Courier New" panose="02070309020205020404" pitchFamily="49" charset="0"/>
                <a:cs typeface="Courier New" panose="02070309020205020404" pitchFamily="49" charset="0"/>
              </a:rPr>
              <a:t>Linguaggi</a:t>
            </a:r>
          </a:p>
        </p:txBody>
      </p:sp>
      <p:sp>
        <p:nvSpPr>
          <p:cNvPr id="30" name="CasellaDiTesto 29">
            <a:extLst>
              <a:ext uri="{FF2B5EF4-FFF2-40B4-BE49-F238E27FC236}">
                <a16:creationId xmlns:a16="http://schemas.microsoft.com/office/drawing/2014/main" id="{38395D61-2D72-4588-A4BB-A237937B6B06}"/>
              </a:ext>
            </a:extLst>
          </p:cNvPr>
          <p:cNvSpPr txBox="1"/>
          <p:nvPr/>
        </p:nvSpPr>
        <p:spPr>
          <a:xfrm>
            <a:off x="8439917" y="5837551"/>
            <a:ext cx="2500008" cy="646331"/>
          </a:xfrm>
          <a:prstGeom prst="rect">
            <a:avLst/>
          </a:prstGeom>
          <a:noFill/>
        </p:spPr>
        <p:txBody>
          <a:bodyPr wrap="square" rtlCol="0">
            <a:spAutoFit/>
          </a:bodyPr>
          <a:lstStyle/>
          <a:p>
            <a:r>
              <a:rPr lang="it-IT" dirty="0">
                <a:latin typeface="Courier New" panose="02070309020205020404" pitchFamily="49" charset="0"/>
                <a:cs typeface="Courier New" panose="02070309020205020404" pitchFamily="49" charset="0"/>
              </a:rPr>
              <a:t>Version Control system</a:t>
            </a:r>
          </a:p>
        </p:txBody>
      </p:sp>
      <p:pic>
        <p:nvPicPr>
          <p:cNvPr id="34" name="Immagine 33">
            <a:extLst>
              <a:ext uri="{FF2B5EF4-FFF2-40B4-BE49-F238E27FC236}">
                <a16:creationId xmlns:a16="http://schemas.microsoft.com/office/drawing/2014/main" id="{3A7A00A4-18F5-4659-807C-E1CC6D6A4BFE}"/>
              </a:ext>
            </a:extLst>
          </p:cNvPr>
          <p:cNvPicPr>
            <a:picLocks noChangeAspect="1"/>
          </p:cNvPicPr>
          <p:nvPr/>
        </p:nvPicPr>
        <p:blipFill>
          <a:blip r:embed="rId10"/>
          <a:stretch>
            <a:fillRect/>
          </a:stretch>
        </p:blipFill>
        <p:spPr>
          <a:xfrm>
            <a:off x="8038774" y="4207769"/>
            <a:ext cx="2765684" cy="1555697"/>
          </a:xfrm>
          <a:prstGeom prst="rect">
            <a:avLst/>
          </a:prstGeom>
        </p:spPr>
      </p:pic>
      <p:sp>
        <p:nvSpPr>
          <p:cNvPr id="36" name="CasellaDiTesto 35">
            <a:extLst>
              <a:ext uri="{FF2B5EF4-FFF2-40B4-BE49-F238E27FC236}">
                <a16:creationId xmlns:a16="http://schemas.microsoft.com/office/drawing/2014/main" id="{E55530BB-E6E1-4754-B474-1670EEAB0BE3}"/>
              </a:ext>
            </a:extLst>
          </p:cNvPr>
          <p:cNvSpPr txBox="1"/>
          <p:nvPr/>
        </p:nvSpPr>
        <p:spPr>
          <a:xfrm>
            <a:off x="5472046" y="4014031"/>
            <a:ext cx="1794862" cy="646331"/>
          </a:xfrm>
          <a:prstGeom prst="rect">
            <a:avLst/>
          </a:prstGeom>
          <a:noFill/>
        </p:spPr>
        <p:txBody>
          <a:bodyPr wrap="square" rtlCol="0">
            <a:spAutoFit/>
          </a:bodyPr>
          <a:lstStyle/>
          <a:p>
            <a:r>
              <a:rPr lang="it-IT" dirty="0">
                <a:latin typeface="Courier New" panose="02070309020205020404" pitchFamily="49" charset="0"/>
                <a:cs typeface="Courier New" panose="02070309020205020404" pitchFamily="49" charset="0"/>
              </a:rPr>
              <a:t>Libreria database</a:t>
            </a:r>
          </a:p>
        </p:txBody>
      </p:sp>
      <p:sp>
        <p:nvSpPr>
          <p:cNvPr id="37" name="CasellaDiTesto 36">
            <a:extLst>
              <a:ext uri="{FF2B5EF4-FFF2-40B4-BE49-F238E27FC236}">
                <a16:creationId xmlns:a16="http://schemas.microsoft.com/office/drawing/2014/main" id="{5F042CEA-C9C0-4E37-9683-EF2B22D04CA0}"/>
              </a:ext>
            </a:extLst>
          </p:cNvPr>
          <p:cNvSpPr txBox="1"/>
          <p:nvPr/>
        </p:nvSpPr>
        <p:spPr>
          <a:xfrm>
            <a:off x="5823156" y="4892885"/>
            <a:ext cx="1751703" cy="923330"/>
          </a:xfrm>
          <a:prstGeom prst="rect">
            <a:avLst/>
          </a:prstGeom>
          <a:noFill/>
        </p:spPr>
        <p:txBody>
          <a:bodyPr wrap="square" rtlCol="0">
            <a:spAutoFit/>
          </a:bodyPr>
          <a:lstStyle/>
          <a:p>
            <a:r>
              <a:rPr lang="it-IT" dirty="0">
                <a:latin typeface="Courier New" panose="02070309020205020404" pitchFamily="49" charset="0"/>
                <a:cs typeface="Courier New" panose="02070309020205020404" pitchFamily="49" charset="0"/>
              </a:rPr>
              <a:t>Software di  gestione database</a:t>
            </a:r>
          </a:p>
        </p:txBody>
      </p:sp>
    </p:spTree>
    <p:extLst>
      <p:ext uri="{BB962C8B-B14F-4D97-AF65-F5344CB8AC3E}">
        <p14:creationId xmlns:p14="http://schemas.microsoft.com/office/powerpoint/2010/main" val="286919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BDEDB"/>
        </a:solidFill>
        <a:effectLst/>
      </p:bgPr>
    </p:bg>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87EFA3C-02A3-4753-876A-2D2161CF2080}"/>
              </a:ext>
            </a:extLst>
          </p:cNvPr>
          <p:cNvSpPr/>
          <p:nvPr/>
        </p:nvSpPr>
        <p:spPr>
          <a:xfrm>
            <a:off x="337931" y="0"/>
            <a:ext cx="2500009" cy="6858000"/>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a:extLst>
              <a:ext uri="{FF2B5EF4-FFF2-40B4-BE49-F238E27FC236}">
                <a16:creationId xmlns:a16="http://schemas.microsoft.com/office/drawing/2014/main" id="{B37FD3D7-8604-42D7-A8F5-0FA67A790F1D}"/>
              </a:ext>
            </a:extLst>
          </p:cNvPr>
          <p:cNvPicPr>
            <a:picLocks noChangeAspect="1"/>
          </p:cNvPicPr>
          <p:nvPr/>
        </p:nvPicPr>
        <p:blipFill rotWithShape="1">
          <a:blip r:embed="rId2">
            <a:extLst>
              <a:ext uri="{28A0092B-C50C-407E-A947-70E740481C1C}">
                <a14:useLocalDpi xmlns:a14="http://schemas.microsoft.com/office/drawing/2010/main" val="0"/>
              </a:ext>
            </a:extLst>
          </a:blip>
          <a:srcRect r="8050"/>
          <a:stretch/>
        </p:blipFill>
        <p:spPr>
          <a:xfrm>
            <a:off x="337929" y="0"/>
            <a:ext cx="2500010" cy="2767515"/>
          </a:xfrm>
          <a:prstGeom prst="rect">
            <a:avLst/>
          </a:prstGeom>
          <a:solidFill>
            <a:srgbClr val="FFFFFF">
              <a:alpha val="50000"/>
            </a:srgbClr>
          </a:solidFill>
        </p:spPr>
      </p:pic>
      <p:sp>
        <p:nvSpPr>
          <p:cNvPr id="8" name="Rettangolo 7">
            <a:extLst>
              <a:ext uri="{FF2B5EF4-FFF2-40B4-BE49-F238E27FC236}">
                <a16:creationId xmlns:a16="http://schemas.microsoft.com/office/drawing/2014/main" id="{2B44E0C2-EED0-4328-BD48-EF1736A96DB0}"/>
              </a:ext>
            </a:extLst>
          </p:cNvPr>
          <p:cNvSpPr/>
          <p:nvPr/>
        </p:nvSpPr>
        <p:spPr>
          <a:xfrm>
            <a:off x="337929" y="-14"/>
            <a:ext cx="2502000" cy="2772000"/>
          </a:xfrm>
          <a:prstGeom prst="rect">
            <a:avLst/>
          </a:prstGeom>
          <a:solidFill>
            <a:schemeClr val="tx1">
              <a:alpha val="4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 name="Connettore diritto 6">
            <a:extLst>
              <a:ext uri="{FF2B5EF4-FFF2-40B4-BE49-F238E27FC236}">
                <a16:creationId xmlns:a16="http://schemas.microsoft.com/office/drawing/2014/main" id="{E1F82E93-AEDE-4C53-A4B7-7DE29FA4CC78}"/>
              </a:ext>
            </a:extLst>
          </p:cNvPr>
          <p:cNvCxnSpPr/>
          <p:nvPr/>
        </p:nvCxnSpPr>
        <p:spPr>
          <a:xfrm>
            <a:off x="337930" y="2767502"/>
            <a:ext cx="2500009" cy="0"/>
          </a:xfrm>
          <a:prstGeom prst="line">
            <a:avLst/>
          </a:prstGeom>
          <a:ln w="28575">
            <a:solidFill>
              <a:srgbClr val="FF8800"/>
            </a:solidFill>
          </a:ln>
        </p:spPr>
        <p:style>
          <a:lnRef idx="1">
            <a:schemeClr val="accent1"/>
          </a:lnRef>
          <a:fillRef idx="0">
            <a:schemeClr val="accent1"/>
          </a:fillRef>
          <a:effectRef idx="0">
            <a:schemeClr val="accent1"/>
          </a:effectRef>
          <a:fontRef idx="minor">
            <a:schemeClr val="tx1"/>
          </a:fontRef>
        </p:style>
      </p:cxnSp>
      <p:pic>
        <p:nvPicPr>
          <p:cNvPr id="5" name="Immagine 4">
            <a:extLst>
              <a:ext uri="{FF2B5EF4-FFF2-40B4-BE49-F238E27FC236}">
                <a16:creationId xmlns:a16="http://schemas.microsoft.com/office/drawing/2014/main" id="{A499A755-5BEA-46D4-8D1B-455136980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930" y="133739"/>
            <a:ext cx="2500009" cy="2500009"/>
          </a:xfrm>
          <a:prstGeom prst="rect">
            <a:avLst/>
          </a:prstGeom>
        </p:spPr>
      </p:pic>
      <p:pic>
        <p:nvPicPr>
          <p:cNvPr id="9" name="Immagine 8">
            <a:extLst>
              <a:ext uri="{FF2B5EF4-FFF2-40B4-BE49-F238E27FC236}">
                <a16:creationId xmlns:a16="http://schemas.microsoft.com/office/drawing/2014/main" id="{1DF4C412-8C67-4916-8B01-C1F26C352413}"/>
              </a:ext>
            </a:extLst>
          </p:cNvPr>
          <p:cNvPicPr>
            <a:picLocks noChangeAspect="1"/>
          </p:cNvPicPr>
          <p:nvPr/>
        </p:nvPicPr>
        <p:blipFill rotWithShape="1">
          <a:blip r:embed="rId4">
            <a:extLst>
              <a:ext uri="{28A0092B-C50C-407E-A947-70E740481C1C}">
                <a14:useLocalDpi xmlns:a14="http://schemas.microsoft.com/office/drawing/2010/main" val="0"/>
              </a:ext>
            </a:extLst>
          </a:blip>
          <a:srcRect t="25540" r="18992" b="14814"/>
          <a:stretch/>
        </p:blipFill>
        <p:spPr>
          <a:xfrm>
            <a:off x="335940" y="2767487"/>
            <a:ext cx="2500009" cy="4090514"/>
          </a:xfrm>
          <a:prstGeom prst="rect">
            <a:avLst/>
          </a:prstGeom>
        </p:spPr>
      </p:pic>
      <p:sp>
        <p:nvSpPr>
          <p:cNvPr id="13" name="Titolo 5">
            <a:extLst>
              <a:ext uri="{FF2B5EF4-FFF2-40B4-BE49-F238E27FC236}">
                <a16:creationId xmlns:a16="http://schemas.microsoft.com/office/drawing/2014/main" id="{A7A8FDCD-F2BB-4386-A994-9CB7F8F526DE}"/>
              </a:ext>
            </a:extLst>
          </p:cNvPr>
          <p:cNvSpPr txBox="1">
            <a:spLocks/>
          </p:cNvSpPr>
          <p:nvPr/>
        </p:nvSpPr>
        <p:spPr>
          <a:xfrm>
            <a:off x="3058440" y="133739"/>
            <a:ext cx="8595360" cy="9982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4800" spc="100" dirty="0">
                <a:solidFill>
                  <a:srgbClr val="FF8800"/>
                </a:solidFill>
                <a:effectLst>
                  <a:outerShdw blurRad="38100" dist="38100" dir="2700000" algn="tl">
                    <a:srgbClr val="000000">
                      <a:alpha val="43137"/>
                    </a:srgbClr>
                  </a:outerShdw>
                </a:effectLst>
                <a:latin typeface="Bangers" panose="00000500000000000000" pitchFamily="2" charset="0"/>
              </a:rPr>
              <a:t>HOME</a:t>
            </a:r>
            <a:endParaRPr lang="it-IT" spc="100" dirty="0">
              <a:solidFill>
                <a:srgbClr val="FF8800"/>
              </a:solidFill>
              <a:effectLst>
                <a:outerShdw blurRad="38100" dist="38100" dir="2700000" algn="tl">
                  <a:srgbClr val="000000">
                    <a:alpha val="43137"/>
                  </a:srgbClr>
                </a:outerShdw>
              </a:effectLst>
              <a:latin typeface="Bangers" panose="00000500000000000000" pitchFamily="2" charset="0"/>
            </a:endParaRPr>
          </a:p>
        </p:txBody>
      </p:sp>
    </p:spTree>
    <p:extLst>
      <p:ext uri="{BB962C8B-B14F-4D97-AF65-F5344CB8AC3E}">
        <p14:creationId xmlns:p14="http://schemas.microsoft.com/office/powerpoint/2010/main" val="1567448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BDEDB"/>
        </a:solidFill>
        <a:effectLst/>
      </p:bgPr>
    </p:bg>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87EFA3C-02A3-4753-876A-2D2161CF2080}"/>
              </a:ext>
            </a:extLst>
          </p:cNvPr>
          <p:cNvSpPr/>
          <p:nvPr/>
        </p:nvSpPr>
        <p:spPr>
          <a:xfrm>
            <a:off x="337931" y="0"/>
            <a:ext cx="2500009" cy="6858000"/>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a:extLst>
              <a:ext uri="{FF2B5EF4-FFF2-40B4-BE49-F238E27FC236}">
                <a16:creationId xmlns:a16="http://schemas.microsoft.com/office/drawing/2014/main" id="{B37FD3D7-8604-42D7-A8F5-0FA67A790F1D}"/>
              </a:ext>
            </a:extLst>
          </p:cNvPr>
          <p:cNvPicPr>
            <a:picLocks noChangeAspect="1"/>
          </p:cNvPicPr>
          <p:nvPr/>
        </p:nvPicPr>
        <p:blipFill rotWithShape="1">
          <a:blip r:embed="rId2">
            <a:extLst>
              <a:ext uri="{28A0092B-C50C-407E-A947-70E740481C1C}">
                <a14:useLocalDpi xmlns:a14="http://schemas.microsoft.com/office/drawing/2010/main" val="0"/>
              </a:ext>
            </a:extLst>
          </a:blip>
          <a:srcRect r="8050"/>
          <a:stretch/>
        </p:blipFill>
        <p:spPr>
          <a:xfrm>
            <a:off x="337929" y="0"/>
            <a:ext cx="2500010" cy="2767515"/>
          </a:xfrm>
          <a:prstGeom prst="rect">
            <a:avLst/>
          </a:prstGeom>
          <a:solidFill>
            <a:srgbClr val="FFFFFF">
              <a:alpha val="50000"/>
            </a:srgbClr>
          </a:solidFill>
        </p:spPr>
      </p:pic>
      <p:sp>
        <p:nvSpPr>
          <p:cNvPr id="8" name="Rettangolo 7">
            <a:extLst>
              <a:ext uri="{FF2B5EF4-FFF2-40B4-BE49-F238E27FC236}">
                <a16:creationId xmlns:a16="http://schemas.microsoft.com/office/drawing/2014/main" id="{2B44E0C2-EED0-4328-BD48-EF1736A96DB0}"/>
              </a:ext>
            </a:extLst>
          </p:cNvPr>
          <p:cNvSpPr/>
          <p:nvPr/>
        </p:nvSpPr>
        <p:spPr>
          <a:xfrm>
            <a:off x="337929" y="-14"/>
            <a:ext cx="2502000" cy="2772000"/>
          </a:xfrm>
          <a:prstGeom prst="rect">
            <a:avLst/>
          </a:prstGeom>
          <a:solidFill>
            <a:schemeClr val="tx1">
              <a:alpha val="4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 name="Connettore diritto 6">
            <a:extLst>
              <a:ext uri="{FF2B5EF4-FFF2-40B4-BE49-F238E27FC236}">
                <a16:creationId xmlns:a16="http://schemas.microsoft.com/office/drawing/2014/main" id="{E1F82E93-AEDE-4C53-A4B7-7DE29FA4CC78}"/>
              </a:ext>
            </a:extLst>
          </p:cNvPr>
          <p:cNvCxnSpPr/>
          <p:nvPr/>
        </p:nvCxnSpPr>
        <p:spPr>
          <a:xfrm>
            <a:off x="337930" y="2767502"/>
            <a:ext cx="2500009" cy="0"/>
          </a:xfrm>
          <a:prstGeom prst="line">
            <a:avLst/>
          </a:prstGeom>
          <a:ln w="28575">
            <a:solidFill>
              <a:srgbClr val="FF8800"/>
            </a:solidFill>
          </a:ln>
        </p:spPr>
        <p:style>
          <a:lnRef idx="1">
            <a:schemeClr val="accent1"/>
          </a:lnRef>
          <a:fillRef idx="0">
            <a:schemeClr val="accent1"/>
          </a:fillRef>
          <a:effectRef idx="0">
            <a:schemeClr val="accent1"/>
          </a:effectRef>
          <a:fontRef idx="minor">
            <a:schemeClr val="tx1"/>
          </a:fontRef>
        </p:style>
      </p:cxnSp>
      <p:pic>
        <p:nvPicPr>
          <p:cNvPr id="5" name="Immagine 4">
            <a:extLst>
              <a:ext uri="{FF2B5EF4-FFF2-40B4-BE49-F238E27FC236}">
                <a16:creationId xmlns:a16="http://schemas.microsoft.com/office/drawing/2014/main" id="{A499A755-5BEA-46D4-8D1B-455136980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930" y="133739"/>
            <a:ext cx="2500009" cy="2500009"/>
          </a:xfrm>
          <a:prstGeom prst="rect">
            <a:avLst/>
          </a:prstGeom>
        </p:spPr>
      </p:pic>
      <p:pic>
        <p:nvPicPr>
          <p:cNvPr id="6" name="Immagine 5">
            <a:extLst>
              <a:ext uri="{FF2B5EF4-FFF2-40B4-BE49-F238E27FC236}">
                <a16:creationId xmlns:a16="http://schemas.microsoft.com/office/drawing/2014/main" id="{EDC189C7-BABC-4E40-90A9-65E0A44578F1}"/>
              </a:ext>
            </a:extLst>
          </p:cNvPr>
          <p:cNvPicPr>
            <a:picLocks noChangeAspect="1"/>
          </p:cNvPicPr>
          <p:nvPr/>
        </p:nvPicPr>
        <p:blipFill rotWithShape="1">
          <a:blip r:embed="rId4">
            <a:extLst>
              <a:ext uri="{28A0092B-C50C-407E-A947-70E740481C1C}">
                <a14:useLocalDpi xmlns:a14="http://schemas.microsoft.com/office/drawing/2010/main" val="0"/>
              </a:ext>
            </a:extLst>
          </a:blip>
          <a:srcRect t="25663" r="18992" b="14691"/>
          <a:stretch/>
        </p:blipFill>
        <p:spPr>
          <a:xfrm>
            <a:off x="335940" y="2767486"/>
            <a:ext cx="2500009" cy="4090514"/>
          </a:xfrm>
          <a:prstGeom prst="rect">
            <a:avLst/>
          </a:prstGeom>
        </p:spPr>
      </p:pic>
      <p:sp>
        <p:nvSpPr>
          <p:cNvPr id="12" name="Titolo 5">
            <a:extLst>
              <a:ext uri="{FF2B5EF4-FFF2-40B4-BE49-F238E27FC236}">
                <a16:creationId xmlns:a16="http://schemas.microsoft.com/office/drawing/2014/main" id="{AE3BF640-A101-48AB-A39C-0D360CDFD7A6}"/>
              </a:ext>
            </a:extLst>
          </p:cNvPr>
          <p:cNvSpPr txBox="1">
            <a:spLocks/>
          </p:cNvSpPr>
          <p:nvPr/>
        </p:nvSpPr>
        <p:spPr>
          <a:xfrm>
            <a:off x="3058440" y="133739"/>
            <a:ext cx="8595360" cy="9982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4800" spc="100" dirty="0">
                <a:solidFill>
                  <a:srgbClr val="FF8800"/>
                </a:solidFill>
                <a:effectLst>
                  <a:outerShdw blurRad="38100" dist="38100" dir="2700000" algn="tl">
                    <a:srgbClr val="000000">
                      <a:alpha val="43137"/>
                    </a:srgbClr>
                  </a:outerShdw>
                </a:effectLst>
                <a:latin typeface="Bangers" panose="00000500000000000000" pitchFamily="2" charset="0"/>
              </a:rPr>
              <a:t>DESTINAZIONI</a:t>
            </a:r>
            <a:endParaRPr lang="it-IT" spc="100" dirty="0">
              <a:solidFill>
                <a:srgbClr val="FF8800"/>
              </a:solidFill>
              <a:effectLst>
                <a:outerShdw blurRad="38100" dist="38100" dir="2700000" algn="tl">
                  <a:srgbClr val="000000">
                    <a:alpha val="43137"/>
                  </a:srgbClr>
                </a:outerShdw>
              </a:effectLst>
              <a:latin typeface="Bangers" panose="00000500000000000000" pitchFamily="2" charset="0"/>
            </a:endParaRPr>
          </a:p>
        </p:txBody>
      </p:sp>
    </p:spTree>
    <p:extLst>
      <p:ext uri="{BB962C8B-B14F-4D97-AF65-F5344CB8AC3E}">
        <p14:creationId xmlns:p14="http://schemas.microsoft.com/office/powerpoint/2010/main" val="3283548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BDEDB"/>
        </a:solidFill>
        <a:effectLst/>
      </p:bgPr>
    </p:bg>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87EFA3C-02A3-4753-876A-2D2161CF2080}"/>
              </a:ext>
            </a:extLst>
          </p:cNvPr>
          <p:cNvSpPr/>
          <p:nvPr/>
        </p:nvSpPr>
        <p:spPr>
          <a:xfrm>
            <a:off x="337931" y="0"/>
            <a:ext cx="2500009" cy="6858000"/>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a:extLst>
              <a:ext uri="{FF2B5EF4-FFF2-40B4-BE49-F238E27FC236}">
                <a16:creationId xmlns:a16="http://schemas.microsoft.com/office/drawing/2014/main" id="{B37FD3D7-8604-42D7-A8F5-0FA67A790F1D}"/>
              </a:ext>
            </a:extLst>
          </p:cNvPr>
          <p:cNvPicPr>
            <a:picLocks noChangeAspect="1"/>
          </p:cNvPicPr>
          <p:nvPr/>
        </p:nvPicPr>
        <p:blipFill rotWithShape="1">
          <a:blip r:embed="rId2">
            <a:extLst>
              <a:ext uri="{28A0092B-C50C-407E-A947-70E740481C1C}">
                <a14:useLocalDpi xmlns:a14="http://schemas.microsoft.com/office/drawing/2010/main" val="0"/>
              </a:ext>
            </a:extLst>
          </a:blip>
          <a:srcRect r="8050"/>
          <a:stretch/>
        </p:blipFill>
        <p:spPr>
          <a:xfrm>
            <a:off x="337929" y="0"/>
            <a:ext cx="2500010" cy="2767515"/>
          </a:xfrm>
          <a:prstGeom prst="rect">
            <a:avLst/>
          </a:prstGeom>
          <a:solidFill>
            <a:srgbClr val="FFFFFF">
              <a:alpha val="50000"/>
            </a:srgbClr>
          </a:solidFill>
        </p:spPr>
      </p:pic>
      <p:sp>
        <p:nvSpPr>
          <p:cNvPr id="8" name="Rettangolo 7">
            <a:extLst>
              <a:ext uri="{FF2B5EF4-FFF2-40B4-BE49-F238E27FC236}">
                <a16:creationId xmlns:a16="http://schemas.microsoft.com/office/drawing/2014/main" id="{2B44E0C2-EED0-4328-BD48-EF1736A96DB0}"/>
              </a:ext>
            </a:extLst>
          </p:cNvPr>
          <p:cNvSpPr/>
          <p:nvPr/>
        </p:nvSpPr>
        <p:spPr>
          <a:xfrm>
            <a:off x="337929" y="-14"/>
            <a:ext cx="2502000" cy="2772000"/>
          </a:xfrm>
          <a:prstGeom prst="rect">
            <a:avLst/>
          </a:prstGeom>
          <a:solidFill>
            <a:schemeClr val="tx1">
              <a:alpha val="4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 name="Connettore diritto 6">
            <a:extLst>
              <a:ext uri="{FF2B5EF4-FFF2-40B4-BE49-F238E27FC236}">
                <a16:creationId xmlns:a16="http://schemas.microsoft.com/office/drawing/2014/main" id="{E1F82E93-AEDE-4C53-A4B7-7DE29FA4CC78}"/>
              </a:ext>
            </a:extLst>
          </p:cNvPr>
          <p:cNvCxnSpPr/>
          <p:nvPr/>
        </p:nvCxnSpPr>
        <p:spPr>
          <a:xfrm>
            <a:off x="337930" y="2767502"/>
            <a:ext cx="2500009" cy="0"/>
          </a:xfrm>
          <a:prstGeom prst="line">
            <a:avLst/>
          </a:prstGeom>
          <a:ln w="28575">
            <a:solidFill>
              <a:srgbClr val="FF8800"/>
            </a:solidFill>
          </a:ln>
        </p:spPr>
        <p:style>
          <a:lnRef idx="1">
            <a:schemeClr val="accent1"/>
          </a:lnRef>
          <a:fillRef idx="0">
            <a:schemeClr val="accent1"/>
          </a:fillRef>
          <a:effectRef idx="0">
            <a:schemeClr val="accent1"/>
          </a:effectRef>
          <a:fontRef idx="minor">
            <a:schemeClr val="tx1"/>
          </a:fontRef>
        </p:style>
      </p:cxnSp>
      <p:pic>
        <p:nvPicPr>
          <p:cNvPr id="5" name="Immagine 4">
            <a:extLst>
              <a:ext uri="{FF2B5EF4-FFF2-40B4-BE49-F238E27FC236}">
                <a16:creationId xmlns:a16="http://schemas.microsoft.com/office/drawing/2014/main" id="{A499A755-5BEA-46D4-8D1B-455136980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930" y="133739"/>
            <a:ext cx="2500009" cy="2500009"/>
          </a:xfrm>
          <a:prstGeom prst="rect">
            <a:avLst/>
          </a:prstGeom>
        </p:spPr>
      </p:pic>
      <p:pic>
        <p:nvPicPr>
          <p:cNvPr id="6" name="Immagine 5">
            <a:extLst>
              <a:ext uri="{FF2B5EF4-FFF2-40B4-BE49-F238E27FC236}">
                <a16:creationId xmlns:a16="http://schemas.microsoft.com/office/drawing/2014/main" id="{19FF3341-2E80-47F2-91AB-5750AE8918D8}"/>
              </a:ext>
            </a:extLst>
          </p:cNvPr>
          <p:cNvPicPr>
            <a:picLocks noChangeAspect="1"/>
          </p:cNvPicPr>
          <p:nvPr/>
        </p:nvPicPr>
        <p:blipFill rotWithShape="1">
          <a:blip r:embed="rId4">
            <a:extLst>
              <a:ext uri="{28A0092B-C50C-407E-A947-70E740481C1C}">
                <a14:useLocalDpi xmlns:a14="http://schemas.microsoft.com/office/drawing/2010/main" val="0"/>
              </a:ext>
            </a:extLst>
          </a:blip>
          <a:srcRect t="25663" r="18992" b="14691"/>
          <a:stretch/>
        </p:blipFill>
        <p:spPr>
          <a:xfrm>
            <a:off x="337929" y="2767487"/>
            <a:ext cx="2500009" cy="4090514"/>
          </a:xfrm>
          <a:prstGeom prst="rect">
            <a:avLst/>
          </a:prstGeom>
        </p:spPr>
      </p:pic>
      <p:sp>
        <p:nvSpPr>
          <p:cNvPr id="11" name="Titolo 5">
            <a:extLst>
              <a:ext uri="{FF2B5EF4-FFF2-40B4-BE49-F238E27FC236}">
                <a16:creationId xmlns:a16="http://schemas.microsoft.com/office/drawing/2014/main" id="{F0C40106-8671-4CD5-A5E4-249428F4C1A9}"/>
              </a:ext>
            </a:extLst>
          </p:cNvPr>
          <p:cNvSpPr txBox="1">
            <a:spLocks/>
          </p:cNvSpPr>
          <p:nvPr/>
        </p:nvSpPr>
        <p:spPr>
          <a:xfrm>
            <a:off x="3058440" y="133739"/>
            <a:ext cx="8595360" cy="9982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4800" spc="100" dirty="0">
                <a:solidFill>
                  <a:srgbClr val="FF8800"/>
                </a:solidFill>
                <a:effectLst>
                  <a:outerShdw blurRad="38100" dist="38100" dir="2700000" algn="tl">
                    <a:srgbClr val="000000">
                      <a:alpha val="43137"/>
                    </a:srgbClr>
                  </a:outerShdw>
                </a:effectLst>
                <a:latin typeface="Bangers" panose="00000500000000000000" pitchFamily="2" charset="0"/>
              </a:rPr>
              <a:t>TURNI</a:t>
            </a:r>
            <a:endParaRPr lang="it-IT" spc="100" dirty="0">
              <a:solidFill>
                <a:srgbClr val="FF8800"/>
              </a:solidFill>
              <a:effectLst>
                <a:outerShdw blurRad="38100" dist="38100" dir="2700000" algn="tl">
                  <a:srgbClr val="000000">
                    <a:alpha val="43137"/>
                  </a:srgbClr>
                </a:outerShdw>
              </a:effectLst>
              <a:latin typeface="Bangers" panose="00000500000000000000" pitchFamily="2" charset="0"/>
            </a:endParaRPr>
          </a:p>
        </p:txBody>
      </p:sp>
    </p:spTree>
    <p:extLst>
      <p:ext uri="{BB962C8B-B14F-4D97-AF65-F5344CB8AC3E}">
        <p14:creationId xmlns:p14="http://schemas.microsoft.com/office/powerpoint/2010/main" val="3756585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BDEDB"/>
        </a:solidFill>
        <a:effectLst/>
      </p:bgPr>
    </p:bg>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87EFA3C-02A3-4753-876A-2D2161CF2080}"/>
              </a:ext>
            </a:extLst>
          </p:cNvPr>
          <p:cNvSpPr/>
          <p:nvPr/>
        </p:nvSpPr>
        <p:spPr>
          <a:xfrm>
            <a:off x="337931" y="0"/>
            <a:ext cx="2500009" cy="6858000"/>
          </a:xfrm>
          <a:prstGeom prst="rect">
            <a:avLst/>
          </a:prstGeom>
          <a:solidFill>
            <a:srgbClr val="212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a:extLst>
              <a:ext uri="{FF2B5EF4-FFF2-40B4-BE49-F238E27FC236}">
                <a16:creationId xmlns:a16="http://schemas.microsoft.com/office/drawing/2014/main" id="{B37FD3D7-8604-42D7-A8F5-0FA67A790F1D}"/>
              </a:ext>
            </a:extLst>
          </p:cNvPr>
          <p:cNvPicPr>
            <a:picLocks noChangeAspect="1"/>
          </p:cNvPicPr>
          <p:nvPr/>
        </p:nvPicPr>
        <p:blipFill rotWithShape="1">
          <a:blip r:embed="rId2">
            <a:extLst>
              <a:ext uri="{28A0092B-C50C-407E-A947-70E740481C1C}">
                <a14:useLocalDpi xmlns:a14="http://schemas.microsoft.com/office/drawing/2010/main" val="0"/>
              </a:ext>
            </a:extLst>
          </a:blip>
          <a:srcRect r="8050"/>
          <a:stretch/>
        </p:blipFill>
        <p:spPr>
          <a:xfrm>
            <a:off x="337929" y="0"/>
            <a:ext cx="2500010" cy="2767515"/>
          </a:xfrm>
          <a:prstGeom prst="rect">
            <a:avLst/>
          </a:prstGeom>
          <a:solidFill>
            <a:srgbClr val="FFFFFF">
              <a:alpha val="50000"/>
            </a:srgbClr>
          </a:solidFill>
        </p:spPr>
      </p:pic>
      <p:sp>
        <p:nvSpPr>
          <p:cNvPr id="8" name="Rettangolo 7">
            <a:extLst>
              <a:ext uri="{FF2B5EF4-FFF2-40B4-BE49-F238E27FC236}">
                <a16:creationId xmlns:a16="http://schemas.microsoft.com/office/drawing/2014/main" id="{2B44E0C2-EED0-4328-BD48-EF1736A96DB0}"/>
              </a:ext>
            </a:extLst>
          </p:cNvPr>
          <p:cNvSpPr/>
          <p:nvPr/>
        </p:nvSpPr>
        <p:spPr>
          <a:xfrm>
            <a:off x="337929" y="-14"/>
            <a:ext cx="2502000" cy="2772000"/>
          </a:xfrm>
          <a:prstGeom prst="rect">
            <a:avLst/>
          </a:prstGeom>
          <a:solidFill>
            <a:schemeClr val="tx1">
              <a:alpha val="40000"/>
            </a:schemeClr>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 name="Connettore diritto 6">
            <a:extLst>
              <a:ext uri="{FF2B5EF4-FFF2-40B4-BE49-F238E27FC236}">
                <a16:creationId xmlns:a16="http://schemas.microsoft.com/office/drawing/2014/main" id="{E1F82E93-AEDE-4C53-A4B7-7DE29FA4CC78}"/>
              </a:ext>
            </a:extLst>
          </p:cNvPr>
          <p:cNvCxnSpPr/>
          <p:nvPr/>
        </p:nvCxnSpPr>
        <p:spPr>
          <a:xfrm>
            <a:off x="337930" y="2767502"/>
            <a:ext cx="2500009" cy="0"/>
          </a:xfrm>
          <a:prstGeom prst="line">
            <a:avLst/>
          </a:prstGeom>
          <a:ln w="28575">
            <a:solidFill>
              <a:srgbClr val="FF8800"/>
            </a:solidFill>
          </a:ln>
        </p:spPr>
        <p:style>
          <a:lnRef idx="1">
            <a:schemeClr val="accent1"/>
          </a:lnRef>
          <a:fillRef idx="0">
            <a:schemeClr val="accent1"/>
          </a:fillRef>
          <a:effectRef idx="0">
            <a:schemeClr val="accent1"/>
          </a:effectRef>
          <a:fontRef idx="minor">
            <a:schemeClr val="tx1"/>
          </a:fontRef>
        </p:style>
      </p:cxnSp>
      <p:pic>
        <p:nvPicPr>
          <p:cNvPr id="5" name="Immagine 4">
            <a:extLst>
              <a:ext uri="{FF2B5EF4-FFF2-40B4-BE49-F238E27FC236}">
                <a16:creationId xmlns:a16="http://schemas.microsoft.com/office/drawing/2014/main" id="{A499A755-5BEA-46D4-8D1B-455136980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930" y="133739"/>
            <a:ext cx="2500009" cy="2500009"/>
          </a:xfrm>
          <a:prstGeom prst="rect">
            <a:avLst/>
          </a:prstGeom>
        </p:spPr>
      </p:pic>
      <p:pic>
        <p:nvPicPr>
          <p:cNvPr id="9" name="Immagine 8">
            <a:extLst>
              <a:ext uri="{FF2B5EF4-FFF2-40B4-BE49-F238E27FC236}">
                <a16:creationId xmlns:a16="http://schemas.microsoft.com/office/drawing/2014/main" id="{04B5B1F7-3C42-40B9-9F87-81320C325BE0}"/>
              </a:ext>
            </a:extLst>
          </p:cNvPr>
          <p:cNvPicPr>
            <a:picLocks noChangeAspect="1"/>
          </p:cNvPicPr>
          <p:nvPr/>
        </p:nvPicPr>
        <p:blipFill rotWithShape="1">
          <a:blip r:embed="rId4">
            <a:extLst>
              <a:ext uri="{28A0092B-C50C-407E-A947-70E740481C1C}">
                <a14:useLocalDpi xmlns:a14="http://schemas.microsoft.com/office/drawing/2010/main" val="0"/>
              </a:ext>
            </a:extLst>
          </a:blip>
          <a:srcRect t="25786" r="18992" b="14568"/>
          <a:stretch/>
        </p:blipFill>
        <p:spPr>
          <a:xfrm>
            <a:off x="335940" y="2767487"/>
            <a:ext cx="2500009" cy="4090514"/>
          </a:xfrm>
          <a:prstGeom prst="rect">
            <a:avLst/>
          </a:prstGeom>
        </p:spPr>
      </p:pic>
      <p:sp>
        <p:nvSpPr>
          <p:cNvPr id="11" name="Titolo 5">
            <a:extLst>
              <a:ext uri="{FF2B5EF4-FFF2-40B4-BE49-F238E27FC236}">
                <a16:creationId xmlns:a16="http://schemas.microsoft.com/office/drawing/2014/main" id="{6417CF9E-050A-4EF9-9468-BBA56ED8B816}"/>
              </a:ext>
            </a:extLst>
          </p:cNvPr>
          <p:cNvSpPr txBox="1">
            <a:spLocks/>
          </p:cNvSpPr>
          <p:nvPr/>
        </p:nvSpPr>
        <p:spPr>
          <a:xfrm>
            <a:off x="3058440" y="133739"/>
            <a:ext cx="8595360" cy="9982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4800" spc="100" dirty="0">
                <a:solidFill>
                  <a:srgbClr val="FF8800"/>
                </a:solidFill>
                <a:effectLst>
                  <a:outerShdw blurRad="38100" dist="38100" dir="2700000" algn="tl">
                    <a:srgbClr val="000000">
                      <a:alpha val="43137"/>
                    </a:srgbClr>
                  </a:outerShdw>
                </a:effectLst>
                <a:latin typeface="Bangers" panose="00000500000000000000" pitchFamily="2" charset="0"/>
              </a:rPr>
              <a:t>ENTRATE</a:t>
            </a:r>
            <a:endParaRPr lang="it-IT" spc="100" dirty="0">
              <a:solidFill>
                <a:srgbClr val="FF8800"/>
              </a:solidFill>
              <a:effectLst>
                <a:outerShdw blurRad="38100" dist="38100" dir="2700000" algn="tl">
                  <a:srgbClr val="000000">
                    <a:alpha val="43137"/>
                  </a:srgbClr>
                </a:outerShdw>
              </a:effectLst>
              <a:latin typeface="Bangers" panose="00000500000000000000" pitchFamily="2" charset="0"/>
            </a:endParaRPr>
          </a:p>
        </p:txBody>
      </p:sp>
    </p:spTree>
    <p:extLst>
      <p:ext uri="{BB962C8B-B14F-4D97-AF65-F5344CB8AC3E}">
        <p14:creationId xmlns:p14="http://schemas.microsoft.com/office/powerpoint/2010/main" val="376608814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1683</TotalTime>
  <Words>189</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12</vt:i4>
      </vt:variant>
    </vt:vector>
  </HeadingPairs>
  <TitlesOfParts>
    <vt:vector size="19" baseType="lpstr">
      <vt:lpstr>Arial</vt:lpstr>
      <vt:lpstr>Arial Rounded MT Bold</vt:lpstr>
      <vt:lpstr>Bangers</vt:lpstr>
      <vt:lpstr>Calibri</vt:lpstr>
      <vt:lpstr>Calibri Light</vt:lpstr>
      <vt:lpstr>Courier New</vt:lpstr>
      <vt:lpstr>Tema di Office</vt:lpstr>
      <vt:lpstr>Presentazione standard di PowerPoint</vt:lpstr>
      <vt:lpstr>COS’è Pony helper?</vt:lpstr>
      <vt:lpstr>STRUTTURA INTERNA</vt:lpstr>
      <vt:lpstr>Informazioni tecniche</vt:lpstr>
      <vt:lpstr>STRUMENTI utilizzati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KEVIN MALAGOLI</dc:creator>
  <cp:lastModifiedBy>KEVIN MALAGOLI</cp:lastModifiedBy>
  <cp:revision>5</cp:revision>
  <dcterms:created xsi:type="dcterms:W3CDTF">2021-10-26T16:26:38Z</dcterms:created>
  <dcterms:modified xsi:type="dcterms:W3CDTF">2021-10-29T15:37:28Z</dcterms:modified>
</cp:coreProperties>
</file>