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70" r:id="rId4"/>
    <p:sldId id="269" r:id="rId5"/>
    <p:sldId id="268" r:id="rId6"/>
    <p:sldId id="267" r:id="rId7"/>
    <p:sldId id="272" r:id="rId8"/>
    <p:sldId id="257" r:id="rId9"/>
    <p:sldId id="258" r:id="rId10"/>
    <p:sldId id="264" r:id="rId11"/>
    <p:sldId id="266" r:id="rId12"/>
    <p:sldId id="265" r:id="rId13"/>
    <p:sldId id="261" r:id="rId14"/>
    <p:sldId id="263" r:id="rId15"/>
    <p:sldId id="262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421"/>
    <a:srgbClr val="DBDEDB"/>
    <a:srgbClr val="FF88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9D8D34-204F-4260-96AB-04240BC6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A7C51D-E239-4EE1-A27B-6FFC3F38A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226FE2-F3AB-4C39-9BB0-803EF6A8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F3D-BAC6-49BE-929E-EE02CEA6BC7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A4D166-ABC1-4FAD-8252-A3D186AF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304FD8-E86B-4096-9C8D-C0BCC1CF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9A40-DD24-4196-B7B9-AD7CA5BFC6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168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9D82B-79E2-44F0-9444-F2B3B802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6EEE552-9DDD-42CE-A301-3970FB2E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E2E09A-D2E1-4846-855A-42D4F631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F3D-BAC6-49BE-929E-EE02CEA6BC7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4CB46E-3F1D-44F1-9DD4-6C2CFF55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C7B300-854D-4BB4-A8B3-359E561C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9A40-DD24-4196-B7B9-AD7CA5BFC6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800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E88C663-2FED-4C04-93DE-2854335DD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163312-1070-4E20-B660-8E95E4230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375334-75C0-4043-A03B-6A4363D1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F3D-BAC6-49BE-929E-EE02CEA6BC7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EC9EDD-E7C5-400F-AE3E-C19433D3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D9072F-D363-4E8E-9259-7016BD1C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9A40-DD24-4196-B7B9-AD7CA5BFC6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36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E76517-BFCB-48D5-8E63-06885143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57302B-4887-4763-A7E4-45C0E8B81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404F2-EC9A-467A-AAD6-2FCCA71E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F3D-BAC6-49BE-929E-EE02CEA6BC7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F9C022-4A67-4C32-9AC1-263AA329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832B08-9E36-495E-8724-1C392DEC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9A40-DD24-4196-B7B9-AD7CA5BFC6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229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0D0445-A2E4-40B2-AC3F-58079A0E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1427D8-F652-463A-90D6-F711BE498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201FF8-6CFF-456E-A05E-B8E8F1CB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F3D-BAC6-49BE-929E-EE02CEA6BC7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8F9EA0-59BE-467D-8B35-8B0F2AFB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195DE6-F07C-4C86-B468-B6296DD3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9A40-DD24-4196-B7B9-AD7CA5BFC6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908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DD4078-406D-4177-9117-ECCAB9AE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24C5ED-E177-48DB-9E21-5286B247B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2E6016-D364-40AC-8B7F-C8C9300C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58AFED-AE1A-496D-BD8A-41F08DED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F3D-BAC6-49BE-929E-EE02CEA6BC7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EDD6FD-2211-48E8-B2E9-FC686A59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7A98A5-B7E7-412E-BAAE-75E1CCF2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9A40-DD24-4196-B7B9-AD7CA5BFC6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365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FAF4E7-55B5-41A9-90D3-F395D69D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89EB9A-4948-489C-AB63-C992E5CB1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9074E7-3C0C-4ACD-81EA-E8AD2F7A0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AAC4D3-2D45-4F67-9616-A59349A29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521FC0-57B5-4087-BA39-062B4805C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58F7C4-27AC-4391-810B-2B5B1C43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F3D-BAC6-49BE-929E-EE02CEA6BC7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85CAAF5-A7E4-4446-85BC-13F532D0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F4BA32F-D0BE-4A27-B6A8-E139BDBF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9A40-DD24-4196-B7B9-AD7CA5BFC6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619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BF4FDA-796D-45E4-ADA0-28520220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011F4D-53A9-44FC-AB63-D99A719E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F3D-BAC6-49BE-929E-EE02CEA6BC7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006D12-FDF8-4BC9-8615-DF6E481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12DE239-43A9-4FF8-B6CA-59DC9E5F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9A40-DD24-4196-B7B9-AD7CA5BFC6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5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5AFC912-FC9A-4BF4-9D48-032987A6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F3D-BAC6-49BE-929E-EE02CEA6BC7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9D1ACFA-8F32-4429-B339-1F81C32A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3333FF-D7F3-4B17-A18C-6D844434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9A40-DD24-4196-B7B9-AD7CA5BFC6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68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EB6541-3F40-4070-8094-D4D62B38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3D6D8-7EA9-4C5B-ABA3-C04DF4F8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CCBE4B-EDD6-4AF1-BB6F-4BEF3A691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77C46F-6FEA-4148-BE0B-78607AAB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F3D-BAC6-49BE-929E-EE02CEA6BC7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CFCE90-5D42-4271-991A-7BF5505B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ECEDF5-3CDC-4C9E-A4BC-D7FEC04A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9A40-DD24-4196-B7B9-AD7CA5BFC6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50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021B7-0D10-4D1B-A77C-F63420ED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F026910-7AD6-4735-9C31-68D23E5CE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266B7B-9E56-4365-869C-F622C1FFB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6286A1-C1C0-4FE5-BE39-5D1C4ED3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F3D-BAC6-49BE-929E-EE02CEA6BC7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A7B015-3474-4DB2-B589-747FEE1E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0FF87B-9D0E-49C4-BD80-71BD7C97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9A40-DD24-4196-B7B9-AD7CA5BFC6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0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B412681-5094-4ADB-ADC6-67E01645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E98698-7550-4DD8-B0FE-CCC679ADC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60AD3B-CF30-41F6-A81F-60D0051FB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DF3D-BAC6-49BE-929E-EE02CEA6BC7A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AA5181-328E-497A-B4EB-5296D4715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5AB7FA-2941-44B4-B49B-BE3FE9BF7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9A40-DD24-4196-B7B9-AD7CA5BFC6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11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9D3B067-F1BB-4E98-8503-03C23F305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667" y="676275"/>
            <a:ext cx="5505450" cy="550545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70BA306A-7A95-496C-816A-0B292F984216}"/>
              </a:ext>
            </a:extLst>
          </p:cNvPr>
          <p:cNvSpPr/>
          <p:nvPr/>
        </p:nvSpPr>
        <p:spPr>
          <a:xfrm>
            <a:off x="337930" y="0"/>
            <a:ext cx="5036710" cy="6857999"/>
          </a:xfrm>
          <a:prstGeom prst="rect">
            <a:avLst/>
          </a:prstGeom>
          <a:solidFill>
            <a:srgbClr val="2124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C7CC75-601F-48BE-A75E-6DD050EC05AA}"/>
              </a:ext>
            </a:extLst>
          </p:cNvPr>
          <p:cNvSpPr txBox="1"/>
          <p:nvPr/>
        </p:nvSpPr>
        <p:spPr>
          <a:xfrm>
            <a:off x="337930" y="538480"/>
            <a:ext cx="5036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rgbClr val="FF8800"/>
                </a:solidFill>
                <a:latin typeface="Bangers" panose="00000500000000000000" pitchFamily="2" charset="0"/>
              </a:rPr>
              <a:t>Pony </a:t>
            </a:r>
            <a:r>
              <a:rPr lang="it-IT" sz="5400" dirty="0" err="1">
                <a:solidFill>
                  <a:srgbClr val="FF8800"/>
                </a:solidFill>
                <a:latin typeface="Bangers" panose="00000500000000000000" pitchFamily="2" charset="0"/>
              </a:rPr>
              <a:t>Helper</a:t>
            </a:r>
            <a:endParaRPr lang="it-IT" sz="5400" dirty="0">
              <a:solidFill>
                <a:srgbClr val="FF8800"/>
              </a:solidFill>
              <a:latin typeface="Bangers" panose="00000500000000000000" pitchFamily="2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F1D5E2-4C5C-4093-A5BF-62604CE30D3D}"/>
              </a:ext>
            </a:extLst>
          </p:cNvPr>
          <p:cNvSpPr txBox="1"/>
          <p:nvPr/>
        </p:nvSpPr>
        <p:spPr>
          <a:xfrm>
            <a:off x="337930" y="1991360"/>
            <a:ext cx="50367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DBDEDB"/>
                </a:solidFill>
                <a:latin typeface="Bangers" panose="00000500000000000000" pitchFamily="2" charset="0"/>
              </a:rPr>
              <a:t>Sei un fattorino? </a:t>
            </a:r>
          </a:p>
          <a:p>
            <a:pPr algn="ctr"/>
            <a:endParaRPr lang="it-IT" dirty="0">
              <a:solidFill>
                <a:srgbClr val="DBDEDB"/>
              </a:solidFill>
              <a:latin typeface="Banger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87EFA3C-02A3-4753-876A-2D2161CF2080}"/>
              </a:ext>
            </a:extLst>
          </p:cNvPr>
          <p:cNvSpPr/>
          <p:nvPr/>
        </p:nvSpPr>
        <p:spPr>
          <a:xfrm>
            <a:off x="337931" y="0"/>
            <a:ext cx="2500009" cy="6858000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7FD3D7-8604-42D7-A8F5-0FA67A790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0"/>
          <a:stretch/>
        </p:blipFill>
        <p:spPr>
          <a:xfrm>
            <a:off x="337929" y="0"/>
            <a:ext cx="2500010" cy="2767515"/>
          </a:xfrm>
          <a:prstGeom prst="rect">
            <a:avLst/>
          </a:prstGeom>
          <a:solidFill>
            <a:srgbClr val="FFFFFF">
              <a:alpha val="50000"/>
            </a:srgbClr>
          </a:solidFill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B44E0C2-EED0-4328-BD48-EF1736A96DB0}"/>
              </a:ext>
            </a:extLst>
          </p:cNvPr>
          <p:cNvSpPr/>
          <p:nvPr/>
        </p:nvSpPr>
        <p:spPr>
          <a:xfrm>
            <a:off x="337929" y="-14"/>
            <a:ext cx="2502000" cy="2772000"/>
          </a:xfrm>
          <a:prstGeom prst="rect">
            <a:avLst/>
          </a:prstGeom>
          <a:solidFill>
            <a:schemeClr val="tx1">
              <a:alpha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1F82E93-AEDE-4C53-A4B7-7DE29FA4CC78}"/>
              </a:ext>
            </a:extLst>
          </p:cNvPr>
          <p:cNvCxnSpPr/>
          <p:nvPr/>
        </p:nvCxnSpPr>
        <p:spPr>
          <a:xfrm>
            <a:off x="337930" y="2767502"/>
            <a:ext cx="2500009" cy="0"/>
          </a:xfrm>
          <a:prstGeom prst="line">
            <a:avLst/>
          </a:prstGeom>
          <a:ln w="28575">
            <a:solidFill>
              <a:srgbClr val="FF8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A499A755-5BEA-46D4-8D1B-455136980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0" y="133739"/>
            <a:ext cx="2500009" cy="2500009"/>
          </a:xfrm>
          <a:prstGeom prst="rect">
            <a:avLst/>
          </a:prstGeom>
        </p:spPr>
      </p:pic>
      <p:sp>
        <p:nvSpPr>
          <p:cNvPr id="39" name="Ovale 38">
            <a:extLst>
              <a:ext uri="{FF2B5EF4-FFF2-40B4-BE49-F238E27FC236}">
                <a16:creationId xmlns:a16="http://schemas.microsoft.com/office/drawing/2014/main" id="{495D48FB-F6D8-4490-B428-62885D65E8A1}"/>
              </a:ext>
            </a:extLst>
          </p:cNvPr>
          <p:cNvSpPr>
            <a:spLocks noChangeAspect="1"/>
          </p:cNvSpPr>
          <p:nvPr/>
        </p:nvSpPr>
        <p:spPr>
          <a:xfrm>
            <a:off x="11577600" y="6246000"/>
            <a:ext cx="548640" cy="546401"/>
          </a:xfrm>
          <a:prstGeom prst="ellipse">
            <a:avLst/>
          </a:prstGeom>
          <a:solidFill>
            <a:srgbClr val="212421"/>
          </a:solidFill>
          <a:ln>
            <a:solidFill>
              <a:srgbClr val="FF88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0119"/>
                      <a:gd name="connsiteY0" fmla="*/ 340468 h 680936"/>
                      <a:gd name="connsiteX1" fmla="*/ 355060 w 710119"/>
                      <a:gd name="connsiteY1" fmla="*/ 0 h 680936"/>
                      <a:gd name="connsiteX2" fmla="*/ 710120 w 710119"/>
                      <a:gd name="connsiteY2" fmla="*/ 340468 h 680936"/>
                      <a:gd name="connsiteX3" fmla="*/ 355060 w 710119"/>
                      <a:gd name="connsiteY3" fmla="*/ 680936 h 680936"/>
                      <a:gd name="connsiteX4" fmla="*/ 0 w 710119"/>
                      <a:gd name="connsiteY4" fmla="*/ 340468 h 680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0119" h="680936" fill="none" extrusionOk="0">
                        <a:moveTo>
                          <a:pt x="0" y="340468"/>
                        </a:moveTo>
                        <a:cubicBezTo>
                          <a:pt x="12626" y="153931"/>
                          <a:pt x="182266" y="-47951"/>
                          <a:pt x="355060" y="0"/>
                        </a:cubicBezTo>
                        <a:cubicBezTo>
                          <a:pt x="512829" y="-5869"/>
                          <a:pt x="680930" y="179916"/>
                          <a:pt x="710120" y="340468"/>
                        </a:cubicBezTo>
                        <a:cubicBezTo>
                          <a:pt x="708708" y="515038"/>
                          <a:pt x="524764" y="717611"/>
                          <a:pt x="355060" y="680936"/>
                        </a:cubicBezTo>
                        <a:cubicBezTo>
                          <a:pt x="180858" y="693192"/>
                          <a:pt x="4552" y="529597"/>
                          <a:pt x="0" y="340468"/>
                        </a:cubicBezTo>
                        <a:close/>
                      </a:path>
                      <a:path w="710119" h="680936" stroke="0" extrusionOk="0">
                        <a:moveTo>
                          <a:pt x="0" y="340468"/>
                        </a:moveTo>
                        <a:cubicBezTo>
                          <a:pt x="-40400" y="127513"/>
                          <a:pt x="130169" y="10808"/>
                          <a:pt x="355060" y="0"/>
                        </a:cubicBezTo>
                        <a:cubicBezTo>
                          <a:pt x="591549" y="8504"/>
                          <a:pt x="696582" y="152863"/>
                          <a:pt x="710120" y="340468"/>
                        </a:cubicBezTo>
                        <a:cubicBezTo>
                          <a:pt x="691250" y="546930"/>
                          <a:pt x="546189" y="708377"/>
                          <a:pt x="355060" y="680936"/>
                        </a:cubicBezTo>
                        <a:cubicBezTo>
                          <a:pt x="119224" y="659192"/>
                          <a:pt x="48916" y="551876"/>
                          <a:pt x="0" y="34046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8800"/>
                </a:solidFill>
              </a:rPr>
              <a:t>3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DFB10E9-ECF0-4486-AD7D-FBEF0C2A12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60" r="18992" b="14194"/>
          <a:stretch/>
        </p:blipFill>
        <p:spPr>
          <a:xfrm>
            <a:off x="335940" y="2767487"/>
            <a:ext cx="2500009" cy="40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8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87EFA3C-02A3-4753-876A-2D2161CF2080}"/>
              </a:ext>
            </a:extLst>
          </p:cNvPr>
          <p:cNvSpPr/>
          <p:nvPr/>
        </p:nvSpPr>
        <p:spPr>
          <a:xfrm>
            <a:off x="337931" y="0"/>
            <a:ext cx="2500009" cy="6858000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7FD3D7-8604-42D7-A8F5-0FA67A790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0"/>
          <a:stretch/>
        </p:blipFill>
        <p:spPr>
          <a:xfrm>
            <a:off x="337929" y="0"/>
            <a:ext cx="2500010" cy="2767515"/>
          </a:xfrm>
          <a:prstGeom prst="rect">
            <a:avLst/>
          </a:prstGeom>
          <a:solidFill>
            <a:srgbClr val="FFFFFF">
              <a:alpha val="50000"/>
            </a:srgbClr>
          </a:solidFill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B44E0C2-EED0-4328-BD48-EF1736A96DB0}"/>
              </a:ext>
            </a:extLst>
          </p:cNvPr>
          <p:cNvSpPr/>
          <p:nvPr/>
        </p:nvSpPr>
        <p:spPr>
          <a:xfrm>
            <a:off x="337929" y="-14"/>
            <a:ext cx="2502000" cy="2772000"/>
          </a:xfrm>
          <a:prstGeom prst="rect">
            <a:avLst/>
          </a:prstGeom>
          <a:solidFill>
            <a:schemeClr val="tx1">
              <a:alpha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1F82E93-AEDE-4C53-A4B7-7DE29FA4CC78}"/>
              </a:ext>
            </a:extLst>
          </p:cNvPr>
          <p:cNvCxnSpPr/>
          <p:nvPr/>
        </p:nvCxnSpPr>
        <p:spPr>
          <a:xfrm>
            <a:off x="337930" y="2767502"/>
            <a:ext cx="2500009" cy="0"/>
          </a:xfrm>
          <a:prstGeom prst="line">
            <a:avLst/>
          </a:prstGeom>
          <a:ln w="28575">
            <a:solidFill>
              <a:srgbClr val="FF8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A499A755-5BEA-46D4-8D1B-455136980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0" y="133739"/>
            <a:ext cx="2500009" cy="2500009"/>
          </a:xfrm>
          <a:prstGeom prst="rect">
            <a:avLst/>
          </a:prstGeom>
        </p:spPr>
      </p:pic>
      <p:sp>
        <p:nvSpPr>
          <p:cNvPr id="39" name="Ovale 38">
            <a:extLst>
              <a:ext uri="{FF2B5EF4-FFF2-40B4-BE49-F238E27FC236}">
                <a16:creationId xmlns:a16="http://schemas.microsoft.com/office/drawing/2014/main" id="{495D48FB-F6D8-4490-B428-62885D65E8A1}"/>
              </a:ext>
            </a:extLst>
          </p:cNvPr>
          <p:cNvSpPr>
            <a:spLocks noChangeAspect="1"/>
          </p:cNvSpPr>
          <p:nvPr/>
        </p:nvSpPr>
        <p:spPr>
          <a:xfrm>
            <a:off x="11577600" y="6246000"/>
            <a:ext cx="548640" cy="546401"/>
          </a:xfrm>
          <a:prstGeom prst="ellipse">
            <a:avLst/>
          </a:prstGeom>
          <a:solidFill>
            <a:srgbClr val="212421"/>
          </a:solidFill>
          <a:ln>
            <a:solidFill>
              <a:srgbClr val="FF88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0119"/>
                      <a:gd name="connsiteY0" fmla="*/ 340468 h 680936"/>
                      <a:gd name="connsiteX1" fmla="*/ 355060 w 710119"/>
                      <a:gd name="connsiteY1" fmla="*/ 0 h 680936"/>
                      <a:gd name="connsiteX2" fmla="*/ 710120 w 710119"/>
                      <a:gd name="connsiteY2" fmla="*/ 340468 h 680936"/>
                      <a:gd name="connsiteX3" fmla="*/ 355060 w 710119"/>
                      <a:gd name="connsiteY3" fmla="*/ 680936 h 680936"/>
                      <a:gd name="connsiteX4" fmla="*/ 0 w 710119"/>
                      <a:gd name="connsiteY4" fmla="*/ 340468 h 680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0119" h="680936" fill="none" extrusionOk="0">
                        <a:moveTo>
                          <a:pt x="0" y="340468"/>
                        </a:moveTo>
                        <a:cubicBezTo>
                          <a:pt x="12626" y="153931"/>
                          <a:pt x="182266" y="-47951"/>
                          <a:pt x="355060" y="0"/>
                        </a:cubicBezTo>
                        <a:cubicBezTo>
                          <a:pt x="512829" y="-5869"/>
                          <a:pt x="680930" y="179916"/>
                          <a:pt x="710120" y="340468"/>
                        </a:cubicBezTo>
                        <a:cubicBezTo>
                          <a:pt x="708708" y="515038"/>
                          <a:pt x="524764" y="717611"/>
                          <a:pt x="355060" y="680936"/>
                        </a:cubicBezTo>
                        <a:cubicBezTo>
                          <a:pt x="180858" y="693192"/>
                          <a:pt x="4552" y="529597"/>
                          <a:pt x="0" y="340468"/>
                        </a:cubicBezTo>
                        <a:close/>
                      </a:path>
                      <a:path w="710119" h="680936" stroke="0" extrusionOk="0">
                        <a:moveTo>
                          <a:pt x="0" y="340468"/>
                        </a:moveTo>
                        <a:cubicBezTo>
                          <a:pt x="-40400" y="127513"/>
                          <a:pt x="130169" y="10808"/>
                          <a:pt x="355060" y="0"/>
                        </a:cubicBezTo>
                        <a:cubicBezTo>
                          <a:pt x="591549" y="8504"/>
                          <a:pt x="696582" y="152863"/>
                          <a:pt x="710120" y="340468"/>
                        </a:cubicBezTo>
                        <a:cubicBezTo>
                          <a:pt x="691250" y="546930"/>
                          <a:pt x="546189" y="708377"/>
                          <a:pt x="355060" y="680936"/>
                        </a:cubicBezTo>
                        <a:cubicBezTo>
                          <a:pt x="119224" y="659192"/>
                          <a:pt x="48916" y="551876"/>
                          <a:pt x="0" y="34046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8800"/>
                </a:solidFill>
              </a:rPr>
              <a:t>4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0B20122-A28B-46A4-9BD5-B4012135A3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7" r="18992" b="14177"/>
          <a:stretch/>
        </p:blipFill>
        <p:spPr>
          <a:xfrm>
            <a:off x="335940" y="2767487"/>
            <a:ext cx="2500009" cy="409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8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87EFA3C-02A3-4753-876A-2D2161CF2080}"/>
              </a:ext>
            </a:extLst>
          </p:cNvPr>
          <p:cNvSpPr/>
          <p:nvPr/>
        </p:nvSpPr>
        <p:spPr>
          <a:xfrm>
            <a:off x="337931" y="0"/>
            <a:ext cx="2500009" cy="6858000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7FD3D7-8604-42D7-A8F5-0FA67A790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0"/>
          <a:stretch/>
        </p:blipFill>
        <p:spPr>
          <a:xfrm>
            <a:off x="337929" y="0"/>
            <a:ext cx="2500010" cy="2767515"/>
          </a:xfrm>
          <a:prstGeom prst="rect">
            <a:avLst/>
          </a:prstGeom>
          <a:solidFill>
            <a:srgbClr val="FFFFFF">
              <a:alpha val="50000"/>
            </a:srgbClr>
          </a:solidFill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B44E0C2-EED0-4328-BD48-EF1736A96DB0}"/>
              </a:ext>
            </a:extLst>
          </p:cNvPr>
          <p:cNvSpPr/>
          <p:nvPr/>
        </p:nvSpPr>
        <p:spPr>
          <a:xfrm>
            <a:off x="337929" y="-14"/>
            <a:ext cx="2502000" cy="2772000"/>
          </a:xfrm>
          <a:prstGeom prst="rect">
            <a:avLst/>
          </a:prstGeom>
          <a:solidFill>
            <a:schemeClr val="tx1">
              <a:alpha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1F82E93-AEDE-4C53-A4B7-7DE29FA4CC78}"/>
              </a:ext>
            </a:extLst>
          </p:cNvPr>
          <p:cNvCxnSpPr/>
          <p:nvPr/>
        </p:nvCxnSpPr>
        <p:spPr>
          <a:xfrm>
            <a:off x="337930" y="2767502"/>
            <a:ext cx="2500009" cy="0"/>
          </a:xfrm>
          <a:prstGeom prst="line">
            <a:avLst/>
          </a:prstGeom>
          <a:ln w="28575">
            <a:solidFill>
              <a:srgbClr val="FF8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A499A755-5BEA-46D4-8D1B-455136980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0" y="133739"/>
            <a:ext cx="2500009" cy="2500009"/>
          </a:xfrm>
          <a:prstGeom prst="rect">
            <a:avLst/>
          </a:prstGeom>
        </p:spPr>
      </p:pic>
      <p:sp>
        <p:nvSpPr>
          <p:cNvPr id="39" name="Ovale 38">
            <a:extLst>
              <a:ext uri="{FF2B5EF4-FFF2-40B4-BE49-F238E27FC236}">
                <a16:creationId xmlns:a16="http://schemas.microsoft.com/office/drawing/2014/main" id="{495D48FB-F6D8-4490-B428-62885D65E8A1}"/>
              </a:ext>
            </a:extLst>
          </p:cNvPr>
          <p:cNvSpPr>
            <a:spLocks noChangeAspect="1"/>
          </p:cNvSpPr>
          <p:nvPr/>
        </p:nvSpPr>
        <p:spPr>
          <a:xfrm>
            <a:off x="11577600" y="6246000"/>
            <a:ext cx="548640" cy="546401"/>
          </a:xfrm>
          <a:prstGeom prst="ellipse">
            <a:avLst/>
          </a:prstGeom>
          <a:solidFill>
            <a:srgbClr val="212421"/>
          </a:solidFill>
          <a:ln>
            <a:solidFill>
              <a:srgbClr val="FF88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0119"/>
                      <a:gd name="connsiteY0" fmla="*/ 340468 h 680936"/>
                      <a:gd name="connsiteX1" fmla="*/ 355060 w 710119"/>
                      <a:gd name="connsiteY1" fmla="*/ 0 h 680936"/>
                      <a:gd name="connsiteX2" fmla="*/ 710120 w 710119"/>
                      <a:gd name="connsiteY2" fmla="*/ 340468 h 680936"/>
                      <a:gd name="connsiteX3" fmla="*/ 355060 w 710119"/>
                      <a:gd name="connsiteY3" fmla="*/ 680936 h 680936"/>
                      <a:gd name="connsiteX4" fmla="*/ 0 w 710119"/>
                      <a:gd name="connsiteY4" fmla="*/ 340468 h 680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0119" h="680936" fill="none" extrusionOk="0">
                        <a:moveTo>
                          <a:pt x="0" y="340468"/>
                        </a:moveTo>
                        <a:cubicBezTo>
                          <a:pt x="12626" y="153931"/>
                          <a:pt x="182266" y="-47951"/>
                          <a:pt x="355060" y="0"/>
                        </a:cubicBezTo>
                        <a:cubicBezTo>
                          <a:pt x="512829" y="-5869"/>
                          <a:pt x="680930" y="179916"/>
                          <a:pt x="710120" y="340468"/>
                        </a:cubicBezTo>
                        <a:cubicBezTo>
                          <a:pt x="708708" y="515038"/>
                          <a:pt x="524764" y="717611"/>
                          <a:pt x="355060" y="680936"/>
                        </a:cubicBezTo>
                        <a:cubicBezTo>
                          <a:pt x="180858" y="693192"/>
                          <a:pt x="4552" y="529597"/>
                          <a:pt x="0" y="340468"/>
                        </a:cubicBezTo>
                        <a:close/>
                      </a:path>
                      <a:path w="710119" h="680936" stroke="0" extrusionOk="0">
                        <a:moveTo>
                          <a:pt x="0" y="340468"/>
                        </a:moveTo>
                        <a:cubicBezTo>
                          <a:pt x="-40400" y="127513"/>
                          <a:pt x="130169" y="10808"/>
                          <a:pt x="355060" y="0"/>
                        </a:cubicBezTo>
                        <a:cubicBezTo>
                          <a:pt x="591549" y="8504"/>
                          <a:pt x="696582" y="152863"/>
                          <a:pt x="710120" y="340468"/>
                        </a:cubicBezTo>
                        <a:cubicBezTo>
                          <a:pt x="691250" y="546930"/>
                          <a:pt x="546189" y="708377"/>
                          <a:pt x="355060" y="680936"/>
                        </a:cubicBezTo>
                        <a:cubicBezTo>
                          <a:pt x="119224" y="659192"/>
                          <a:pt x="48916" y="551876"/>
                          <a:pt x="0" y="34046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8800"/>
                </a:solidFill>
              </a:rPr>
              <a:t>5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BBF839F-B2AA-43B0-B2EF-8E3859BD3B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t="26009" r="18928" b="14346"/>
          <a:stretch/>
        </p:blipFill>
        <p:spPr>
          <a:xfrm>
            <a:off x="337929" y="2767487"/>
            <a:ext cx="2500009" cy="409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3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87EFA3C-02A3-4753-876A-2D2161CF2080}"/>
              </a:ext>
            </a:extLst>
          </p:cNvPr>
          <p:cNvSpPr/>
          <p:nvPr/>
        </p:nvSpPr>
        <p:spPr>
          <a:xfrm>
            <a:off x="337931" y="0"/>
            <a:ext cx="2500009" cy="6858000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7FD3D7-8604-42D7-A8F5-0FA67A790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0"/>
          <a:stretch/>
        </p:blipFill>
        <p:spPr>
          <a:xfrm>
            <a:off x="337929" y="0"/>
            <a:ext cx="2500010" cy="2767515"/>
          </a:xfrm>
          <a:prstGeom prst="rect">
            <a:avLst/>
          </a:prstGeom>
          <a:solidFill>
            <a:srgbClr val="FFFFFF">
              <a:alpha val="50000"/>
            </a:srgbClr>
          </a:solidFill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B44E0C2-EED0-4328-BD48-EF1736A96DB0}"/>
              </a:ext>
            </a:extLst>
          </p:cNvPr>
          <p:cNvSpPr/>
          <p:nvPr/>
        </p:nvSpPr>
        <p:spPr>
          <a:xfrm>
            <a:off x="337929" y="-14"/>
            <a:ext cx="2502000" cy="2772000"/>
          </a:xfrm>
          <a:prstGeom prst="rect">
            <a:avLst/>
          </a:prstGeom>
          <a:solidFill>
            <a:schemeClr val="tx1">
              <a:alpha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1F82E93-AEDE-4C53-A4B7-7DE29FA4CC78}"/>
              </a:ext>
            </a:extLst>
          </p:cNvPr>
          <p:cNvCxnSpPr/>
          <p:nvPr/>
        </p:nvCxnSpPr>
        <p:spPr>
          <a:xfrm>
            <a:off x="337930" y="2767502"/>
            <a:ext cx="2500009" cy="0"/>
          </a:xfrm>
          <a:prstGeom prst="line">
            <a:avLst/>
          </a:prstGeom>
          <a:ln w="28575">
            <a:solidFill>
              <a:srgbClr val="FF8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A499A755-5BEA-46D4-8D1B-455136980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0" y="133739"/>
            <a:ext cx="2500009" cy="2500009"/>
          </a:xfrm>
          <a:prstGeom prst="rect">
            <a:avLst/>
          </a:prstGeom>
        </p:spPr>
      </p:pic>
      <p:sp>
        <p:nvSpPr>
          <p:cNvPr id="39" name="Ovale 38">
            <a:extLst>
              <a:ext uri="{FF2B5EF4-FFF2-40B4-BE49-F238E27FC236}">
                <a16:creationId xmlns:a16="http://schemas.microsoft.com/office/drawing/2014/main" id="{495D48FB-F6D8-4490-B428-62885D65E8A1}"/>
              </a:ext>
            </a:extLst>
          </p:cNvPr>
          <p:cNvSpPr>
            <a:spLocks noChangeAspect="1"/>
          </p:cNvSpPr>
          <p:nvPr/>
        </p:nvSpPr>
        <p:spPr>
          <a:xfrm>
            <a:off x="11577600" y="6246000"/>
            <a:ext cx="548640" cy="546401"/>
          </a:xfrm>
          <a:prstGeom prst="ellipse">
            <a:avLst/>
          </a:prstGeom>
          <a:solidFill>
            <a:srgbClr val="212421"/>
          </a:solidFill>
          <a:ln>
            <a:solidFill>
              <a:srgbClr val="FF88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0119"/>
                      <a:gd name="connsiteY0" fmla="*/ 340468 h 680936"/>
                      <a:gd name="connsiteX1" fmla="*/ 355060 w 710119"/>
                      <a:gd name="connsiteY1" fmla="*/ 0 h 680936"/>
                      <a:gd name="connsiteX2" fmla="*/ 710120 w 710119"/>
                      <a:gd name="connsiteY2" fmla="*/ 340468 h 680936"/>
                      <a:gd name="connsiteX3" fmla="*/ 355060 w 710119"/>
                      <a:gd name="connsiteY3" fmla="*/ 680936 h 680936"/>
                      <a:gd name="connsiteX4" fmla="*/ 0 w 710119"/>
                      <a:gd name="connsiteY4" fmla="*/ 340468 h 680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0119" h="680936" fill="none" extrusionOk="0">
                        <a:moveTo>
                          <a:pt x="0" y="340468"/>
                        </a:moveTo>
                        <a:cubicBezTo>
                          <a:pt x="12626" y="153931"/>
                          <a:pt x="182266" y="-47951"/>
                          <a:pt x="355060" y="0"/>
                        </a:cubicBezTo>
                        <a:cubicBezTo>
                          <a:pt x="512829" y="-5869"/>
                          <a:pt x="680930" y="179916"/>
                          <a:pt x="710120" y="340468"/>
                        </a:cubicBezTo>
                        <a:cubicBezTo>
                          <a:pt x="708708" y="515038"/>
                          <a:pt x="524764" y="717611"/>
                          <a:pt x="355060" y="680936"/>
                        </a:cubicBezTo>
                        <a:cubicBezTo>
                          <a:pt x="180858" y="693192"/>
                          <a:pt x="4552" y="529597"/>
                          <a:pt x="0" y="340468"/>
                        </a:cubicBezTo>
                        <a:close/>
                      </a:path>
                      <a:path w="710119" h="680936" stroke="0" extrusionOk="0">
                        <a:moveTo>
                          <a:pt x="0" y="340468"/>
                        </a:moveTo>
                        <a:cubicBezTo>
                          <a:pt x="-40400" y="127513"/>
                          <a:pt x="130169" y="10808"/>
                          <a:pt x="355060" y="0"/>
                        </a:cubicBezTo>
                        <a:cubicBezTo>
                          <a:pt x="591549" y="8504"/>
                          <a:pt x="696582" y="152863"/>
                          <a:pt x="710120" y="340468"/>
                        </a:cubicBezTo>
                        <a:cubicBezTo>
                          <a:pt x="691250" y="546930"/>
                          <a:pt x="546189" y="708377"/>
                          <a:pt x="355060" y="680936"/>
                        </a:cubicBezTo>
                        <a:cubicBezTo>
                          <a:pt x="119224" y="659192"/>
                          <a:pt x="48916" y="551876"/>
                          <a:pt x="0" y="34046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8800"/>
                </a:solidFill>
              </a:rPr>
              <a:t>6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F519991-C7D4-48D3-8642-ADC01B3A21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8" r="18992" b="14346"/>
          <a:stretch/>
        </p:blipFill>
        <p:spPr>
          <a:xfrm>
            <a:off x="335940" y="2767487"/>
            <a:ext cx="2500009" cy="40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5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87EFA3C-02A3-4753-876A-2D2161CF2080}"/>
              </a:ext>
            </a:extLst>
          </p:cNvPr>
          <p:cNvSpPr/>
          <p:nvPr/>
        </p:nvSpPr>
        <p:spPr>
          <a:xfrm>
            <a:off x="337931" y="0"/>
            <a:ext cx="2500009" cy="6858000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7FD3D7-8604-42D7-A8F5-0FA67A790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0"/>
          <a:stretch/>
        </p:blipFill>
        <p:spPr>
          <a:xfrm>
            <a:off x="337929" y="0"/>
            <a:ext cx="2500010" cy="2767515"/>
          </a:xfrm>
          <a:prstGeom prst="rect">
            <a:avLst/>
          </a:prstGeom>
          <a:solidFill>
            <a:srgbClr val="FFFFFF">
              <a:alpha val="50000"/>
            </a:srgbClr>
          </a:solidFill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B44E0C2-EED0-4328-BD48-EF1736A96DB0}"/>
              </a:ext>
            </a:extLst>
          </p:cNvPr>
          <p:cNvSpPr/>
          <p:nvPr/>
        </p:nvSpPr>
        <p:spPr>
          <a:xfrm>
            <a:off x="337929" y="-14"/>
            <a:ext cx="2502000" cy="2772000"/>
          </a:xfrm>
          <a:prstGeom prst="rect">
            <a:avLst/>
          </a:prstGeom>
          <a:solidFill>
            <a:schemeClr val="tx1">
              <a:alpha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1F82E93-AEDE-4C53-A4B7-7DE29FA4CC78}"/>
              </a:ext>
            </a:extLst>
          </p:cNvPr>
          <p:cNvCxnSpPr/>
          <p:nvPr/>
        </p:nvCxnSpPr>
        <p:spPr>
          <a:xfrm>
            <a:off x="337930" y="2767502"/>
            <a:ext cx="2500009" cy="0"/>
          </a:xfrm>
          <a:prstGeom prst="line">
            <a:avLst/>
          </a:prstGeom>
          <a:ln w="28575">
            <a:solidFill>
              <a:srgbClr val="FF8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A499A755-5BEA-46D4-8D1B-455136980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0" y="133739"/>
            <a:ext cx="2500009" cy="2500009"/>
          </a:xfrm>
          <a:prstGeom prst="rect">
            <a:avLst/>
          </a:prstGeom>
        </p:spPr>
      </p:pic>
      <p:sp>
        <p:nvSpPr>
          <p:cNvPr id="39" name="Ovale 38">
            <a:extLst>
              <a:ext uri="{FF2B5EF4-FFF2-40B4-BE49-F238E27FC236}">
                <a16:creationId xmlns:a16="http://schemas.microsoft.com/office/drawing/2014/main" id="{495D48FB-F6D8-4490-B428-62885D65E8A1}"/>
              </a:ext>
            </a:extLst>
          </p:cNvPr>
          <p:cNvSpPr>
            <a:spLocks noChangeAspect="1"/>
          </p:cNvSpPr>
          <p:nvPr/>
        </p:nvSpPr>
        <p:spPr>
          <a:xfrm>
            <a:off x="11577600" y="6246000"/>
            <a:ext cx="548640" cy="546401"/>
          </a:xfrm>
          <a:prstGeom prst="ellipse">
            <a:avLst/>
          </a:prstGeom>
          <a:solidFill>
            <a:srgbClr val="212421"/>
          </a:solidFill>
          <a:ln>
            <a:solidFill>
              <a:srgbClr val="FF88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0119"/>
                      <a:gd name="connsiteY0" fmla="*/ 340468 h 680936"/>
                      <a:gd name="connsiteX1" fmla="*/ 355060 w 710119"/>
                      <a:gd name="connsiteY1" fmla="*/ 0 h 680936"/>
                      <a:gd name="connsiteX2" fmla="*/ 710120 w 710119"/>
                      <a:gd name="connsiteY2" fmla="*/ 340468 h 680936"/>
                      <a:gd name="connsiteX3" fmla="*/ 355060 w 710119"/>
                      <a:gd name="connsiteY3" fmla="*/ 680936 h 680936"/>
                      <a:gd name="connsiteX4" fmla="*/ 0 w 710119"/>
                      <a:gd name="connsiteY4" fmla="*/ 340468 h 680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0119" h="680936" fill="none" extrusionOk="0">
                        <a:moveTo>
                          <a:pt x="0" y="340468"/>
                        </a:moveTo>
                        <a:cubicBezTo>
                          <a:pt x="12626" y="153931"/>
                          <a:pt x="182266" y="-47951"/>
                          <a:pt x="355060" y="0"/>
                        </a:cubicBezTo>
                        <a:cubicBezTo>
                          <a:pt x="512829" y="-5869"/>
                          <a:pt x="680930" y="179916"/>
                          <a:pt x="710120" y="340468"/>
                        </a:cubicBezTo>
                        <a:cubicBezTo>
                          <a:pt x="708708" y="515038"/>
                          <a:pt x="524764" y="717611"/>
                          <a:pt x="355060" y="680936"/>
                        </a:cubicBezTo>
                        <a:cubicBezTo>
                          <a:pt x="180858" y="693192"/>
                          <a:pt x="4552" y="529597"/>
                          <a:pt x="0" y="340468"/>
                        </a:cubicBezTo>
                        <a:close/>
                      </a:path>
                      <a:path w="710119" h="680936" stroke="0" extrusionOk="0">
                        <a:moveTo>
                          <a:pt x="0" y="340468"/>
                        </a:moveTo>
                        <a:cubicBezTo>
                          <a:pt x="-40400" y="127513"/>
                          <a:pt x="130169" y="10808"/>
                          <a:pt x="355060" y="0"/>
                        </a:cubicBezTo>
                        <a:cubicBezTo>
                          <a:pt x="591549" y="8504"/>
                          <a:pt x="696582" y="152863"/>
                          <a:pt x="710120" y="340468"/>
                        </a:cubicBezTo>
                        <a:cubicBezTo>
                          <a:pt x="691250" y="546930"/>
                          <a:pt x="546189" y="708377"/>
                          <a:pt x="355060" y="680936"/>
                        </a:cubicBezTo>
                        <a:cubicBezTo>
                          <a:pt x="119224" y="659192"/>
                          <a:pt x="48916" y="551876"/>
                          <a:pt x="0" y="34046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8800"/>
                </a:solidFill>
              </a:rPr>
              <a:t>7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A0D7440-C11D-4FD4-BABE-51ECD3B802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0" r="18992" b="14514"/>
          <a:stretch/>
        </p:blipFill>
        <p:spPr>
          <a:xfrm>
            <a:off x="335940" y="2767487"/>
            <a:ext cx="2500009" cy="40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84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87EFA3C-02A3-4753-876A-2D2161CF2080}"/>
              </a:ext>
            </a:extLst>
          </p:cNvPr>
          <p:cNvSpPr/>
          <p:nvPr/>
        </p:nvSpPr>
        <p:spPr>
          <a:xfrm>
            <a:off x="337931" y="0"/>
            <a:ext cx="2500009" cy="6858000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7FD3D7-8604-42D7-A8F5-0FA67A790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0"/>
          <a:stretch/>
        </p:blipFill>
        <p:spPr>
          <a:xfrm>
            <a:off x="337929" y="0"/>
            <a:ext cx="2500010" cy="2767515"/>
          </a:xfrm>
          <a:prstGeom prst="rect">
            <a:avLst/>
          </a:prstGeom>
          <a:solidFill>
            <a:srgbClr val="FFFFFF">
              <a:alpha val="50000"/>
            </a:srgbClr>
          </a:solidFill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B44E0C2-EED0-4328-BD48-EF1736A96DB0}"/>
              </a:ext>
            </a:extLst>
          </p:cNvPr>
          <p:cNvSpPr/>
          <p:nvPr/>
        </p:nvSpPr>
        <p:spPr>
          <a:xfrm>
            <a:off x="337929" y="-14"/>
            <a:ext cx="2502000" cy="2772000"/>
          </a:xfrm>
          <a:prstGeom prst="rect">
            <a:avLst/>
          </a:prstGeom>
          <a:solidFill>
            <a:schemeClr val="tx1">
              <a:alpha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1F82E93-AEDE-4C53-A4B7-7DE29FA4CC78}"/>
              </a:ext>
            </a:extLst>
          </p:cNvPr>
          <p:cNvCxnSpPr/>
          <p:nvPr/>
        </p:nvCxnSpPr>
        <p:spPr>
          <a:xfrm>
            <a:off x="337930" y="2767502"/>
            <a:ext cx="2500009" cy="0"/>
          </a:xfrm>
          <a:prstGeom prst="line">
            <a:avLst/>
          </a:prstGeom>
          <a:ln w="28575">
            <a:solidFill>
              <a:srgbClr val="FF8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A499A755-5BEA-46D4-8D1B-455136980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0" y="133739"/>
            <a:ext cx="2500009" cy="2500009"/>
          </a:xfrm>
          <a:prstGeom prst="rect">
            <a:avLst/>
          </a:prstGeom>
        </p:spPr>
      </p:pic>
      <p:sp>
        <p:nvSpPr>
          <p:cNvPr id="39" name="Ovale 38">
            <a:extLst>
              <a:ext uri="{FF2B5EF4-FFF2-40B4-BE49-F238E27FC236}">
                <a16:creationId xmlns:a16="http://schemas.microsoft.com/office/drawing/2014/main" id="{495D48FB-F6D8-4490-B428-62885D65E8A1}"/>
              </a:ext>
            </a:extLst>
          </p:cNvPr>
          <p:cNvSpPr>
            <a:spLocks noChangeAspect="1"/>
          </p:cNvSpPr>
          <p:nvPr/>
        </p:nvSpPr>
        <p:spPr>
          <a:xfrm>
            <a:off x="11577600" y="6246000"/>
            <a:ext cx="548640" cy="546401"/>
          </a:xfrm>
          <a:prstGeom prst="ellipse">
            <a:avLst/>
          </a:prstGeom>
          <a:solidFill>
            <a:srgbClr val="212421"/>
          </a:solidFill>
          <a:ln>
            <a:solidFill>
              <a:srgbClr val="FF88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0119"/>
                      <a:gd name="connsiteY0" fmla="*/ 340468 h 680936"/>
                      <a:gd name="connsiteX1" fmla="*/ 355060 w 710119"/>
                      <a:gd name="connsiteY1" fmla="*/ 0 h 680936"/>
                      <a:gd name="connsiteX2" fmla="*/ 710120 w 710119"/>
                      <a:gd name="connsiteY2" fmla="*/ 340468 h 680936"/>
                      <a:gd name="connsiteX3" fmla="*/ 355060 w 710119"/>
                      <a:gd name="connsiteY3" fmla="*/ 680936 h 680936"/>
                      <a:gd name="connsiteX4" fmla="*/ 0 w 710119"/>
                      <a:gd name="connsiteY4" fmla="*/ 340468 h 680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0119" h="680936" fill="none" extrusionOk="0">
                        <a:moveTo>
                          <a:pt x="0" y="340468"/>
                        </a:moveTo>
                        <a:cubicBezTo>
                          <a:pt x="12626" y="153931"/>
                          <a:pt x="182266" y="-47951"/>
                          <a:pt x="355060" y="0"/>
                        </a:cubicBezTo>
                        <a:cubicBezTo>
                          <a:pt x="512829" y="-5869"/>
                          <a:pt x="680930" y="179916"/>
                          <a:pt x="710120" y="340468"/>
                        </a:cubicBezTo>
                        <a:cubicBezTo>
                          <a:pt x="708708" y="515038"/>
                          <a:pt x="524764" y="717611"/>
                          <a:pt x="355060" y="680936"/>
                        </a:cubicBezTo>
                        <a:cubicBezTo>
                          <a:pt x="180858" y="693192"/>
                          <a:pt x="4552" y="529597"/>
                          <a:pt x="0" y="340468"/>
                        </a:cubicBezTo>
                        <a:close/>
                      </a:path>
                      <a:path w="710119" h="680936" stroke="0" extrusionOk="0">
                        <a:moveTo>
                          <a:pt x="0" y="340468"/>
                        </a:moveTo>
                        <a:cubicBezTo>
                          <a:pt x="-40400" y="127513"/>
                          <a:pt x="130169" y="10808"/>
                          <a:pt x="355060" y="0"/>
                        </a:cubicBezTo>
                        <a:cubicBezTo>
                          <a:pt x="591549" y="8504"/>
                          <a:pt x="696582" y="152863"/>
                          <a:pt x="710120" y="340468"/>
                        </a:cubicBezTo>
                        <a:cubicBezTo>
                          <a:pt x="691250" y="546930"/>
                          <a:pt x="546189" y="708377"/>
                          <a:pt x="355060" y="680936"/>
                        </a:cubicBezTo>
                        <a:cubicBezTo>
                          <a:pt x="119224" y="659192"/>
                          <a:pt x="48916" y="551876"/>
                          <a:pt x="0" y="34046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8800"/>
                </a:solidFill>
              </a:rPr>
              <a:t>8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37C0EA-80F1-4833-820B-34CFDC9E19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8" r="18992" b="14346"/>
          <a:stretch/>
        </p:blipFill>
        <p:spPr>
          <a:xfrm>
            <a:off x="337929" y="2767487"/>
            <a:ext cx="2500009" cy="409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3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87EFA3C-02A3-4753-876A-2D2161CF2080}"/>
              </a:ext>
            </a:extLst>
          </p:cNvPr>
          <p:cNvSpPr/>
          <p:nvPr/>
        </p:nvSpPr>
        <p:spPr>
          <a:xfrm>
            <a:off x="337931" y="0"/>
            <a:ext cx="2500009" cy="6858000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7FD3D7-8604-42D7-A8F5-0FA67A790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2894" b="1"/>
          <a:stretch/>
        </p:blipFill>
        <p:spPr>
          <a:xfrm>
            <a:off x="337929" y="0"/>
            <a:ext cx="2500010" cy="6858000"/>
          </a:xfrm>
          <a:prstGeom prst="rect">
            <a:avLst/>
          </a:prstGeom>
          <a:solidFill>
            <a:srgbClr val="FFFFFF">
              <a:alpha val="50000"/>
            </a:srgbClr>
          </a:solidFill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B44E0C2-EED0-4328-BD48-EF1736A96DB0}"/>
              </a:ext>
            </a:extLst>
          </p:cNvPr>
          <p:cNvSpPr/>
          <p:nvPr/>
        </p:nvSpPr>
        <p:spPr>
          <a:xfrm>
            <a:off x="325959" y="-4500"/>
            <a:ext cx="2511980" cy="6862500"/>
          </a:xfrm>
          <a:prstGeom prst="rect">
            <a:avLst/>
          </a:prstGeom>
          <a:solidFill>
            <a:schemeClr val="tx1">
              <a:alpha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499A755-5BEA-46D4-8D1B-455136980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8" y="2174496"/>
            <a:ext cx="2500009" cy="2500009"/>
          </a:xfrm>
          <a:prstGeom prst="rect">
            <a:avLst/>
          </a:prstGeom>
        </p:spPr>
      </p:pic>
      <p:sp>
        <p:nvSpPr>
          <p:cNvPr id="39" name="Ovale 38">
            <a:extLst>
              <a:ext uri="{FF2B5EF4-FFF2-40B4-BE49-F238E27FC236}">
                <a16:creationId xmlns:a16="http://schemas.microsoft.com/office/drawing/2014/main" id="{495D48FB-F6D8-4490-B428-62885D65E8A1}"/>
              </a:ext>
            </a:extLst>
          </p:cNvPr>
          <p:cNvSpPr>
            <a:spLocks noChangeAspect="1"/>
          </p:cNvSpPr>
          <p:nvPr/>
        </p:nvSpPr>
        <p:spPr>
          <a:xfrm>
            <a:off x="11577600" y="6246000"/>
            <a:ext cx="548640" cy="546401"/>
          </a:xfrm>
          <a:prstGeom prst="ellipse">
            <a:avLst/>
          </a:prstGeom>
          <a:solidFill>
            <a:srgbClr val="212421"/>
          </a:solidFill>
          <a:ln>
            <a:solidFill>
              <a:srgbClr val="FF88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0119"/>
                      <a:gd name="connsiteY0" fmla="*/ 340468 h 680936"/>
                      <a:gd name="connsiteX1" fmla="*/ 355060 w 710119"/>
                      <a:gd name="connsiteY1" fmla="*/ 0 h 680936"/>
                      <a:gd name="connsiteX2" fmla="*/ 710120 w 710119"/>
                      <a:gd name="connsiteY2" fmla="*/ 340468 h 680936"/>
                      <a:gd name="connsiteX3" fmla="*/ 355060 w 710119"/>
                      <a:gd name="connsiteY3" fmla="*/ 680936 h 680936"/>
                      <a:gd name="connsiteX4" fmla="*/ 0 w 710119"/>
                      <a:gd name="connsiteY4" fmla="*/ 340468 h 680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0119" h="680936" fill="none" extrusionOk="0">
                        <a:moveTo>
                          <a:pt x="0" y="340468"/>
                        </a:moveTo>
                        <a:cubicBezTo>
                          <a:pt x="12626" y="153931"/>
                          <a:pt x="182266" y="-47951"/>
                          <a:pt x="355060" y="0"/>
                        </a:cubicBezTo>
                        <a:cubicBezTo>
                          <a:pt x="512829" y="-5869"/>
                          <a:pt x="680930" y="179916"/>
                          <a:pt x="710120" y="340468"/>
                        </a:cubicBezTo>
                        <a:cubicBezTo>
                          <a:pt x="708708" y="515038"/>
                          <a:pt x="524764" y="717611"/>
                          <a:pt x="355060" y="680936"/>
                        </a:cubicBezTo>
                        <a:cubicBezTo>
                          <a:pt x="180858" y="693192"/>
                          <a:pt x="4552" y="529597"/>
                          <a:pt x="0" y="340468"/>
                        </a:cubicBezTo>
                        <a:close/>
                      </a:path>
                      <a:path w="710119" h="680936" stroke="0" extrusionOk="0">
                        <a:moveTo>
                          <a:pt x="0" y="340468"/>
                        </a:moveTo>
                        <a:cubicBezTo>
                          <a:pt x="-40400" y="127513"/>
                          <a:pt x="130169" y="10808"/>
                          <a:pt x="355060" y="0"/>
                        </a:cubicBezTo>
                        <a:cubicBezTo>
                          <a:pt x="591549" y="8504"/>
                          <a:pt x="696582" y="152863"/>
                          <a:pt x="710120" y="340468"/>
                        </a:cubicBezTo>
                        <a:cubicBezTo>
                          <a:pt x="691250" y="546930"/>
                          <a:pt x="546189" y="708377"/>
                          <a:pt x="355060" y="680936"/>
                        </a:cubicBezTo>
                        <a:cubicBezTo>
                          <a:pt x="119224" y="659192"/>
                          <a:pt x="48916" y="551876"/>
                          <a:pt x="0" y="34046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8800"/>
                </a:solidFill>
              </a:rPr>
              <a:t>I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DA1164C-AED0-456F-9FD7-687CBDF25FA2}"/>
              </a:ext>
            </a:extLst>
          </p:cNvPr>
          <p:cNvSpPr/>
          <p:nvPr/>
        </p:nvSpPr>
        <p:spPr>
          <a:xfrm>
            <a:off x="325958" y="-8999"/>
            <a:ext cx="2500009" cy="383118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9B8E538-3720-413A-99D0-6527BC5599F1}"/>
              </a:ext>
            </a:extLst>
          </p:cNvPr>
          <p:cNvSpPr/>
          <p:nvPr/>
        </p:nvSpPr>
        <p:spPr>
          <a:xfrm>
            <a:off x="325957" y="6539698"/>
            <a:ext cx="2511980" cy="327301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1C5D705-DBE5-4EA7-9426-AEA4CE9FCED7}"/>
              </a:ext>
            </a:extLst>
          </p:cNvPr>
          <p:cNvCxnSpPr/>
          <p:nvPr/>
        </p:nvCxnSpPr>
        <p:spPr>
          <a:xfrm>
            <a:off x="337930" y="6539698"/>
            <a:ext cx="2500009" cy="0"/>
          </a:xfrm>
          <a:prstGeom prst="line">
            <a:avLst/>
          </a:prstGeom>
          <a:ln w="28575">
            <a:solidFill>
              <a:srgbClr val="FF8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1F82E93-AEDE-4C53-A4B7-7DE29FA4CC78}"/>
              </a:ext>
            </a:extLst>
          </p:cNvPr>
          <p:cNvCxnSpPr/>
          <p:nvPr/>
        </p:nvCxnSpPr>
        <p:spPr>
          <a:xfrm>
            <a:off x="325958" y="383118"/>
            <a:ext cx="2500009" cy="0"/>
          </a:xfrm>
          <a:prstGeom prst="line">
            <a:avLst/>
          </a:prstGeom>
          <a:ln w="28575">
            <a:solidFill>
              <a:srgbClr val="FF8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5">
            <a:extLst>
              <a:ext uri="{FF2B5EF4-FFF2-40B4-BE49-F238E27FC236}">
                <a16:creationId xmlns:a16="http://schemas.microsoft.com/office/drawing/2014/main" id="{C8F12A68-6488-4835-95D0-943B35A6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2240" y="358563"/>
            <a:ext cx="8595360" cy="238760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3" name="Sottotitolo 12">
            <a:extLst>
              <a:ext uri="{FF2B5EF4-FFF2-40B4-BE49-F238E27FC236}">
                <a16:creationId xmlns:a16="http://schemas.microsoft.com/office/drawing/2014/main" id="{1F316076-751F-4AC7-B83F-AF4143CCD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2240" y="3034301"/>
            <a:ext cx="8595360" cy="1655762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91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87EFA3C-02A3-4753-876A-2D2161CF2080}"/>
              </a:ext>
            </a:extLst>
          </p:cNvPr>
          <p:cNvSpPr/>
          <p:nvPr/>
        </p:nvSpPr>
        <p:spPr>
          <a:xfrm>
            <a:off x="337931" y="0"/>
            <a:ext cx="2500009" cy="6858000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7FD3D7-8604-42D7-A8F5-0FA67A790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2894" b="1"/>
          <a:stretch/>
        </p:blipFill>
        <p:spPr>
          <a:xfrm>
            <a:off x="337929" y="0"/>
            <a:ext cx="2500010" cy="6858000"/>
          </a:xfrm>
          <a:prstGeom prst="rect">
            <a:avLst/>
          </a:prstGeom>
          <a:solidFill>
            <a:srgbClr val="FFFFFF">
              <a:alpha val="50000"/>
            </a:srgbClr>
          </a:solidFill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B44E0C2-EED0-4328-BD48-EF1736A96DB0}"/>
              </a:ext>
            </a:extLst>
          </p:cNvPr>
          <p:cNvSpPr/>
          <p:nvPr/>
        </p:nvSpPr>
        <p:spPr>
          <a:xfrm>
            <a:off x="325959" y="-4500"/>
            <a:ext cx="2511980" cy="6862500"/>
          </a:xfrm>
          <a:prstGeom prst="rect">
            <a:avLst/>
          </a:prstGeom>
          <a:solidFill>
            <a:schemeClr val="tx1">
              <a:alpha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499A755-5BEA-46D4-8D1B-455136980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8" y="2174496"/>
            <a:ext cx="2500009" cy="2500009"/>
          </a:xfrm>
          <a:prstGeom prst="rect">
            <a:avLst/>
          </a:prstGeom>
        </p:spPr>
      </p:pic>
      <p:sp>
        <p:nvSpPr>
          <p:cNvPr id="39" name="Ovale 38">
            <a:extLst>
              <a:ext uri="{FF2B5EF4-FFF2-40B4-BE49-F238E27FC236}">
                <a16:creationId xmlns:a16="http://schemas.microsoft.com/office/drawing/2014/main" id="{495D48FB-F6D8-4490-B428-62885D65E8A1}"/>
              </a:ext>
            </a:extLst>
          </p:cNvPr>
          <p:cNvSpPr>
            <a:spLocks noChangeAspect="1"/>
          </p:cNvSpPr>
          <p:nvPr/>
        </p:nvSpPr>
        <p:spPr>
          <a:xfrm>
            <a:off x="11577600" y="6246000"/>
            <a:ext cx="548640" cy="546401"/>
          </a:xfrm>
          <a:prstGeom prst="ellipse">
            <a:avLst/>
          </a:prstGeom>
          <a:solidFill>
            <a:srgbClr val="212421"/>
          </a:solidFill>
          <a:ln>
            <a:solidFill>
              <a:srgbClr val="FF88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0119"/>
                      <a:gd name="connsiteY0" fmla="*/ 340468 h 680936"/>
                      <a:gd name="connsiteX1" fmla="*/ 355060 w 710119"/>
                      <a:gd name="connsiteY1" fmla="*/ 0 h 680936"/>
                      <a:gd name="connsiteX2" fmla="*/ 710120 w 710119"/>
                      <a:gd name="connsiteY2" fmla="*/ 340468 h 680936"/>
                      <a:gd name="connsiteX3" fmla="*/ 355060 w 710119"/>
                      <a:gd name="connsiteY3" fmla="*/ 680936 h 680936"/>
                      <a:gd name="connsiteX4" fmla="*/ 0 w 710119"/>
                      <a:gd name="connsiteY4" fmla="*/ 340468 h 680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0119" h="680936" fill="none" extrusionOk="0">
                        <a:moveTo>
                          <a:pt x="0" y="340468"/>
                        </a:moveTo>
                        <a:cubicBezTo>
                          <a:pt x="12626" y="153931"/>
                          <a:pt x="182266" y="-47951"/>
                          <a:pt x="355060" y="0"/>
                        </a:cubicBezTo>
                        <a:cubicBezTo>
                          <a:pt x="512829" y="-5869"/>
                          <a:pt x="680930" y="179916"/>
                          <a:pt x="710120" y="340468"/>
                        </a:cubicBezTo>
                        <a:cubicBezTo>
                          <a:pt x="708708" y="515038"/>
                          <a:pt x="524764" y="717611"/>
                          <a:pt x="355060" y="680936"/>
                        </a:cubicBezTo>
                        <a:cubicBezTo>
                          <a:pt x="180858" y="693192"/>
                          <a:pt x="4552" y="529597"/>
                          <a:pt x="0" y="340468"/>
                        </a:cubicBezTo>
                        <a:close/>
                      </a:path>
                      <a:path w="710119" h="680936" stroke="0" extrusionOk="0">
                        <a:moveTo>
                          <a:pt x="0" y="340468"/>
                        </a:moveTo>
                        <a:cubicBezTo>
                          <a:pt x="-40400" y="127513"/>
                          <a:pt x="130169" y="10808"/>
                          <a:pt x="355060" y="0"/>
                        </a:cubicBezTo>
                        <a:cubicBezTo>
                          <a:pt x="591549" y="8504"/>
                          <a:pt x="696582" y="152863"/>
                          <a:pt x="710120" y="340468"/>
                        </a:cubicBezTo>
                        <a:cubicBezTo>
                          <a:pt x="691250" y="546930"/>
                          <a:pt x="546189" y="708377"/>
                          <a:pt x="355060" y="680936"/>
                        </a:cubicBezTo>
                        <a:cubicBezTo>
                          <a:pt x="119224" y="659192"/>
                          <a:pt x="48916" y="551876"/>
                          <a:pt x="0" y="34046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8800"/>
                </a:solidFill>
              </a:rPr>
              <a:t>II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DA1164C-AED0-456F-9FD7-687CBDF25FA2}"/>
              </a:ext>
            </a:extLst>
          </p:cNvPr>
          <p:cNvSpPr/>
          <p:nvPr/>
        </p:nvSpPr>
        <p:spPr>
          <a:xfrm>
            <a:off x="325958" y="-8999"/>
            <a:ext cx="2500009" cy="383118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9B8E538-3720-413A-99D0-6527BC5599F1}"/>
              </a:ext>
            </a:extLst>
          </p:cNvPr>
          <p:cNvSpPr/>
          <p:nvPr/>
        </p:nvSpPr>
        <p:spPr>
          <a:xfrm>
            <a:off x="325957" y="6539698"/>
            <a:ext cx="2511980" cy="327301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1C5D705-DBE5-4EA7-9426-AEA4CE9FCED7}"/>
              </a:ext>
            </a:extLst>
          </p:cNvPr>
          <p:cNvCxnSpPr/>
          <p:nvPr/>
        </p:nvCxnSpPr>
        <p:spPr>
          <a:xfrm>
            <a:off x="337930" y="6539698"/>
            <a:ext cx="2500009" cy="0"/>
          </a:xfrm>
          <a:prstGeom prst="line">
            <a:avLst/>
          </a:prstGeom>
          <a:ln w="28575">
            <a:solidFill>
              <a:srgbClr val="FF8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1F82E93-AEDE-4C53-A4B7-7DE29FA4CC78}"/>
              </a:ext>
            </a:extLst>
          </p:cNvPr>
          <p:cNvCxnSpPr/>
          <p:nvPr/>
        </p:nvCxnSpPr>
        <p:spPr>
          <a:xfrm>
            <a:off x="325958" y="383118"/>
            <a:ext cx="2500009" cy="0"/>
          </a:xfrm>
          <a:prstGeom prst="line">
            <a:avLst/>
          </a:prstGeom>
          <a:ln w="28575">
            <a:solidFill>
              <a:srgbClr val="FF8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29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87EFA3C-02A3-4753-876A-2D2161CF2080}"/>
              </a:ext>
            </a:extLst>
          </p:cNvPr>
          <p:cNvSpPr/>
          <p:nvPr/>
        </p:nvSpPr>
        <p:spPr>
          <a:xfrm>
            <a:off x="337931" y="0"/>
            <a:ext cx="2500009" cy="6858000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7FD3D7-8604-42D7-A8F5-0FA67A790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2894" b="1"/>
          <a:stretch/>
        </p:blipFill>
        <p:spPr>
          <a:xfrm>
            <a:off x="337929" y="0"/>
            <a:ext cx="2500010" cy="6858000"/>
          </a:xfrm>
          <a:prstGeom prst="rect">
            <a:avLst/>
          </a:prstGeom>
          <a:solidFill>
            <a:srgbClr val="FFFFFF">
              <a:alpha val="50000"/>
            </a:srgbClr>
          </a:solidFill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B44E0C2-EED0-4328-BD48-EF1736A96DB0}"/>
              </a:ext>
            </a:extLst>
          </p:cNvPr>
          <p:cNvSpPr/>
          <p:nvPr/>
        </p:nvSpPr>
        <p:spPr>
          <a:xfrm>
            <a:off x="325959" y="-4500"/>
            <a:ext cx="2511980" cy="6862500"/>
          </a:xfrm>
          <a:prstGeom prst="rect">
            <a:avLst/>
          </a:prstGeom>
          <a:solidFill>
            <a:schemeClr val="tx1">
              <a:alpha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499A755-5BEA-46D4-8D1B-455136980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8" y="2174496"/>
            <a:ext cx="2500009" cy="2500009"/>
          </a:xfrm>
          <a:prstGeom prst="rect">
            <a:avLst/>
          </a:prstGeom>
        </p:spPr>
      </p:pic>
      <p:sp>
        <p:nvSpPr>
          <p:cNvPr id="39" name="Ovale 38">
            <a:extLst>
              <a:ext uri="{FF2B5EF4-FFF2-40B4-BE49-F238E27FC236}">
                <a16:creationId xmlns:a16="http://schemas.microsoft.com/office/drawing/2014/main" id="{495D48FB-F6D8-4490-B428-62885D65E8A1}"/>
              </a:ext>
            </a:extLst>
          </p:cNvPr>
          <p:cNvSpPr>
            <a:spLocks noChangeAspect="1"/>
          </p:cNvSpPr>
          <p:nvPr/>
        </p:nvSpPr>
        <p:spPr>
          <a:xfrm>
            <a:off x="11577600" y="6246000"/>
            <a:ext cx="548640" cy="546401"/>
          </a:xfrm>
          <a:prstGeom prst="ellipse">
            <a:avLst/>
          </a:prstGeom>
          <a:solidFill>
            <a:srgbClr val="212421"/>
          </a:solidFill>
          <a:ln>
            <a:solidFill>
              <a:srgbClr val="FF88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0119"/>
                      <a:gd name="connsiteY0" fmla="*/ 340468 h 680936"/>
                      <a:gd name="connsiteX1" fmla="*/ 355060 w 710119"/>
                      <a:gd name="connsiteY1" fmla="*/ 0 h 680936"/>
                      <a:gd name="connsiteX2" fmla="*/ 710120 w 710119"/>
                      <a:gd name="connsiteY2" fmla="*/ 340468 h 680936"/>
                      <a:gd name="connsiteX3" fmla="*/ 355060 w 710119"/>
                      <a:gd name="connsiteY3" fmla="*/ 680936 h 680936"/>
                      <a:gd name="connsiteX4" fmla="*/ 0 w 710119"/>
                      <a:gd name="connsiteY4" fmla="*/ 340468 h 680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0119" h="680936" fill="none" extrusionOk="0">
                        <a:moveTo>
                          <a:pt x="0" y="340468"/>
                        </a:moveTo>
                        <a:cubicBezTo>
                          <a:pt x="12626" y="153931"/>
                          <a:pt x="182266" y="-47951"/>
                          <a:pt x="355060" y="0"/>
                        </a:cubicBezTo>
                        <a:cubicBezTo>
                          <a:pt x="512829" y="-5869"/>
                          <a:pt x="680930" y="179916"/>
                          <a:pt x="710120" y="340468"/>
                        </a:cubicBezTo>
                        <a:cubicBezTo>
                          <a:pt x="708708" y="515038"/>
                          <a:pt x="524764" y="717611"/>
                          <a:pt x="355060" y="680936"/>
                        </a:cubicBezTo>
                        <a:cubicBezTo>
                          <a:pt x="180858" y="693192"/>
                          <a:pt x="4552" y="529597"/>
                          <a:pt x="0" y="340468"/>
                        </a:cubicBezTo>
                        <a:close/>
                      </a:path>
                      <a:path w="710119" h="680936" stroke="0" extrusionOk="0">
                        <a:moveTo>
                          <a:pt x="0" y="340468"/>
                        </a:moveTo>
                        <a:cubicBezTo>
                          <a:pt x="-40400" y="127513"/>
                          <a:pt x="130169" y="10808"/>
                          <a:pt x="355060" y="0"/>
                        </a:cubicBezTo>
                        <a:cubicBezTo>
                          <a:pt x="591549" y="8504"/>
                          <a:pt x="696582" y="152863"/>
                          <a:pt x="710120" y="340468"/>
                        </a:cubicBezTo>
                        <a:cubicBezTo>
                          <a:pt x="691250" y="546930"/>
                          <a:pt x="546189" y="708377"/>
                          <a:pt x="355060" y="680936"/>
                        </a:cubicBezTo>
                        <a:cubicBezTo>
                          <a:pt x="119224" y="659192"/>
                          <a:pt x="48916" y="551876"/>
                          <a:pt x="0" y="34046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8800"/>
                </a:solidFill>
              </a:rPr>
              <a:t>III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DA1164C-AED0-456F-9FD7-687CBDF25FA2}"/>
              </a:ext>
            </a:extLst>
          </p:cNvPr>
          <p:cNvSpPr/>
          <p:nvPr/>
        </p:nvSpPr>
        <p:spPr>
          <a:xfrm>
            <a:off x="325958" y="-8999"/>
            <a:ext cx="2500009" cy="383118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9B8E538-3720-413A-99D0-6527BC5599F1}"/>
              </a:ext>
            </a:extLst>
          </p:cNvPr>
          <p:cNvSpPr/>
          <p:nvPr/>
        </p:nvSpPr>
        <p:spPr>
          <a:xfrm>
            <a:off x="325957" y="6539698"/>
            <a:ext cx="2511980" cy="327301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1C5D705-DBE5-4EA7-9426-AEA4CE9FCED7}"/>
              </a:ext>
            </a:extLst>
          </p:cNvPr>
          <p:cNvCxnSpPr/>
          <p:nvPr/>
        </p:nvCxnSpPr>
        <p:spPr>
          <a:xfrm>
            <a:off x="337930" y="6539698"/>
            <a:ext cx="2500009" cy="0"/>
          </a:xfrm>
          <a:prstGeom prst="line">
            <a:avLst/>
          </a:prstGeom>
          <a:ln w="28575">
            <a:solidFill>
              <a:srgbClr val="FF8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1F82E93-AEDE-4C53-A4B7-7DE29FA4CC78}"/>
              </a:ext>
            </a:extLst>
          </p:cNvPr>
          <p:cNvCxnSpPr/>
          <p:nvPr/>
        </p:nvCxnSpPr>
        <p:spPr>
          <a:xfrm>
            <a:off x="325958" y="383118"/>
            <a:ext cx="2500009" cy="0"/>
          </a:xfrm>
          <a:prstGeom prst="line">
            <a:avLst/>
          </a:prstGeom>
          <a:ln w="28575">
            <a:solidFill>
              <a:srgbClr val="FF8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95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87EFA3C-02A3-4753-876A-2D2161CF2080}"/>
              </a:ext>
            </a:extLst>
          </p:cNvPr>
          <p:cNvSpPr/>
          <p:nvPr/>
        </p:nvSpPr>
        <p:spPr>
          <a:xfrm>
            <a:off x="337931" y="0"/>
            <a:ext cx="2500009" cy="6858000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7FD3D7-8604-42D7-A8F5-0FA67A790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2894" b="1"/>
          <a:stretch/>
        </p:blipFill>
        <p:spPr>
          <a:xfrm>
            <a:off x="337929" y="0"/>
            <a:ext cx="2500010" cy="6858000"/>
          </a:xfrm>
          <a:prstGeom prst="rect">
            <a:avLst/>
          </a:prstGeom>
          <a:solidFill>
            <a:srgbClr val="FFFFFF">
              <a:alpha val="50000"/>
            </a:srgbClr>
          </a:solidFill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B44E0C2-EED0-4328-BD48-EF1736A96DB0}"/>
              </a:ext>
            </a:extLst>
          </p:cNvPr>
          <p:cNvSpPr/>
          <p:nvPr/>
        </p:nvSpPr>
        <p:spPr>
          <a:xfrm>
            <a:off x="325959" y="-4500"/>
            <a:ext cx="2511980" cy="6862500"/>
          </a:xfrm>
          <a:prstGeom prst="rect">
            <a:avLst/>
          </a:prstGeom>
          <a:solidFill>
            <a:schemeClr val="tx1">
              <a:alpha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499A755-5BEA-46D4-8D1B-455136980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8" y="2174496"/>
            <a:ext cx="2500009" cy="2500009"/>
          </a:xfrm>
          <a:prstGeom prst="rect">
            <a:avLst/>
          </a:prstGeom>
        </p:spPr>
      </p:pic>
      <p:sp>
        <p:nvSpPr>
          <p:cNvPr id="39" name="Ovale 38">
            <a:extLst>
              <a:ext uri="{FF2B5EF4-FFF2-40B4-BE49-F238E27FC236}">
                <a16:creationId xmlns:a16="http://schemas.microsoft.com/office/drawing/2014/main" id="{495D48FB-F6D8-4490-B428-62885D65E8A1}"/>
              </a:ext>
            </a:extLst>
          </p:cNvPr>
          <p:cNvSpPr>
            <a:spLocks noChangeAspect="1"/>
          </p:cNvSpPr>
          <p:nvPr/>
        </p:nvSpPr>
        <p:spPr>
          <a:xfrm>
            <a:off x="11577600" y="6246000"/>
            <a:ext cx="548640" cy="546401"/>
          </a:xfrm>
          <a:prstGeom prst="ellipse">
            <a:avLst/>
          </a:prstGeom>
          <a:solidFill>
            <a:srgbClr val="212421"/>
          </a:solidFill>
          <a:ln>
            <a:solidFill>
              <a:srgbClr val="FF88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0119"/>
                      <a:gd name="connsiteY0" fmla="*/ 340468 h 680936"/>
                      <a:gd name="connsiteX1" fmla="*/ 355060 w 710119"/>
                      <a:gd name="connsiteY1" fmla="*/ 0 h 680936"/>
                      <a:gd name="connsiteX2" fmla="*/ 710120 w 710119"/>
                      <a:gd name="connsiteY2" fmla="*/ 340468 h 680936"/>
                      <a:gd name="connsiteX3" fmla="*/ 355060 w 710119"/>
                      <a:gd name="connsiteY3" fmla="*/ 680936 h 680936"/>
                      <a:gd name="connsiteX4" fmla="*/ 0 w 710119"/>
                      <a:gd name="connsiteY4" fmla="*/ 340468 h 680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0119" h="680936" fill="none" extrusionOk="0">
                        <a:moveTo>
                          <a:pt x="0" y="340468"/>
                        </a:moveTo>
                        <a:cubicBezTo>
                          <a:pt x="12626" y="153931"/>
                          <a:pt x="182266" y="-47951"/>
                          <a:pt x="355060" y="0"/>
                        </a:cubicBezTo>
                        <a:cubicBezTo>
                          <a:pt x="512829" y="-5869"/>
                          <a:pt x="680930" y="179916"/>
                          <a:pt x="710120" y="340468"/>
                        </a:cubicBezTo>
                        <a:cubicBezTo>
                          <a:pt x="708708" y="515038"/>
                          <a:pt x="524764" y="717611"/>
                          <a:pt x="355060" y="680936"/>
                        </a:cubicBezTo>
                        <a:cubicBezTo>
                          <a:pt x="180858" y="693192"/>
                          <a:pt x="4552" y="529597"/>
                          <a:pt x="0" y="340468"/>
                        </a:cubicBezTo>
                        <a:close/>
                      </a:path>
                      <a:path w="710119" h="680936" stroke="0" extrusionOk="0">
                        <a:moveTo>
                          <a:pt x="0" y="340468"/>
                        </a:moveTo>
                        <a:cubicBezTo>
                          <a:pt x="-40400" y="127513"/>
                          <a:pt x="130169" y="10808"/>
                          <a:pt x="355060" y="0"/>
                        </a:cubicBezTo>
                        <a:cubicBezTo>
                          <a:pt x="591549" y="8504"/>
                          <a:pt x="696582" y="152863"/>
                          <a:pt x="710120" y="340468"/>
                        </a:cubicBezTo>
                        <a:cubicBezTo>
                          <a:pt x="691250" y="546930"/>
                          <a:pt x="546189" y="708377"/>
                          <a:pt x="355060" y="680936"/>
                        </a:cubicBezTo>
                        <a:cubicBezTo>
                          <a:pt x="119224" y="659192"/>
                          <a:pt x="48916" y="551876"/>
                          <a:pt x="0" y="34046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8800"/>
                </a:solidFill>
              </a:rPr>
              <a:t>IV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DA1164C-AED0-456F-9FD7-687CBDF25FA2}"/>
              </a:ext>
            </a:extLst>
          </p:cNvPr>
          <p:cNvSpPr/>
          <p:nvPr/>
        </p:nvSpPr>
        <p:spPr>
          <a:xfrm>
            <a:off x="325958" y="-8999"/>
            <a:ext cx="2500009" cy="383118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9B8E538-3720-413A-99D0-6527BC5599F1}"/>
              </a:ext>
            </a:extLst>
          </p:cNvPr>
          <p:cNvSpPr/>
          <p:nvPr/>
        </p:nvSpPr>
        <p:spPr>
          <a:xfrm>
            <a:off x="325957" y="6539698"/>
            <a:ext cx="2511980" cy="327301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1C5D705-DBE5-4EA7-9426-AEA4CE9FCED7}"/>
              </a:ext>
            </a:extLst>
          </p:cNvPr>
          <p:cNvCxnSpPr/>
          <p:nvPr/>
        </p:nvCxnSpPr>
        <p:spPr>
          <a:xfrm>
            <a:off x="337930" y="6539698"/>
            <a:ext cx="2500009" cy="0"/>
          </a:xfrm>
          <a:prstGeom prst="line">
            <a:avLst/>
          </a:prstGeom>
          <a:ln w="28575">
            <a:solidFill>
              <a:srgbClr val="FF8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1F82E93-AEDE-4C53-A4B7-7DE29FA4CC78}"/>
              </a:ext>
            </a:extLst>
          </p:cNvPr>
          <p:cNvCxnSpPr/>
          <p:nvPr/>
        </p:nvCxnSpPr>
        <p:spPr>
          <a:xfrm>
            <a:off x="325958" y="383118"/>
            <a:ext cx="2500009" cy="0"/>
          </a:xfrm>
          <a:prstGeom prst="line">
            <a:avLst/>
          </a:prstGeom>
          <a:ln w="28575">
            <a:solidFill>
              <a:srgbClr val="FF8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2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87EFA3C-02A3-4753-876A-2D2161CF2080}"/>
              </a:ext>
            </a:extLst>
          </p:cNvPr>
          <p:cNvSpPr/>
          <p:nvPr/>
        </p:nvSpPr>
        <p:spPr>
          <a:xfrm>
            <a:off x="337931" y="0"/>
            <a:ext cx="2500009" cy="6858000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7FD3D7-8604-42D7-A8F5-0FA67A790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2894" b="1"/>
          <a:stretch/>
        </p:blipFill>
        <p:spPr>
          <a:xfrm>
            <a:off x="337929" y="0"/>
            <a:ext cx="2500010" cy="6858000"/>
          </a:xfrm>
          <a:prstGeom prst="rect">
            <a:avLst/>
          </a:prstGeom>
          <a:solidFill>
            <a:srgbClr val="FFFFFF">
              <a:alpha val="50000"/>
            </a:srgbClr>
          </a:solidFill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B44E0C2-EED0-4328-BD48-EF1736A96DB0}"/>
              </a:ext>
            </a:extLst>
          </p:cNvPr>
          <p:cNvSpPr/>
          <p:nvPr/>
        </p:nvSpPr>
        <p:spPr>
          <a:xfrm>
            <a:off x="325959" y="-4500"/>
            <a:ext cx="2511980" cy="6862500"/>
          </a:xfrm>
          <a:prstGeom prst="rect">
            <a:avLst/>
          </a:prstGeom>
          <a:solidFill>
            <a:schemeClr val="tx1">
              <a:alpha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499A755-5BEA-46D4-8D1B-455136980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8" y="2174496"/>
            <a:ext cx="2500009" cy="2500009"/>
          </a:xfrm>
          <a:prstGeom prst="rect">
            <a:avLst/>
          </a:prstGeom>
        </p:spPr>
      </p:pic>
      <p:sp>
        <p:nvSpPr>
          <p:cNvPr id="39" name="Ovale 38">
            <a:extLst>
              <a:ext uri="{FF2B5EF4-FFF2-40B4-BE49-F238E27FC236}">
                <a16:creationId xmlns:a16="http://schemas.microsoft.com/office/drawing/2014/main" id="{495D48FB-F6D8-4490-B428-62885D65E8A1}"/>
              </a:ext>
            </a:extLst>
          </p:cNvPr>
          <p:cNvSpPr>
            <a:spLocks noChangeAspect="1"/>
          </p:cNvSpPr>
          <p:nvPr/>
        </p:nvSpPr>
        <p:spPr>
          <a:xfrm>
            <a:off x="11577600" y="6246000"/>
            <a:ext cx="548640" cy="546401"/>
          </a:xfrm>
          <a:prstGeom prst="ellipse">
            <a:avLst/>
          </a:prstGeom>
          <a:solidFill>
            <a:srgbClr val="212421"/>
          </a:solidFill>
          <a:ln>
            <a:solidFill>
              <a:srgbClr val="FF88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0119"/>
                      <a:gd name="connsiteY0" fmla="*/ 340468 h 680936"/>
                      <a:gd name="connsiteX1" fmla="*/ 355060 w 710119"/>
                      <a:gd name="connsiteY1" fmla="*/ 0 h 680936"/>
                      <a:gd name="connsiteX2" fmla="*/ 710120 w 710119"/>
                      <a:gd name="connsiteY2" fmla="*/ 340468 h 680936"/>
                      <a:gd name="connsiteX3" fmla="*/ 355060 w 710119"/>
                      <a:gd name="connsiteY3" fmla="*/ 680936 h 680936"/>
                      <a:gd name="connsiteX4" fmla="*/ 0 w 710119"/>
                      <a:gd name="connsiteY4" fmla="*/ 340468 h 680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0119" h="680936" fill="none" extrusionOk="0">
                        <a:moveTo>
                          <a:pt x="0" y="340468"/>
                        </a:moveTo>
                        <a:cubicBezTo>
                          <a:pt x="12626" y="153931"/>
                          <a:pt x="182266" y="-47951"/>
                          <a:pt x="355060" y="0"/>
                        </a:cubicBezTo>
                        <a:cubicBezTo>
                          <a:pt x="512829" y="-5869"/>
                          <a:pt x="680930" y="179916"/>
                          <a:pt x="710120" y="340468"/>
                        </a:cubicBezTo>
                        <a:cubicBezTo>
                          <a:pt x="708708" y="515038"/>
                          <a:pt x="524764" y="717611"/>
                          <a:pt x="355060" y="680936"/>
                        </a:cubicBezTo>
                        <a:cubicBezTo>
                          <a:pt x="180858" y="693192"/>
                          <a:pt x="4552" y="529597"/>
                          <a:pt x="0" y="340468"/>
                        </a:cubicBezTo>
                        <a:close/>
                      </a:path>
                      <a:path w="710119" h="680936" stroke="0" extrusionOk="0">
                        <a:moveTo>
                          <a:pt x="0" y="340468"/>
                        </a:moveTo>
                        <a:cubicBezTo>
                          <a:pt x="-40400" y="127513"/>
                          <a:pt x="130169" y="10808"/>
                          <a:pt x="355060" y="0"/>
                        </a:cubicBezTo>
                        <a:cubicBezTo>
                          <a:pt x="591549" y="8504"/>
                          <a:pt x="696582" y="152863"/>
                          <a:pt x="710120" y="340468"/>
                        </a:cubicBezTo>
                        <a:cubicBezTo>
                          <a:pt x="691250" y="546930"/>
                          <a:pt x="546189" y="708377"/>
                          <a:pt x="355060" y="680936"/>
                        </a:cubicBezTo>
                        <a:cubicBezTo>
                          <a:pt x="119224" y="659192"/>
                          <a:pt x="48916" y="551876"/>
                          <a:pt x="0" y="34046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8800"/>
                </a:solidFill>
              </a:rPr>
              <a:t>V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DA1164C-AED0-456F-9FD7-687CBDF25FA2}"/>
              </a:ext>
            </a:extLst>
          </p:cNvPr>
          <p:cNvSpPr/>
          <p:nvPr/>
        </p:nvSpPr>
        <p:spPr>
          <a:xfrm>
            <a:off x="325958" y="-8999"/>
            <a:ext cx="2500009" cy="383118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9B8E538-3720-413A-99D0-6527BC5599F1}"/>
              </a:ext>
            </a:extLst>
          </p:cNvPr>
          <p:cNvSpPr/>
          <p:nvPr/>
        </p:nvSpPr>
        <p:spPr>
          <a:xfrm>
            <a:off x="325957" y="6539698"/>
            <a:ext cx="2511980" cy="327301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1C5D705-DBE5-4EA7-9426-AEA4CE9FCED7}"/>
              </a:ext>
            </a:extLst>
          </p:cNvPr>
          <p:cNvCxnSpPr/>
          <p:nvPr/>
        </p:nvCxnSpPr>
        <p:spPr>
          <a:xfrm>
            <a:off x="337930" y="6539698"/>
            <a:ext cx="2500009" cy="0"/>
          </a:xfrm>
          <a:prstGeom prst="line">
            <a:avLst/>
          </a:prstGeom>
          <a:ln w="28575">
            <a:solidFill>
              <a:srgbClr val="FF8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1F82E93-AEDE-4C53-A4B7-7DE29FA4CC78}"/>
              </a:ext>
            </a:extLst>
          </p:cNvPr>
          <p:cNvCxnSpPr/>
          <p:nvPr/>
        </p:nvCxnSpPr>
        <p:spPr>
          <a:xfrm>
            <a:off x="325958" y="383118"/>
            <a:ext cx="2500009" cy="0"/>
          </a:xfrm>
          <a:prstGeom prst="line">
            <a:avLst/>
          </a:prstGeom>
          <a:ln w="28575">
            <a:solidFill>
              <a:srgbClr val="FF8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15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87EFA3C-02A3-4753-876A-2D2161CF2080}"/>
              </a:ext>
            </a:extLst>
          </p:cNvPr>
          <p:cNvSpPr/>
          <p:nvPr/>
        </p:nvSpPr>
        <p:spPr>
          <a:xfrm>
            <a:off x="337931" y="0"/>
            <a:ext cx="2500009" cy="6858000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7FD3D7-8604-42D7-A8F5-0FA67A790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2894" b="1"/>
          <a:stretch/>
        </p:blipFill>
        <p:spPr>
          <a:xfrm>
            <a:off x="337929" y="0"/>
            <a:ext cx="2500010" cy="6858000"/>
          </a:xfrm>
          <a:prstGeom prst="rect">
            <a:avLst/>
          </a:prstGeom>
          <a:solidFill>
            <a:srgbClr val="FFFFFF">
              <a:alpha val="50000"/>
            </a:srgbClr>
          </a:solidFill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B44E0C2-EED0-4328-BD48-EF1736A96DB0}"/>
              </a:ext>
            </a:extLst>
          </p:cNvPr>
          <p:cNvSpPr/>
          <p:nvPr/>
        </p:nvSpPr>
        <p:spPr>
          <a:xfrm>
            <a:off x="325959" y="-4500"/>
            <a:ext cx="2511980" cy="6862500"/>
          </a:xfrm>
          <a:prstGeom prst="rect">
            <a:avLst/>
          </a:prstGeom>
          <a:solidFill>
            <a:schemeClr val="tx1">
              <a:alpha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499A755-5BEA-46D4-8D1B-455136980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8" y="2174496"/>
            <a:ext cx="2500009" cy="2500009"/>
          </a:xfrm>
          <a:prstGeom prst="rect">
            <a:avLst/>
          </a:prstGeom>
        </p:spPr>
      </p:pic>
      <p:sp>
        <p:nvSpPr>
          <p:cNvPr id="39" name="Ovale 38">
            <a:extLst>
              <a:ext uri="{FF2B5EF4-FFF2-40B4-BE49-F238E27FC236}">
                <a16:creationId xmlns:a16="http://schemas.microsoft.com/office/drawing/2014/main" id="{495D48FB-F6D8-4490-B428-62885D65E8A1}"/>
              </a:ext>
            </a:extLst>
          </p:cNvPr>
          <p:cNvSpPr>
            <a:spLocks noChangeAspect="1"/>
          </p:cNvSpPr>
          <p:nvPr/>
        </p:nvSpPr>
        <p:spPr>
          <a:xfrm>
            <a:off x="11577600" y="6246000"/>
            <a:ext cx="548640" cy="546401"/>
          </a:xfrm>
          <a:prstGeom prst="ellipse">
            <a:avLst/>
          </a:prstGeom>
          <a:solidFill>
            <a:srgbClr val="212421"/>
          </a:solidFill>
          <a:ln>
            <a:solidFill>
              <a:srgbClr val="FF88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0119"/>
                      <a:gd name="connsiteY0" fmla="*/ 340468 h 680936"/>
                      <a:gd name="connsiteX1" fmla="*/ 355060 w 710119"/>
                      <a:gd name="connsiteY1" fmla="*/ 0 h 680936"/>
                      <a:gd name="connsiteX2" fmla="*/ 710120 w 710119"/>
                      <a:gd name="connsiteY2" fmla="*/ 340468 h 680936"/>
                      <a:gd name="connsiteX3" fmla="*/ 355060 w 710119"/>
                      <a:gd name="connsiteY3" fmla="*/ 680936 h 680936"/>
                      <a:gd name="connsiteX4" fmla="*/ 0 w 710119"/>
                      <a:gd name="connsiteY4" fmla="*/ 340468 h 680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0119" h="680936" fill="none" extrusionOk="0">
                        <a:moveTo>
                          <a:pt x="0" y="340468"/>
                        </a:moveTo>
                        <a:cubicBezTo>
                          <a:pt x="12626" y="153931"/>
                          <a:pt x="182266" y="-47951"/>
                          <a:pt x="355060" y="0"/>
                        </a:cubicBezTo>
                        <a:cubicBezTo>
                          <a:pt x="512829" y="-5869"/>
                          <a:pt x="680930" y="179916"/>
                          <a:pt x="710120" y="340468"/>
                        </a:cubicBezTo>
                        <a:cubicBezTo>
                          <a:pt x="708708" y="515038"/>
                          <a:pt x="524764" y="717611"/>
                          <a:pt x="355060" y="680936"/>
                        </a:cubicBezTo>
                        <a:cubicBezTo>
                          <a:pt x="180858" y="693192"/>
                          <a:pt x="4552" y="529597"/>
                          <a:pt x="0" y="340468"/>
                        </a:cubicBezTo>
                        <a:close/>
                      </a:path>
                      <a:path w="710119" h="680936" stroke="0" extrusionOk="0">
                        <a:moveTo>
                          <a:pt x="0" y="340468"/>
                        </a:moveTo>
                        <a:cubicBezTo>
                          <a:pt x="-40400" y="127513"/>
                          <a:pt x="130169" y="10808"/>
                          <a:pt x="355060" y="0"/>
                        </a:cubicBezTo>
                        <a:cubicBezTo>
                          <a:pt x="591549" y="8504"/>
                          <a:pt x="696582" y="152863"/>
                          <a:pt x="710120" y="340468"/>
                        </a:cubicBezTo>
                        <a:cubicBezTo>
                          <a:pt x="691250" y="546930"/>
                          <a:pt x="546189" y="708377"/>
                          <a:pt x="355060" y="680936"/>
                        </a:cubicBezTo>
                        <a:cubicBezTo>
                          <a:pt x="119224" y="659192"/>
                          <a:pt x="48916" y="551876"/>
                          <a:pt x="0" y="34046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8800"/>
                </a:solidFill>
              </a:rPr>
              <a:t>VI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DA1164C-AED0-456F-9FD7-687CBDF25FA2}"/>
              </a:ext>
            </a:extLst>
          </p:cNvPr>
          <p:cNvSpPr/>
          <p:nvPr/>
        </p:nvSpPr>
        <p:spPr>
          <a:xfrm>
            <a:off x="325958" y="-8999"/>
            <a:ext cx="2500009" cy="383118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9B8E538-3720-413A-99D0-6527BC5599F1}"/>
              </a:ext>
            </a:extLst>
          </p:cNvPr>
          <p:cNvSpPr/>
          <p:nvPr/>
        </p:nvSpPr>
        <p:spPr>
          <a:xfrm>
            <a:off x="325957" y="6539698"/>
            <a:ext cx="2511980" cy="327301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1C5D705-DBE5-4EA7-9426-AEA4CE9FCED7}"/>
              </a:ext>
            </a:extLst>
          </p:cNvPr>
          <p:cNvCxnSpPr/>
          <p:nvPr/>
        </p:nvCxnSpPr>
        <p:spPr>
          <a:xfrm>
            <a:off x="337930" y="6539698"/>
            <a:ext cx="2500009" cy="0"/>
          </a:xfrm>
          <a:prstGeom prst="line">
            <a:avLst/>
          </a:prstGeom>
          <a:ln w="28575">
            <a:solidFill>
              <a:srgbClr val="FF8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1F82E93-AEDE-4C53-A4B7-7DE29FA4CC78}"/>
              </a:ext>
            </a:extLst>
          </p:cNvPr>
          <p:cNvCxnSpPr/>
          <p:nvPr/>
        </p:nvCxnSpPr>
        <p:spPr>
          <a:xfrm>
            <a:off x="325958" y="383118"/>
            <a:ext cx="2500009" cy="0"/>
          </a:xfrm>
          <a:prstGeom prst="line">
            <a:avLst/>
          </a:prstGeom>
          <a:ln w="28575">
            <a:solidFill>
              <a:srgbClr val="FF8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08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87EFA3C-02A3-4753-876A-2D2161CF2080}"/>
              </a:ext>
            </a:extLst>
          </p:cNvPr>
          <p:cNvSpPr/>
          <p:nvPr/>
        </p:nvSpPr>
        <p:spPr>
          <a:xfrm>
            <a:off x="337931" y="0"/>
            <a:ext cx="2500009" cy="6858000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7FD3D7-8604-42D7-A8F5-0FA67A790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0"/>
          <a:stretch/>
        </p:blipFill>
        <p:spPr>
          <a:xfrm>
            <a:off x="337929" y="0"/>
            <a:ext cx="2500010" cy="2767515"/>
          </a:xfrm>
          <a:prstGeom prst="rect">
            <a:avLst/>
          </a:prstGeom>
          <a:solidFill>
            <a:srgbClr val="FFFFFF">
              <a:alpha val="50000"/>
            </a:srgbClr>
          </a:solidFill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B44E0C2-EED0-4328-BD48-EF1736A96DB0}"/>
              </a:ext>
            </a:extLst>
          </p:cNvPr>
          <p:cNvSpPr/>
          <p:nvPr/>
        </p:nvSpPr>
        <p:spPr>
          <a:xfrm>
            <a:off x="337929" y="-14"/>
            <a:ext cx="2502000" cy="2772000"/>
          </a:xfrm>
          <a:prstGeom prst="rect">
            <a:avLst/>
          </a:prstGeom>
          <a:solidFill>
            <a:schemeClr val="tx1">
              <a:alpha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1F82E93-AEDE-4C53-A4B7-7DE29FA4CC78}"/>
              </a:ext>
            </a:extLst>
          </p:cNvPr>
          <p:cNvCxnSpPr/>
          <p:nvPr/>
        </p:nvCxnSpPr>
        <p:spPr>
          <a:xfrm>
            <a:off x="337930" y="2767502"/>
            <a:ext cx="2500009" cy="0"/>
          </a:xfrm>
          <a:prstGeom prst="line">
            <a:avLst/>
          </a:prstGeom>
          <a:ln w="28575">
            <a:solidFill>
              <a:srgbClr val="FF8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A499A755-5BEA-46D4-8D1B-455136980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0" y="133739"/>
            <a:ext cx="2500009" cy="2500009"/>
          </a:xfrm>
          <a:prstGeom prst="rect">
            <a:avLst/>
          </a:prstGeom>
        </p:spPr>
      </p:pic>
      <p:sp>
        <p:nvSpPr>
          <p:cNvPr id="39" name="Ovale 38">
            <a:extLst>
              <a:ext uri="{FF2B5EF4-FFF2-40B4-BE49-F238E27FC236}">
                <a16:creationId xmlns:a16="http://schemas.microsoft.com/office/drawing/2014/main" id="{495D48FB-F6D8-4490-B428-62885D65E8A1}"/>
              </a:ext>
            </a:extLst>
          </p:cNvPr>
          <p:cNvSpPr>
            <a:spLocks noChangeAspect="1"/>
          </p:cNvSpPr>
          <p:nvPr/>
        </p:nvSpPr>
        <p:spPr>
          <a:xfrm>
            <a:off x="11577600" y="6246000"/>
            <a:ext cx="548640" cy="546401"/>
          </a:xfrm>
          <a:prstGeom prst="ellipse">
            <a:avLst/>
          </a:prstGeom>
          <a:solidFill>
            <a:srgbClr val="212421"/>
          </a:solidFill>
          <a:ln>
            <a:solidFill>
              <a:srgbClr val="FF88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0119"/>
                      <a:gd name="connsiteY0" fmla="*/ 340468 h 680936"/>
                      <a:gd name="connsiteX1" fmla="*/ 355060 w 710119"/>
                      <a:gd name="connsiteY1" fmla="*/ 0 h 680936"/>
                      <a:gd name="connsiteX2" fmla="*/ 710120 w 710119"/>
                      <a:gd name="connsiteY2" fmla="*/ 340468 h 680936"/>
                      <a:gd name="connsiteX3" fmla="*/ 355060 w 710119"/>
                      <a:gd name="connsiteY3" fmla="*/ 680936 h 680936"/>
                      <a:gd name="connsiteX4" fmla="*/ 0 w 710119"/>
                      <a:gd name="connsiteY4" fmla="*/ 340468 h 680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0119" h="680936" fill="none" extrusionOk="0">
                        <a:moveTo>
                          <a:pt x="0" y="340468"/>
                        </a:moveTo>
                        <a:cubicBezTo>
                          <a:pt x="12626" y="153931"/>
                          <a:pt x="182266" y="-47951"/>
                          <a:pt x="355060" y="0"/>
                        </a:cubicBezTo>
                        <a:cubicBezTo>
                          <a:pt x="512829" y="-5869"/>
                          <a:pt x="680930" y="179916"/>
                          <a:pt x="710120" y="340468"/>
                        </a:cubicBezTo>
                        <a:cubicBezTo>
                          <a:pt x="708708" y="515038"/>
                          <a:pt x="524764" y="717611"/>
                          <a:pt x="355060" y="680936"/>
                        </a:cubicBezTo>
                        <a:cubicBezTo>
                          <a:pt x="180858" y="693192"/>
                          <a:pt x="4552" y="529597"/>
                          <a:pt x="0" y="340468"/>
                        </a:cubicBezTo>
                        <a:close/>
                      </a:path>
                      <a:path w="710119" h="680936" stroke="0" extrusionOk="0">
                        <a:moveTo>
                          <a:pt x="0" y="340468"/>
                        </a:moveTo>
                        <a:cubicBezTo>
                          <a:pt x="-40400" y="127513"/>
                          <a:pt x="130169" y="10808"/>
                          <a:pt x="355060" y="0"/>
                        </a:cubicBezTo>
                        <a:cubicBezTo>
                          <a:pt x="591549" y="8504"/>
                          <a:pt x="696582" y="152863"/>
                          <a:pt x="710120" y="340468"/>
                        </a:cubicBezTo>
                        <a:cubicBezTo>
                          <a:pt x="691250" y="546930"/>
                          <a:pt x="546189" y="708377"/>
                          <a:pt x="355060" y="680936"/>
                        </a:cubicBezTo>
                        <a:cubicBezTo>
                          <a:pt x="119224" y="659192"/>
                          <a:pt x="48916" y="551876"/>
                          <a:pt x="0" y="34046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8800"/>
                </a:solidFill>
              </a:rPr>
              <a:t>1</a:t>
            </a: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C87B3AF1-EAB9-4AE7-8D74-0D89377392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1" r="18991" b="13243"/>
          <a:stretch/>
        </p:blipFill>
        <p:spPr>
          <a:xfrm>
            <a:off x="337930" y="2767494"/>
            <a:ext cx="2500009" cy="409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4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87EFA3C-02A3-4753-876A-2D2161CF2080}"/>
              </a:ext>
            </a:extLst>
          </p:cNvPr>
          <p:cNvSpPr/>
          <p:nvPr/>
        </p:nvSpPr>
        <p:spPr>
          <a:xfrm>
            <a:off x="337931" y="0"/>
            <a:ext cx="2500009" cy="6858000"/>
          </a:xfrm>
          <a:prstGeom prst="rect">
            <a:avLst/>
          </a:prstGeom>
          <a:solidFill>
            <a:srgbClr val="21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7FD3D7-8604-42D7-A8F5-0FA67A790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0"/>
          <a:stretch/>
        </p:blipFill>
        <p:spPr>
          <a:xfrm>
            <a:off x="337929" y="0"/>
            <a:ext cx="2500010" cy="2767515"/>
          </a:xfrm>
          <a:prstGeom prst="rect">
            <a:avLst/>
          </a:prstGeom>
          <a:solidFill>
            <a:srgbClr val="FFFFFF">
              <a:alpha val="50000"/>
            </a:srgbClr>
          </a:solidFill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B44E0C2-EED0-4328-BD48-EF1736A96DB0}"/>
              </a:ext>
            </a:extLst>
          </p:cNvPr>
          <p:cNvSpPr/>
          <p:nvPr/>
        </p:nvSpPr>
        <p:spPr>
          <a:xfrm>
            <a:off x="337929" y="-14"/>
            <a:ext cx="2502000" cy="2772000"/>
          </a:xfrm>
          <a:prstGeom prst="rect">
            <a:avLst/>
          </a:prstGeom>
          <a:solidFill>
            <a:schemeClr val="tx1">
              <a:alpha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1F82E93-AEDE-4C53-A4B7-7DE29FA4CC78}"/>
              </a:ext>
            </a:extLst>
          </p:cNvPr>
          <p:cNvCxnSpPr/>
          <p:nvPr/>
        </p:nvCxnSpPr>
        <p:spPr>
          <a:xfrm>
            <a:off x="337930" y="2767502"/>
            <a:ext cx="2500009" cy="0"/>
          </a:xfrm>
          <a:prstGeom prst="line">
            <a:avLst/>
          </a:prstGeom>
          <a:ln w="28575">
            <a:solidFill>
              <a:srgbClr val="FF8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A499A755-5BEA-46D4-8D1B-455136980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0" y="133739"/>
            <a:ext cx="2500009" cy="2500009"/>
          </a:xfrm>
          <a:prstGeom prst="rect">
            <a:avLst/>
          </a:prstGeom>
        </p:spPr>
      </p:pic>
      <p:sp>
        <p:nvSpPr>
          <p:cNvPr id="39" name="Ovale 38">
            <a:extLst>
              <a:ext uri="{FF2B5EF4-FFF2-40B4-BE49-F238E27FC236}">
                <a16:creationId xmlns:a16="http://schemas.microsoft.com/office/drawing/2014/main" id="{495D48FB-F6D8-4490-B428-62885D65E8A1}"/>
              </a:ext>
            </a:extLst>
          </p:cNvPr>
          <p:cNvSpPr>
            <a:spLocks noChangeAspect="1"/>
          </p:cNvSpPr>
          <p:nvPr/>
        </p:nvSpPr>
        <p:spPr>
          <a:xfrm>
            <a:off x="11577600" y="6246000"/>
            <a:ext cx="548640" cy="546401"/>
          </a:xfrm>
          <a:prstGeom prst="ellipse">
            <a:avLst/>
          </a:prstGeom>
          <a:solidFill>
            <a:srgbClr val="212421"/>
          </a:solidFill>
          <a:ln>
            <a:solidFill>
              <a:srgbClr val="FF88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0119"/>
                      <a:gd name="connsiteY0" fmla="*/ 340468 h 680936"/>
                      <a:gd name="connsiteX1" fmla="*/ 355060 w 710119"/>
                      <a:gd name="connsiteY1" fmla="*/ 0 h 680936"/>
                      <a:gd name="connsiteX2" fmla="*/ 710120 w 710119"/>
                      <a:gd name="connsiteY2" fmla="*/ 340468 h 680936"/>
                      <a:gd name="connsiteX3" fmla="*/ 355060 w 710119"/>
                      <a:gd name="connsiteY3" fmla="*/ 680936 h 680936"/>
                      <a:gd name="connsiteX4" fmla="*/ 0 w 710119"/>
                      <a:gd name="connsiteY4" fmla="*/ 340468 h 680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0119" h="680936" fill="none" extrusionOk="0">
                        <a:moveTo>
                          <a:pt x="0" y="340468"/>
                        </a:moveTo>
                        <a:cubicBezTo>
                          <a:pt x="12626" y="153931"/>
                          <a:pt x="182266" y="-47951"/>
                          <a:pt x="355060" y="0"/>
                        </a:cubicBezTo>
                        <a:cubicBezTo>
                          <a:pt x="512829" y="-5869"/>
                          <a:pt x="680930" y="179916"/>
                          <a:pt x="710120" y="340468"/>
                        </a:cubicBezTo>
                        <a:cubicBezTo>
                          <a:pt x="708708" y="515038"/>
                          <a:pt x="524764" y="717611"/>
                          <a:pt x="355060" y="680936"/>
                        </a:cubicBezTo>
                        <a:cubicBezTo>
                          <a:pt x="180858" y="693192"/>
                          <a:pt x="4552" y="529597"/>
                          <a:pt x="0" y="340468"/>
                        </a:cubicBezTo>
                        <a:close/>
                      </a:path>
                      <a:path w="710119" h="680936" stroke="0" extrusionOk="0">
                        <a:moveTo>
                          <a:pt x="0" y="340468"/>
                        </a:moveTo>
                        <a:cubicBezTo>
                          <a:pt x="-40400" y="127513"/>
                          <a:pt x="130169" y="10808"/>
                          <a:pt x="355060" y="0"/>
                        </a:cubicBezTo>
                        <a:cubicBezTo>
                          <a:pt x="591549" y="8504"/>
                          <a:pt x="696582" y="152863"/>
                          <a:pt x="710120" y="340468"/>
                        </a:cubicBezTo>
                        <a:cubicBezTo>
                          <a:pt x="691250" y="546930"/>
                          <a:pt x="546189" y="708377"/>
                          <a:pt x="355060" y="680936"/>
                        </a:cubicBezTo>
                        <a:cubicBezTo>
                          <a:pt x="119224" y="659192"/>
                          <a:pt x="48916" y="551876"/>
                          <a:pt x="0" y="34046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8800"/>
                </a:solidFill>
              </a:rPr>
              <a:t>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1FDEEE5-350A-443C-9E18-FD7F9A6925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8" r="18992" b="19325"/>
          <a:stretch/>
        </p:blipFill>
        <p:spPr>
          <a:xfrm>
            <a:off x="335942" y="2767487"/>
            <a:ext cx="2500009" cy="37154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66D2D51-ABED-4AF2-A6EB-029E40F226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19" r="18991" b="13243"/>
          <a:stretch/>
        </p:blipFill>
        <p:spPr>
          <a:xfrm>
            <a:off x="350240" y="5479206"/>
            <a:ext cx="2471412" cy="13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48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20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Bangers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KEVIN MALAGOLI</dc:creator>
  <cp:lastModifiedBy>KEVIN MALAGOLI</cp:lastModifiedBy>
  <cp:revision>1</cp:revision>
  <dcterms:created xsi:type="dcterms:W3CDTF">2021-10-26T16:26:38Z</dcterms:created>
  <dcterms:modified xsi:type="dcterms:W3CDTF">2021-10-26T20:45:05Z</dcterms:modified>
</cp:coreProperties>
</file>