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61" r:id="rId3"/>
    <p:sldId id="257" r:id="rId4"/>
    <p:sldId id="288" r:id="rId5"/>
    <p:sldId id="283" r:id="rId6"/>
    <p:sldId id="289" r:id="rId7"/>
    <p:sldId id="284" r:id="rId8"/>
    <p:sldId id="290" r:id="rId9"/>
    <p:sldId id="285" r:id="rId10"/>
    <p:sldId id="291" r:id="rId11"/>
    <p:sldId id="286" r:id="rId12"/>
  </p:sldIdLst>
  <p:sldSz cx="9144000" cy="5143500" type="screen16x9"/>
  <p:notesSz cx="6858000" cy="9144000"/>
  <p:embeddedFontLst>
    <p:embeddedFont>
      <p:font typeface="Source Sans Pr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Josefin Slab SemiBol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B54F3-9113-4A79-86C0-28C9BF45D684}">
  <a:tblStyle styleId="{DEAB54F3-9113-4A79-86C0-28C9BF45D6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251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09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31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5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46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1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99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74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REDES FTTx GPON</a:t>
            </a:r>
            <a:endParaRPr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ADE69139-FC42-42FD-A087-793715CAC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Comunicaciones Ópticas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699" y="3072854"/>
            <a:ext cx="4719027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dirty="0"/>
              <a:t>REDES GPON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08508" y="1214328"/>
            <a:ext cx="1358059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114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36" y="567896"/>
            <a:ext cx="5840180" cy="41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6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INTRODUCCION A LAS REDES </a:t>
            </a:r>
            <a:r>
              <a:rPr lang="es-ES" dirty="0" err="1"/>
              <a:t>FTTx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08" y="213899"/>
            <a:ext cx="6276109" cy="4780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dirty="0"/>
              <a:t>REDES DE ACCESO CON FIBRA ÓPTICA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08509" y="1214328"/>
            <a:ext cx="1290994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644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55" y="411319"/>
            <a:ext cx="6615546" cy="44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dirty="0"/>
              <a:t>TOPOLOGÍA DE REDES FTTH - PON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08509" y="1214328"/>
            <a:ext cx="1290994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907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40" y="402633"/>
            <a:ext cx="6385898" cy="41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699" y="3072854"/>
            <a:ext cx="4719027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dirty="0"/>
              <a:t>CARACTERÍSTICAS DE LA FIBRA ÓPTICA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08508" y="1214328"/>
            <a:ext cx="1358059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524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29" y="644236"/>
            <a:ext cx="6560178" cy="47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66823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39</Words>
  <Application>Microsoft Office PowerPoint</Application>
  <PresentationFormat>Presentación en pantalla (16:9)</PresentationFormat>
  <Paragraphs>17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Source Sans Pro</vt:lpstr>
      <vt:lpstr>Montserrat</vt:lpstr>
      <vt:lpstr>Raleway</vt:lpstr>
      <vt:lpstr>Arial</vt:lpstr>
      <vt:lpstr>Josefin Slab SemiBold</vt:lpstr>
      <vt:lpstr>Electronic Circuit Style CV by Slidesgo</vt:lpstr>
      <vt:lpstr>REDES FTTx GPON</vt:lpstr>
      <vt:lpstr>INTRODUCCION A LAS REDES FTTx</vt:lpstr>
      <vt:lpstr>Presentación de PowerPoint</vt:lpstr>
      <vt:lpstr>REDES DE ACCESO CON FIBRA ÓPTICA</vt:lpstr>
      <vt:lpstr>Presentación de PowerPoint</vt:lpstr>
      <vt:lpstr>TOPOLOGÍA DE REDES FTTH - PON</vt:lpstr>
      <vt:lpstr>Presentación de PowerPoint</vt:lpstr>
      <vt:lpstr>CARACTERÍSTICAS DE LA FIBRA ÓPTICA</vt:lpstr>
      <vt:lpstr>Presentación de PowerPoint</vt:lpstr>
      <vt:lpstr>REDES GPON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3</dc:title>
  <dc:creator>Jazmín Carrera</dc:creator>
  <cp:lastModifiedBy>Carrera Zurita Marcela Jazmin</cp:lastModifiedBy>
  <cp:revision>4</cp:revision>
  <dcterms:modified xsi:type="dcterms:W3CDTF">2022-02-08T16:23:21Z</dcterms:modified>
</cp:coreProperties>
</file>