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9.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3411200" cy="10058400"/>
  <p:notesSz cx="10058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312" y="38"/>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4C573-A68B-441E-8967-2F76883D8002}"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s-EC"/>
        </a:p>
      </dgm:t>
    </dgm:pt>
    <dgm:pt modelId="{8C8F9245-0659-41F4-B80B-5D3E8709239A}">
      <dgm:prSet phldrT="[Texto]" custT="1"/>
      <dgm:spPr/>
      <dgm:t>
        <a:bodyPr/>
        <a:lstStyle/>
        <a:p>
          <a:r>
            <a:rPr lang="es-EC" sz="1800" b="1">
              <a:latin typeface="Arial" panose="020B0604020202020204" pitchFamily="34" charset="0"/>
              <a:cs typeface="Arial" panose="020B0604020202020204" pitchFamily="34" charset="0"/>
            </a:rPr>
            <a:t>Variaciones de servicio telefónico</a:t>
          </a:r>
        </a:p>
      </dgm:t>
    </dgm:pt>
    <dgm:pt modelId="{8C49997D-B90C-4A25-B3D3-5537D6BE075B}" type="parTrans" cxnId="{52C39851-20FF-4DD1-9DD3-DA801A87649C}">
      <dgm:prSet/>
      <dgm:spPr/>
      <dgm:t>
        <a:bodyPr/>
        <a:lstStyle/>
        <a:p>
          <a:endParaRPr lang="es-EC" sz="2800">
            <a:latin typeface="Arial" panose="020B0604020202020204" pitchFamily="34" charset="0"/>
            <a:cs typeface="Arial" panose="020B0604020202020204" pitchFamily="34" charset="0"/>
          </a:endParaRPr>
        </a:p>
      </dgm:t>
    </dgm:pt>
    <dgm:pt modelId="{C3D0D391-0144-4042-9DD7-57A72E27C700}" type="sibTrans" cxnId="{52C39851-20FF-4DD1-9DD3-DA801A87649C}">
      <dgm:prSet/>
      <dgm:spPr/>
      <dgm:t>
        <a:bodyPr/>
        <a:lstStyle/>
        <a:p>
          <a:endParaRPr lang="es-EC" sz="2800">
            <a:latin typeface="Arial" panose="020B0604020202020204" pitchFamily="34" charset="0"/>
            <a:cs typeface="Arial" panose="020B0604020202020204" pitchFamily="34" charset="0"/>
          </a:endParaRPr>
        </a:p>
      </dgm:t>
    </dgm:pt>
    <dgm:pt modelId="{9DF83CA9-C2FC-419E-80D2-E7213AD95F24}">
      <dgm:prSet phldrT="[Texto]" custT="1"/>
      <dgm:spPr/>
      <dgm:t>
        <a:bodyPr/>
        <a:lstStyle/>
        <a:p>
          <a:r>
            <a:rPr lang="es-EC" sz="1400">
              <a:latin typeface="Arial" panose="020B0604020202020204" pitchFamily="34" charset="0"/>
              <a:cs typeface="Arial" panose="020B0604020202020204" pitchFamily="34" charset="0"/>
            </a:rPr>
            <a:t>Variaciones debido al tiempo de duración de cada llamada.</a:t>
          </a:r>
        </a:p>
      </dgm:t>
    </dgm:pt>
    <dgm:pt modelId="{3C3AE88F-0E77-4C42-90A1-7267458EFF21}" type="parTrans" cxnId="{4A22F79D-5422-47F0-9F73-085BE6F37FAB}">
      <dgm:prSet/>
      <dgm:spPr/>
      <dgm:t>
        <a:bodyPr/>
        <a:lstStyle/>
        <a:p>
          <a:endParaRPr lang="es-EC" sz="2800">
            <a:latin typeface="Arial" panose="020B0604020202020204" pitchFamily="34" charset="0"/>
            <a:cs typeface="Arial" panose="020B0604020202020204" pitchFamily="34" charset="0"/>
          </a:endParaRPr>
        </a:p>
      </dgm:t>
    </dgm:pt>
    <dgm:pt modelId="{C8F18101-924F-4758-BF13-94793C118EF7}" type="sibTrans" cxnId="{4A22F79D-5422-47F0-9F73-085BE6F37FAB}">
      <dgm:prSet/>
      <dgm:spPr/>
      <dgm:t>
        <a:bodyPr/>
        <a:lstStyle/>
        <a:p>
          <a:endParaRPr lang="es-EC" sz="2800">
            <a:latin typeface="Arial" panose="020B0604020202020204" pitchFamily="34" charset="0"/>
            <a:cs typeface="Arial" panose="020B0604020202020204" pitchFamily="34" charset="0"/>
          </a:endParaRPr>
        </a:p>
      </dgm:t>
    </dgm:pt>
    <dgm:pt modelId="{E5D08D9C-733D-452A-BD6D-2FDB11177FFE}">
      <dgm:prSet phldrT="[Texto]" custT="1"/>
      <dgm:spPr/>
      <dgm:t>
        <a:bodyPr/>
        <a:lstStyle/>
        <a:p>
          <a:r>
            <a:rPr lang="es-EC" sz="1100">
              <a:latin typeface="Arial" panose="020B0604020202020204" pitchFamily="34" charset="0"/>
              <a:cs typeface="Arial" panose="020B0604020202020204" pitchFamily="34" charset="0"/>
            </a:rPr>
            <a:t>Es el denominado “Average Call Holding Time”. Ésta varía de acuerdo al tipo de suscriptor (por ejemplo: negocio, privado, etc.).</a:t>
          </a:r>
        </a:p>
      </dgm:t>
    </dgm:pt>
    <dgm:pt modelId="{86652C2F-FD1E-4542-BFE7-CB0500618BA8}" type="parTrans" cxnId="{A2D12FE0-9BF9-4A83-817E-DB18F0A9CECD}">
      <dgm:prSet/>
      <dgm:spPr/>
      <dgm:t>
        <a:bodyPr/>
        <a:lstStyle/>
        <a:p>
          <a:endParaRPr lang="es-EC" sz="2800">
            <a:latin typeface="Arial" panose="020B0604020202020204" pitchFamily="34" charset="0"/>
            <a:cs typeface="Arial" panose="020B0604020202020204" pitchFamily="34" charset="0"/>
          </a:endParaRPr>
        </a:p>
      </dgm:t>
    </dgm:pt>
    <dgm:pt modelId="{C7874089-1956-4AD2-8548-1319C9569929}" type="sibTrans" cxnId="{A2D12FE0-9BF9-4A83-817E-DB18F0A9CECD}">
      <dgm:prSet/>
      <dgm:spPr/>
      <dgm:t>
        <a:bodyPr/>
        <a:lstStyle/>
        <a:p>
          <a:endParaRPr lang="es-EC" sz="2800">
            <a:latin typeface="Arial" panose="020B0604020202020204" pitchFamily="34" charset="0"/>
            <a:cs typeface="Arial" panose="020B0604020202020204" pitchFamily="34" charset="0"/>
          </a:endParaRPr>
        </a:p>
      </dgm:t>
    </dgm:pt>
    <dgm:pt modelId="{0DDE0095-5C39-47A2-86DE-A9C422BFA9A5}">
      <dgm:prSet phldrT="[Texto]" custT="1"/>
      <dgm:spPr/>
      <dgm:t>
        <a:bodyPr/>
        <a:lstStyle/>
        <a:p>
          <a:r>
            <a:rPr lang="es-EC" sz="1100">
              <a:latin typeface="Arial" panose="020B0604020202020204" pitchFamily="34" charset="0"/>
              <a:cs typeface="Arial" panose="020B0604020202020204" pitchFamily="34" charset="0"/>
            </a:rPr>
            <a:t>Este tipo de variación se refiere a que el tráfico aumentará debido a fechas o estaciones vacacionales como lo son Diciembre y Semana Santa. En vacaciones será necesario la provisión de más circuitos, debido a que la demanda es mayor.</a:t>
          </a:r>
        </a:p>
      </dgm:t>
    </dgm:pt>
    <dgm:pt modelId="{4AD49E54-1B50-4152-918F-CA60A7ED457F}" type="parTrans" cxnId="{BBC97158-9EE3-4DC6-B8F4-9996F49623D5}">
      <dgm:prSet/>
      <dgm:spPr/>
      <dgm:t>
        <a:bodyPr/>
        <a:lstStyle/>
        <a:p>
          <a:endParaRPr lang="es-EC" sz="2800">
            <a:latin typeface="Arial" panose="020B0604020202020204" pitchFamily="34" charset="0"/>
            <a:cs typeface="Arial" panose="020B0604020202020204" pitchFamily="34" charset="0"/>
          </a:endParaRPr>
        </a:p>
      </dgm:t>
    </dgm:pt>
    <dgm:pt modelId="{429176D5-FC41-4AA6-A562-67157C1554FA}" type="sibTrans" cxnId="{BBC97158-9EE3-4DC6-B8F4-9996F49623D5}">
      <dgm:prSet/>
      <dgm:spPr/>
      <dgm:t>
        <a:bodyPr/>
        <a:lstStyle/>
        <a:p>
          <a:endParaRPr lang="es-EC" sz="2800">
            <a:latin typeface="Arial" panose="020B0604020202020204" pitchFamily="34" charset="0"/>
            <a:cs typeface="Arial" panose="020B0604020202020204" pitchFamily="34" charset="0"/>
          </a:endParaRPr>
        </a:p>
      </dgm:t>
    </dgm:pt>
    <dgm:pt modelId="{FA2460E6-4E3D-4951-B2C9-42B035179B56}">
      <dgm:prSet phldrT="[Texto]" custT="1"/>
      <dgm:spPr/>
      <dgm:t>
        <a:bodyPr/>
        <a:lstStyle/>
        <a:p>
          <a:r>
            <a:rPr lang="es-EC" sz="1400">
              <a:latin typeface="Arial" panose="020B0604020202020204" pitchFamily="34" charset="0"/>
              <a:cs typeface="Arial" panose="020B0604020202020204" pitchFamily="34" charset="0"/>
            </a:rPr>
            <a:t>Variaciones generadas por larga duración.</a:t>
          </a:r>
        </a:p>
      </dgm:t>
    </dgm:pt>
    <dgm:pt modelId="{F9297739-B082-418C-99AB-8FB50C741E91}" type="parTrans" cxnId="{BAFF0775-7016-4C2E-985E-30C620C92B6B}">
      <dgm:prSet/>
      <dgm:spPr/>
      <dgm:t>
        <a:bodyPr/>
        <a:lstStyle/>
        <a:p>
          <a:endParaRPr lang="es-EC" sz="2800">
            <a:latin typeface="Arial" panose="020B0604020202020204" pitchFamily="34" charset="0"/>
            <a:cs typeface="Arial" panose="020B0604020202020204" pitchFamily="34" charset="0"/>
          </a:endParaRPr>
        </a:p>
      </dgm:t>
    </dgm:pt>
    <dgm:pt modelId="{3FD75253-3926-4EBE-ACA4-AA05D1651F6F}" type="sibTrans" cxnId="{BAFF0775-7016-4C2E-985E-30C620C92B6B}">
      <dgm:prSet/>
      <dgm:spPr/>
      <dgm:t>
        <a:bodyPr/>
        <a:lstStyle/>
        <a:p>
          <a:endParaRPr lang="es-EC" sz="2800">
            <a:latin typeface="Arial" panose="020B0604020202020204" pitchFamily="34" charset="0"/>
            <a:cs typeface="Arial" panose="020B0604020202020204" pitchFamily="34" charset="0"/>
          </a:endParaRPr>
        </a:p>
      </dgm:t>
    </dgm:pt>
    <dgm:pt modelId="{327B6932-CF6F-4195-87A6-4D0DBEE24ECD}">
      <dgm:prSet phldrT="[Texto]" custT="1"/>
      <dgm:spPr/>
      <dgm:t>
        <a:bodyPr/>
        <a:lstStyle/>
        <a:p>
          <a:r>
            <a:rPr lang="es-EC" sz="1400">
              <a:latin typeface="Arial" panose="020B0604020202020204" pitchFamily="34" charset="0"/>
              <a:cs typeface="Arial" panose="020B0604020202020204" pitchFamily="34" charset="0"/>
            </a:rPr>
            <a:t>Variaciones por estación.</a:t>
          </a:r>
        </a:p>
      </dgm:t>
    </dgm:pt>
    <dgm:pt modelId="{576C29C0-3859-40DD-9DE1-56B172A00236}" type="sibTrans" cxnId="{B590E5CD-DF99-45F6-AB51-2A9000BEB899}">
      <dgm:prSet/>
      <dgm:spPr/>
      <dgm:t>
        <a:bodyPr/>
        <a:lstStyle/>
        <a:p>
          <a:endParaRPr lang="es-EC" sz="2800">
            <a:latin typeface="Arial" panose="020B0604020202020204" pitchFamily="34" charset="0"/>
            <a:cs typeface="Arial" panose="020B0604020202020204" pitchFamily="34" charset="0"/>
          </a:endParaRPr>
        </a:p>
      </dgm:t>
    </dgm:pt>
    <dgm:pt modelId="{8D781412-1D14-4A76-AF19-478D09DC3D80}" type="parTrans" cxnId="{B590E5CD-DF99-45F6-AB51-2A9000BEB899}">
      <dgm:prSet/>
      <dgm:spPr/>
      <dgm:t>
        <a:bodyPr/>
        <a:lstStyle/>
        <a:p>
          <a:endParaRPr lang="es-EC" sz="2800">
            <a:latin typeface="Arial" panose="020B0604020202020204" pitchFamily="34" charset="0"/>
            <a:cs typeface="Arial" panose="020B0604020202020204" pitchFamily="34" charset="0"/>
          </a:endParaRPr>
        </a:p>
      </dgm:t>
    </dgm:pt>
    <dgm:pt modelId="{1E311042-1B7A-4CBB-A307-9B64AA8DA029}">
      <dgm:prSet phldrT="[Texto]" custT="1"/>
      <dgm:spPr/>
      <dgm:t>
        <a:bodyPr/>
        <a:lstStyle/>
        <a:p>
          <a:r>
            <a:rPr lang="es-EC" sz="1100">
              <a:latin typeface="Arial" panose="020B0604020202020204" pitchFamily="34" charset="0"/>
              <a:cs typeface="Arial" panose="020B0604020202020204" pitchFamily="34" charset="0"/>
            </a:rPr>
            <a:t>El crecimiento gradual de la cantidad de suscriptores durante un periodo de varios años debe de tomarse en cuenta para el planeamiento de sistemas.</a:t>
          </a:r>
        </a:p>
      </dgm:t>
    </dgm:pt>
    <dgm:pt modelId="{31CE3A23-61CC-45F3-9C02-E6D26812C7F2}" type="parTrans" cxnId="{66F2F44E-6368-41C6-BEF6-424256FF6772}">
      <dgm:prSet/>
      <dgm:spPr/>
      <dgm:t>
        <a:bodyPr/>
        <a:lstStyle/>
        <a:p>
          <a:endParaRPr lang="es-EC" sz="2800">
            <a:latin typeface="Arial" panose="020B0604020202020204" pitchFamily="34" charset="0"/>
            <a:cs typeface="Arial" panose="020B0604020202020204" pitchFamily="34" charset="0"/>
          </a:endParaRPr>
        </a:p>
      </dgm:t>
    </dgm:pt>
    <dgm:pt modelId="{E09EEE89-B5CA-4254-AFEC-DA4B16DABBE9}" type="sibTrans" cxnId="{66F2F44E-6368-41C6-BEF6-424256FF6772}">
      <dgm:prSet/>
      <dgm:spPr/>
      <dgm:t>
        <a:bodyPr/>
        <a:lstStyle/>
        <a:p>
          <a:endParaRPr lang="es-EC" sz="2800">
            <a:latin typeface="Arial" panose="020B0604020202020204" pitchFamily="34" charset="0"/>
            <a:cs typeface="Arial" panose="020B0604020202020204" pitchFamily="34" charset="0"/>
          </a:endParaRPr>
        </a:p>
      </dgm:t>
    </dgm:pt>
    <dgm:pt modelId="{85D933FD-4926-432C-9511-892D8F49D12D}" type="pres">
      <dgm:prSet presAssocID="{C604C573-A68B-441E-8967-2F76883D8002}" presName="hierChild1" presStyleCnt="0">
        <dgm:presLayoutVars>
          <dgm:chPref val="1"/>
          <dgm:dir/>
          <dgm:animOne val="branch"/>
          <dgm:animLvl val="lvl"/>
          <dgm:resizeHandles/>
        </dgm:presLayoutVars>
      </dgm:prSet>
      <dgm:spPr/>
    </dgm:pt>
    <dgm:pt modelId="{38B8CFEE-6BC0-4253-8FAC-F048E6F47BB6}" type="pres">
      <dgm:prSet presAssocID="{8C8F9245-0659-41F4-B80B-5D3E8709239A}" presName="hierRoot1" presStyleCnt="0"/>
      <dgm:spPr/>
    </dgm:pt>
    <dgm:pt modelId="{0EC16044-8382-42F1-98ED-E1F28D7D0CB6}" type="pres">
      <dgm:prSet presAssocID="{8C8F9245-0659-41F4-B80B-5D3E8709239A}" presName="composite" presStyleCnt="0"/>
      <dgm:spPr/>
    </dgm:pt>
    <dgm:pt modelId="{B61C375A-7947-43CB-8B67-E548CA85C543}" type="pres">
      <dgm:prSet presAssocID="{8C8F9245-0659-41F4-B80B-5D3E8709239A}" presName="background" presStyleLbl="node0" presStyleIdx="0" presStyleCnt="1"/>
      <dgm:spPr/>
    </dgm:pt>
    <dgm:pt modelId="{10C116DE-68E9-48FC-BE6B-DF7B7F8B80FC}" type="pres">
      <dgm:prSet presAssocID="{8C8F9245-0659-41F4-B80B-5D3E8709239A}" presName="text" presStyleLbl="fgAcc0" presStyleIdx="0" presStyleCnt="1" custScaleY="46438">
        <dgm:presLayoutVars>
          <dgm:chPref val="3"/>
        </dgm:presLayoutVars>
      </dgm:prSet>
      <dgm:spPr/>
    </dgm:pt>
    <dgm:pt modelId="{D11B7B11-C3DC-48C8-ABF3-F9548640072F}" type="pres">
      <dgm:prSet presAssocID="{8C8F9245-0659-41F4-B80B-5D3E8709239A}" presName="hierChild2" presStyleCnt="0"/>
      <dgm:spPr/>
    </dgm:pt>
    <dgm:pt modelId="{F92AE377-EF17-49B2-AEA6-BAE8AC11B0FD}" type="pres">
      <dgm:prSet presAssocID="{3C3AE88F-0E77-4C42-90A1-7267458EFF21}" presName="Name10" presStyleLbl="parChTrans1D2" presStyleIdx="0" presStyleCnt="3"/>
      <dgm:spPr/>
    </dgm:pt>
    <dgm:pt modelId="{1E320C12-210D-4BA1-99EA-BCB1621082DD}" type="pres">
      <dgm:prSet presAssocID="{9DF83CA9-C2FC-419E-80D2-E7213AD95F24}" presName="hierRoot2" presStyleCnt="0"/>
      <dgm:spPr/>
    </dgm:pt>
    <dgm:pt modelId="{8F987C2E-533B-48E5-B469-4F9BF6A575E9}" type="pres">
      <dgm:prSet presAssocID="{9DF83CA9-C2FC-419E-80D2-E7213AD95F24}" presName="composite2" presStyleCnt="0"/>
      <dgm:spPr/>
    </dgm:pt>
    <dgm:pt modelId="{A19729FB-C474-4467-834C-09C374977B0A}" type="pres">
      <dgm:prSet presAssocID="{9DF83CA9-C2FC-419E-80D2-E7213AD95F24}" presName="background2" presStyleLbl="node2" presStyleIdx="0" presStyleCnt="3"/>
      <dgm:spPr/>
    </dgm:pt>
    <dgm:pt modelId="{9E8F838F-F7B9-4129-A93C-E4A2D1ADCA67}" type="pres">
      <dgm:prSet presAssocID="{9DF83CA9-C2FC-419E-80D2-E7213AD95F24}" presName="text2" presStyleLbl="fgAcc2" presStyleIdx="0" presStyleCnt="3" custScaleY="31981" custLinFactNeighborX="2216" custLinFactNeighborY="1091">
        <dgm:presLayoutVars>
          <dgm:chPref val="3"/>
        </dgm:presLayoutVars>
      </dgm:prSet>
      <dgm:spPr/>
    </dgm:pt>
    <dgm:pt modelId="{DD6203B8-C834-41CE-88B9-79421B5BF4CB}" type="pres">
      <dgm:prSet presAssocID="{9DF83CA9-C2FC-419E-80D2-E7213AD95F24}" presName="hierChild3" presStyleCnt="0"/>
      <dgm:spPr/>
    </dgm:pt>
    <dgm:pt modelId="{282FFD51-67E2-43DE-8615-29166D500A50}" type="pres">
      <dgm:prSet presAssocID="{86652C2F-FD1E-4542-BFE7-CB0500618BA8}" presName="Name17" presStyleLbl="parChTrans1D3" presStyleIdx="0" presStyleCnt="3"/>
      <dgm:spPr/>
    </dgm:pt>
    <dgm:pt modelId="{B0021EB5-240D-440F-9D01-EDAF683585D6}" type="pres">
      <dgm:prSet presAssocID="{E5D08D9C-733D-452A-BD6D-2FDB11177FFE}" presName="hierRoot3" presStyleCnt="0"/>
      <dgm:spPr/>
    </dgm:pt>
    <dgm:pt modelId="{23E60B2B-27A9-4253-98F0-70FB68F2D78D}" type="pres">
      <dgm:prSet presAssocID="{E5D08D9C-733D-452A-BD6D-2FDB11177FFE}" presName="composite3" presStyleCnt="0"/>
      <dgm:spPr/>
    </dgm:pt>
    <dgm:pt modelId="{2AAB9777-08E8-4071-A462-B3518082A654}" type="pres">
      <dgm:prSet presAssocID="{E5D08D9C-733D-452A-BD6D-2FDB11177FFE}" presName="background3" presStyleLbl="node3" presStyleIdx="0" presStyleCnt="3"/>
      <dgm:spPr/>
    </dgm:pt>
    <dgm:pt modelId="{6AAC4C7B-AABF-47F6-94D9-B2C888E3175B}" type="pres">
      <dgm:prSet presAssocID="{E5D08D9C-733D-452A-BD6D-2FDB11177FFE}" presName="text3" presStyleLbl="fgAcc3" presStyleIdx="0" presStyleCnt="3">
        <dgm:presLayoutVars>
          <dgm:chPref val="3"/>
        </dgm:presLayoutVars>
      </dgm:prSet>
      <dgm:spPr/>
    </dgm:pt>
    <dgm:pt modelId="{F924FCD3-297D-4A5D-9A04-7AA24CD98464}" type="pres">
      <dgm:prSet presAssocID="{E5D08D9C-733D-452A-BD6D-2FDB11177FFE}" presName="hierChild4" presStyleCnt="0"/>
      <dgm:spPr/>
    </dgm:pt>
    <dgm:pt modelId="{CE1B4E40-A736-445B-BE8B-28A19FCD7D0C}" type="pres">
      <dgm:prSet presAssocID="{8D781412-1D14-4A76-AF19-478D09DC3D80}" presName="Name10" presStyleLbl="parChTrans1D2" presStyleIdx="1" presStyleCnt="3"/>
      <dgm:spPr/>
    </dgm:pt>
    <dgm:pt modelId="{286CCA59-6211-4265-926B-7A37F79E8E2A}" type="pres">
      <dgm:prSet presAssocID="{327B6932-CF6F-4195-87A6-4D0DBEE24ECD}" presName="hierRoot2" presStyleCnt="0"/>
      <dgm:spPr/>
    </dgm:pt>
    <dgm:pt modelId="{36022DB0-D659-4DCD-920C-ABBFE97681B5}" type="pres">
      <dgm:prSet presAssocID="{327B6932-CF6F-4195-87A6-4D0DBEE24ECD}" presName="composite2" presStyleCnt="0"/>
      <dgm:spPr/>
    </dgm:pt>
    <dgm:pt modelId="{1BEAC4BD-DAF1-4C46-9716-BA3B2A1B9FB3}" type="pres">
      <dgm:prSet presAssocID="{327B6932-CF6F-4195-87A6-4D0DBEE24ECD}" presName="background2" presStyleLbl="node2" presStyleIdx="1" presStyleCnt="3"/>
      <dgm:spPr/>
    </dgm:pt>
    <dgm:pt modelId="{39BD0E19-4D9A-45CD-8121-333C18F38EB0}" type="pres">
      <dgm:prSet presAssocID="{327B6932-CF6F-4195-87A6-4D0DBEE24ECD}" presName="text2" presStyleLbl="fgAcc2" presStyleIdx="1" presStyleCnt="3" custScaleY="31981">
        <dgm:presLayoutVars>
          <dgm:chPref val="3"/>
        </dgm:presLayoutVars>
      </dgm:prSet>
      <dgm:spPr/>
    </dgm:pt>
    <dgm:pt modelId="{0D0ED23D-8C43-447D-87CE-62B8FB2087FF}" type="pres">
      <dgm:prSet presAssocID="{327B6932-CF6F-4195-87A6-4D0DBEE24ECD}" presName="hierChild3" presStyleCnt="0"/>
      <dgm:spPr/>
    </dgm:pt>
    <dgm:pt modelId="{22A1F465-A895-44FB-8D22-90D3ADF82DBB}" type="pres">
      <dgm:prSet presAssocID="{4AD49E54-1B50-4152-918F-CA60A7ED457F}" presName="Name17" presStyleLbl="parChTrans1D3" presStyleIdx="1" presStyleCnt="3"/>
      <dgm:spPr/>
    </dgm:pt>
    <dgm:pt modelId="{7AA6AC83-77BD-4EE9-9E4D-F27F80034524}" type="pres">
      <dgm:prSet presAssocID="{0DDE0095-5C39-47A2-86DE-A9C422BFA9A5}" presName="hierRoot3" presStyleCnt="0"/>
      <dgm:spPr/>
    </dgm:pt>
    <dgm:pt modelId="{436E93AA-9EC4-438F-8825-1217D0FF6752}" type="pres">
      <dgm:prSet presAssocID="{0DDE0095-5C39-47A2-86DE-A9C422BFA9A5}" presName="composite3" presStyleCnt="0"/>
      <dgm:spPr/>
    </dgm:pt>
    <dgm:pt modelId="{EDB506F4-CBA4-4415-8DDB-0E8B04D7DAEF}" type="pres">
      <dgm:prSet presAssocID="{0DDE0095-5C39-47A2-86DE-A9C422BFA9A5}" presName="background3" presStyleLbl="node3" presStyleIdx="1" presStyleCnt="3"/>
      <dgm:spPr/>
    </dgm:pt>
    <dgm:pt modelId="{0814B0FE-80F9-4A60-A111-B7DE022740F0}" type="pres">
      <dgm:prSet presAssocID="{0DDE0095-5C39-47A2-86DE-A9C422BFA9A5}" presName="text3" presStyleLbl="fgAcc3" presStyleIdx="1" presStyleCnt="3">
        <dgm:presLayoutVars>
          <dgm:chPref val="3"/>
        </dgm:presLayoutVars>
      </dgm:prSet>
      <dgm:spPr/>
    </dgm:pt>
    <dgm:pt modelId="{99539E51-9D3E-4EBD-A705-3AF2B1DBD361}" type="pres">
      <dgm:prSet presAssocID="{0DDE0095-5C39-47A2-86DE-A9C422BFA9A5}" presName="hierChild4" presStyleCnt="0"/>
      <dgm:spPr/>
    </dgm:pt>
    <dgm:pt modelId="{709B7CB2-9F77-4B94-801E-E823F3E64FBD}" type="pres">
      <dgm:prSet presAssocID="{F9297739-B082-418C-99AB-8FB50C741E91}" presName="Name10" presStyleLbl="parChTrans1D2" presStyleIdx="2" presStyleCnt="3"/>
      <dgm:spPr/>
    </dgm:pt>
    <dgm:pt modelId="{048B22A6-B03F-4EAB-B01D-03DBEC1362D9}" type="pres">
      <dgm:prSet presAssocID="{FA2460E6-4E3D-4951-B2C9-42B035179B56}" presName="hierRoot2" presStyleCnt="0"/>
      <dgm:spPr/>
    </dgm:pt>
    <dgm:pt modelId="{4B423382-3714-46EE-9565-8F6FE07FD572}" type="pres">
      <dgm:prSet presAssocID="{FA2460E6-4E3D-4951-B2C9-42B035179B56}" presName="composite2" presStyleCnt="0"/>
      <dgm:spPr/>
    </dgm:pt>
    <dgm:pt modelId="{078A97A6-678F-4DB8-9F13-F25F73AD6679}" type="pres">
      <dgm:prSet presAssocID="{FA2460E6-4E3D-4951-B2C9-42B035179B56}" presName="background2" presStyleLbl="node2" presStyleIdx="2" presStyleCnt="3"/>
      <dgm:spPr/>
    </dgm:pt>
    <dgm:pt modelId="{57BF7BFA-2060-4A64-B02F-72CE13A3DEEC}" type="pres">
      <dgm:prSet presAssocID="{FA2460E6-4E3D-4951-B2C9-42B035179B56}" presName="text2" presStyleLbl="fgAcc2" presStyleIdx="2" presStyleCnt="3" custScaleY="31981" custLinFactNeighborX="2216" custLinFactNeighborY="1091">
        <dgm:presLayoutVars>
          <dgm:chPref val="3"/>
        </dgm:presLayoutVars>
      </dgm:prSet>
      <dgm:spPr/>
    </dgm:pt>
    <dgm:pt modelId="{A845392A-B3DA-436E-BCA2-BE36DA69C43F}" type="pres">
      <dgm:prSet presAssocID="{FA2460E6-4E3D-4951-B2C9-42B035179B56}" presName="hierChild3" presStyleCnt="0"/>
      <dgm:spPr/>
    </dgm:pt>
    <dgm:pt modelId="{2C24316F-48B6-4CD3-B835-A24E00F3D642}" type="pres">
      <dgm:prSet presAssocID="{31CE3A23-61CC-45F3-9C02-E6D26812C7F2}" presName="Name17" presStyleLbl="parChTrans1D3" presStyleIdx="2" presStyleCnt="3"/>
      <dgm:spPr/>
    </dgm:pt>
    <dgm:pt modelId="{9195AE32-D891-4EEC-9D16-0DC34BA88BC9}" type="pres">
      <dgm:prSet presAssocID="{1E311042-1B7A-4CBB-A307-9B64AA8DA029}" presName="hierRoot3" presStyleCnt="0"/>
      <dgm:spPr/>
    </dgm:pt>
    <dgm:pt modelId="{EE19206F-3C28-44CE-A86E-54319157DD51}" type="pres">
      <dgm:prSet presAssocID="{1E311042-1B7A-4CBB-A307-9B64AA8DA029}" presName="composite3" presStyleCnt="0"/>
      <dgm:spPr/>
    </dgm:pt>
    <dgm:pt modelId="{2278FC19-55A3-4243-9858-07682CCC749A}" type="pres">
      <dgm:prSet presAssocID="{1E311042-1B7A-4CBB-A307-9B64AA8DA029}" presName="background3" presStyleLbl="node3" presStyleIdx="2" presStyleCnt="3"/>
      <dgm:spPr/>
    </dgm:pt>
    <dgm:pt modelId="{6988BF01-99B1-4511-830E-4EEB3389399A}" type="pres">
      <dgm:prSet presAssocID="{1E311042-1B7A-4CBB-A307-9B64AA8DA029}" presName="text3" presStyleLbl="fgAcc3" presStyleIdx="2" presStyleCnt="3">
        <dgm:presLayoutVars>
          <dgm:chPref val="3"/>
        </dgm:presLayoutVars>
      </dgm:prSet>
      <dgm:spPr/>
    </dgm:pt>
    <dgm:pt modelId="{45C96047-3081-4915-9A11-E509570AA441}" type="pres">
      <dgm:prSet presAssocID="{1E311042-1B7A-4CBB-A307-9B64AA8DA029}" presName="hierChild4" presStyleCnt="0"/>
      <dgm:spPr/>
    </dgm:pt>
  </dgm:ptLst>
  <dgm:cxnLst>
    <dgm:cxn modelId="{E282D529-388B-46D9-B815-BBB6A6FF7088}" type="presOf" srcId="{9DF83CA9-C2FC-419E-80D2-E7213AD95F24}" destId="{9E8F838F-F7B9-4129-A93C-E4A2D1ADCA67}" srcOrd="0" destOrd="0" presId="urn:microsoft.com/office/officeart/2005/8/layout/hierarchy1"/>
    <dgm:cxn modelId="{B20E713B-E270-4B70-A72F-94D87269DC16}" type="presOf" srcId="{86652C2F-FD1E-4542-BFE7-CB0500618BA8}" destId="{282FFD51-67E2-43DE-8615-29166D500A50}" srcOrd="0" destOrd="0" presId="urn:microsoft.com/office/officeart/2005/8/layout/hierarchy1"/>
    <dgm:cxn modelId="{11EBBC3C-7405-4A23-8C01-DB962BE56529}" type="presOf" srcId="{1E311042-1B7A-4CBB-A307-9B64AA8DA029}" destId="{6988BF01-99B1-4511-830E-4EEB3389399A}" srcOrd="0" destOrd="0" presId="urn:microsoft.com/office/officeart/2005/8/layout/hierarchy1"/>
    <dgm:cxn modelId="{66F2F44E-6368-41C6-BEF6-424256FF6772}" srcId="{FA2460E6-4E3D-4951-B2C9-42B035179B56}" destId="{1E311042-1B7A-4CBB-A307-9B64AA8DA029}" srcOrd="0" destOrd="0" parTransId="{31CE3A23-61CC-45F3-9C02-E6D26812C7F2}" sibTransId="{E09EEE89-B5CA-4254-AFEC-DA4B16DABBE9}"/>
    <dgm:cxn modelId="{DA17F86F-8C03-4C20-B665-65E2C11084B9}" type="presOf" srcId="{8C8F9245-0659-41F4-B80B-5D3E8709239A}" destId="{10C116DE-68E9-48FC-BE6B-DF7B7F8B80FC}" srcOrd="0" destOrd="0" presId="urn:microsoft.com/office/officeart/2005/8/layout/hierarchy1"/>
    <dgm:cxn modelId="{52C39851-20FF-4DD1-9DD3-DA801A87649C}" srcId="{C604C573-A68B-441E-8967-2F76883D8002}" destId="{8C8F9245-0659-41F4-B80B-5D3E8709239A}" srcOrd="0" destOrd="0" parTransId="{8C49997D-B90C-4A25-B3D3-5537D6BE075B}" sibTransId="{C3D0D391-0144-4042-9DD7-57A72E27C700}"/>
    <dgm:cxn modelId="{BAFF0775-7016-4C2E-985E-30C620C92B6B}" srcId="{8C8F9245-0659-41F4-B80B-5D3E8709239A}" destId="{FA2460E6-4E3D-4951-B2C9-42B035179B56}" srcOrd="2" destOrd="0" parTransId="{F9297739-B082-418C-99AB-8FB50C741E91}" sibTransId="{3FD75253-3926-4EBE-ACA4-AA05D1651F6F}"/>
    <dgm:cxn modelId="{D91B7C76-05C8-44C9-8DB8-2E6B87880FF8}" type="presOf" srcId="{327B6932-CF6F-4195-87A6-4D0DBEE24ECD}" destId="{39BD0E19-4D9A-45CD-8121-333C18F38EB0}" srcOrd="0" destOrd="0" presId="urn:microsoft.com/office/officeart/2005/8/layout/hierarchy1"/>
    <dgm:cxn modelId="{B30B1B78-87F0-432F-A32D-2B5FC98C5EBB}" type="presOf" srcId="{F9297739-B082-418C-99AB-8FB50C741E91}" destId="{709B7CB2-9F77-4B94-801E-E823F3E64FBD}" srcOrd="0" destOrd="0" presId="urn:microsoft.com/office/officeart/2005/8/layout/hierarchy1"/>
    <dgm:cxn modelId="{BBC97158-9EE3-4DC6-B8F4-9996F49623D5}" srcId="{327B6932-CF6F-4195-87A6-4D0DBEE24ECD}" destId="{0DDE0095-5C39-47A2-86DE-A9C422BFA9A5}" srcOrd="0" destOrd="0" parTransId="{4AD49E54-1B50-4152-918F-CA60A7ED457F}" sibTransId="{429176D5-FC41-4AA6-A562-67157C1554FA}"/>
    <dgm:cxn modelId="{1D7E7A7B-40C8-4787-9A09-5FDD866E77CF}" type="presOf" srcId="{E5D08D9C-733D-452A-BD6D-2FDB11177FFE}" destId="{6AAC4C7B-AABF-47F6-94D9-B2C888E3175B}" srcOrd="0" destOrd="0" presId="urn:microsoft.com/office/officeart/2005/8/layout/hierarchy1"/>
    <dgm:cxn modelId="{D6FEB77B-E382-4AFB-980E-2DF535C54F89}" type="presOf" srcId="{C604C573-A68B-441E-8967-2F76883D8002}" destId="{85D933FD-4926-432C-9511-892D8F49D12D}" srcOrd="0" destOrd="0" presId="urn:microsoft.com/office/officeart/2005/8/layout/hierarchy1"/>
    <dgm:cxn modelId="{038E4083-EA89-40B7-8423-C2420A03F116}" type="presOf" srcId="{FA2460E6-4E3D-4951-B2C9-42B035179B56}" destId="{57BF7BFA-2060-4A64-B02F-72CE13A3DEEC}" srcOrd="0" destOrd="0" presId="urn:microsoft.com/office/officeart/2005/8/layout/hierarchy1"/>
    <dgm:cxn modelId="{1EBD5F84-5F43-4BD4-B484-13E438CC551D}" type="presOf" srcId="{3C3AE88F-0E77-4C42-90A1-7267458EFF21}" destId="{F92AE377-EF17-49B2-AEA6-BAE8AC11B0FD}" srcOrd="0" destOrd="0" presId="urn:microsoft.com/office/officeart/2005/8/layout/hierarchy1"/>
    <dgm:cxn modelId="{4A22F79D-5422-47F0-9F73-085BE6F37FAB}" srcId="{8C8F9245-0659-41F4-B80B-5D3E8709239A}" destId="{9DF83CA9-C2FC-419E-80D2-E7213AD95F24}" srcOrd="0" destOrd="0" parTransId="{3C3AE88F-0E77-4C42-90A1-7267458EFF21}" sibTransId="{C8F18101-924F-4758-BF13-94793C118EF7}"/>
    <dgm:cxn modelId="{853F4AB9-E639-4781-AA58-4F692F10F172}" type="presOf" srcId="{8D781412-1D14-4A76-AF19-478D09DC3D80}" destId="{CE1B4E40-A736-445B-BE8B-28A19FCD7D0C}" srcOrd="0" destOrd="0" presId="urn:microsoft.com/office/officeart/2005/8/layout/hierarchy1"/>
    <dgm:cxn modelId="{B590E5CD-DF99-45F6-AB51-2A9000BEB899}" srcId="{8C8F9245-0659-41F4-B80B-5D3E8709239A}" destId="{327B6932-CF6F-4195-87A6-4D0DBEE24ECD}" srcOrd="1" destOrd="0" parTransId="{8D781412-1D14-4A76-AF19-478D09DC3D80}" sibTransId="{576C29C0-3859-40DD-9DE1-56B172A00236}"/>
    <dgm:cxn modelId="{A2D12FE0-9BF9-4A83-817E-DB18F0A9CECD}" srcId="{9DF83CA9-C2FC-419E-80D2-E7213AD95F24}" destId="{E5D08D9C-733D-452A-BD6D-2FDB11177FFE}" srcOrd="0" destOrd="0" parTransId="{86652C2F-FD1E-4542-BFE7-CB0500618BA8}" sibTransId="{C7874089-1956-4AD2-8548-1319C9569929}"/>
    <dgm:cxn modelId="{2F286FE0-D399-4CE8-9D6C-FC63A645CB23}" type="presOf" srcId="{4AD49E54-1B50-4152-918F-CA60A7ED457F}" destId="{22A1F465-A895-44FB-8D22-90D3ADF82DBB}" srcOrd="0" destOrd="0" presId="urn:microsoft.com/office/officeart/2005/8/layout/hierarchy1"/>
    <dgm:cxn modelId="{F35F66E3-E640-4F88-972C-F2DA3FD5FA3C}" type="presOf" srcId="{31CE3A23-61CC-45F3-9C02-E6D26812C7F2}" destId="{2C24316F-48B6-4CD3-B835-A24E00F3D642}" srcOrd="0" destOrd="0" presId="urn:microsoft.com/office/officeart/2005/8/layout/hierarchy1"/>
    <dgm:cxn modelId="{11CE57E9-22F2-420E-A1CB-206D50245067}" type="presOf" srcId="{0DDE0095-5C39-47A2-86DE-A9C422BFA9A5}" destId="{0814B0FE-80F9-4A60-A111-B7DE022740F0}" srcOrd="0" destOrd="0" presId="urn:microsoft.com/office/officeart/2005/8/layout/hierarchy1"/>
    <dgm:cxn modelId="{C43E2D44-2453-4C17-82ED-93CFFFC13879}" type="presParOf" srcId="{85D933FD-4926-432C-9511-892D8F49D12D}" destId="{38B8CFEE-6BC0-4253-8FAC-F048E6F47BB6}" srcOrd="0" destOrd="0" presId="urn:microsoft.com/office/officeart/2005/8/layout/hierarchy1"/>
    <dgm:cxn modelId="{B9187C01-7C9C-4C40-8696-CC1EEABC3E84}" type="presParOf" srcId="{38B8CFEE-6BC0-4253-8FAC-F048E6F47BB6}" destId="{0EC16044-8382-42F1-98ED-E1F28D7D0CB6}" srcOrd="0" destOrd="0" presId="urn:microsoft.com/office/officeart/2005/8/layout/hierarchy1"/>
    <dgm:cxn modelId="{B12CEAF7-8040-4949-97CF-43BD37AFCAD7}" type="presParOf" srcId="{0EC16044-8382-42F1-98ED-E1F28D7D0CB6}" destId="{B61C375A-7947-43CB-8B67-E548CA85C543}" srcOrd="0" destOrd="0" presId="urn:microsoft.com/office/officeart/2005/8/layout/hierarchy1"/>
    <dgm:cxn modelId="{13A6B302-7C21-4B48-BFD4-57F7F44C9687}" type="presParOf" srcId="{0EC16044-8382-42F1-98ED-E1F28D7D0CB6}" destId="{10C116DE-68E9-48FC-BE6B-DF7B7F8B80FC}" srcOrd="1" destOrd="0" presId="urn:microsoft.com/office/officeart/2005/8/layout/hierarchy1"/>
    <dgm:cxn modelId="{552EF7D9-FFDC-496C-8F4C-CFF6A3A837C2}" type="presParOf" srcId="{38B8CFEE-6BC0-4253-8FAC-F048E6F47BB6}" destId="{D11B7B11-C3DC-48C8-ABF3-F9548640072F}" srcOrd="1" destOrd="0" presId="urn:microsoft.com/office/officeart/2005/8/layout/hierarchy1"/>
    <dgm:cxn modelId="{E0B3BB9A-8B23-4F4B-9FA2-FB3F930CEC5A}" type="presParOf" srcId="{D11B7B11-C3DC-48C8-ABF3-F9548640072F}" destId="{F92AE377-EF17-49B2-AEA6-BAE8AC11B0FD}" srcOrd="0" destOrd="0" presId="urn:microsoft.com/office/officeart/2005/8/layout/hierarchy1"/>
    <dgm:cxn modelId="{0CEC69ED-589D-4155-A86B-BE329E4AA8DF}" type="presParOf" srcId="{D11B7B11-C3DC-48C8-ABF3-F9548640072F}" destId="{1E320C12-210D-4BA1-99EA-BCB1621082DD}" srcOrd="1" destOrd="0" presId="urn:microsoft.com/office/officeart/2005/8/layout/hierarchy1"/>
    <dgm:cxn modelId="{2DCDEA8A-10AC-4C26-9282-947D92454425}" type="presParOf" srcId="{1E320C12-210D-4BA1-99EA-BCB1621082DD}" destId="{8F987C2E-533B-48E5-B469-4F9BF6A575E9}" srcOrd="0" destOrd="0" presId="urn:microsoft.com/office/officeart/2005/8/layout/hierarchy1"/>
    <dgm:cxn modelId="{6FB3AF3A-687E-418D-8CFA-3B287C9D4430}" type="presParOf" srcId="{8F987C2E-533B-48E5-B469-4F9BF6A575E9}" destId="{A19729FB-C474-4467-834C-09C374977B0A}" srcOrd="0" destOrd="0" presId="urn:microsoft.com/office/officeart/2005/8/layout/hierarchy1"/>
    <dgm:cxn modelId="{FDF0F4A3-5C64-4027-AD9A-179664F9321F}" type="presParOf" srcId="{8F987C2E-533B-48E5-B469-4F9BF6A575E9}" destId="{9E8F838F-F7B9-4129-A93C-E4A2D1ADCA67}" srcOrd="1" destOrd="0" presId="urn:microsoft.com/office/officeart/2005/8/layout/hierarchy1"/>
    <dgm:cxn modelId="{F673D3AF-47F3-4422-AE51-0515B81BAC3E}" type="presParOf" srcId="{1E320C12-210D-4BA1-99EA-BCB1621082DD}" destId="{DD6203B8-C834-41CE-88B9-79421B5BF4CB}" srcOrd="1" destOrd="0" presId="urn:microsoft.com/office/officeart/2005/8/layout/hierarchy1"/>
    <dgm:cxn modelId="{F30E2595-062C-4B85-B742-770C70B4A51D}" type="presParOf" srcId="{DD6203B8-C834-41CE-88B9-79421B5BF4CB}" destId="{282FFD51-67E2-43DE-8615-29166D500A50}" srcOrd="0" destOrd="0" presId="urn:microsoft.com/office/officeart/2005/8/layout/hierarchy1"/>
    <dgm:cxn modelId="{A3B6A913-4AE6-4773-95AC-78742AAC1F32}" type="presParOf" srcId="{DD6203B8-C834-41CE-88B9-79421B5BF4CB}" destId="{B0021EB5-240D-440F-9D01-EDAF683585D6}" srcOrd="1" destOrd="0" presId="urn:microsoft.com/office/officeart/2005/8/layout/hierarchy1"/>
    <dgm:cxn modelId="{1C898488-C85F-46DD-A431-09D139C51C5A}" type="presParOf" srcId="{B0021EB5-240D-440F-9D01-EDAF683585D6}" destId="{23E60B2B-27A9-4253-98F0-70FB68F2D78D}" srcOrd="0" destOrd="0" presId="urn:microsoft.com/office/officeart/2005/8/layout/hierarchy1"/>
    <dgm:cxn modelId="{A975A8CD-ED61-4E50-891B-BEDBCE28D123}" type="presParOf" srcId="{23E60B2B-27A9-4253-98F0-70FB68F2D78D}" destId="{2AAB9777-08E8-4071-A462-B3518082A654}" srcOrd="0" destOrd="0" presId="urn:microsoft.com/office/officeart/2005/8/layout/hierarchy1"/>
    <dgm:cxn modelId="{0ED1F95E-A23C-4F67-BF42-7AF94B64F003}" type="presParOf" srcId="{23E60B2B-27A9-4253-98F0-70FB68F2D78D}" destId="{6AAC4C7B-AABF-47F6-94D9-B2C888E3175B}" srcOrd="1" destOrd="0" presId="urn:microsoft.com/office/officeart/2005/8/layout/hierarchy1"/>
    <dgm:cxn modelId="{F0AB4608-8F4A-44F3-9FCA-1F760A665384}" type="presParOf" srcId="{B0021EB5-240D-440F-9D01-EDAF683585D6}" destId="{F924FCD3-297D-4A5D-9A04-7AA24CD98464}" srcOrd="1" destOrd="0" presId="urn:microsoft.com/office/officeart/2005/8/layout/hierarchy1"/>
    <dgm:cxn modelId="{39765B26-E6F3-412A-B3D9-C20F9047853A}" type="presParOf" srcId="{D11B7B11-C3DC-48C8-ABF3-F9548640072F}" destId="{CE1B4E40-A736-445B-BE8B-28A19FCD7D0C}" srcOrd="2" destOrd="0" presId="urn:microsoft.com/office/officeart/2005/8/layout/hierarchy1"/>
    <dgm:cxn modelId="{2FC8C97C-3E16-4F6E-91D9-4EF9359904EC}" type="presParOf" srcId="{D11B7B11-C3DC-48C8-ABF3-F9548640072F}" destId="{286CCA59-6211-4265-926B-7A37F79E8E2A}" srcOrd="3" destOrd="0" presId="urn:microsoft.com/office/officeart/2005/8/layout/hierarchy1"/>
    <dgm:cxn modelId="{93242585-EB4C-4CF8-A786-0B069AC55CE5}" type="presParOf" srcId="{286CCA59-6211-4265-926B-7A37F79E8E2A}" destId="{36022DB0-D659-4DCD-920C-ABBFE97681B5}" srcOrd="0" destOrd="0" presId="urn:microsoft.com/office/officeart/2005/8/layout/hierarchy1"/>
    <dgm:cxn modelId="{55BC70FE-3676-4718-B014-2C6A1ABA9042}" type="presParOf" srcId="{36022DB0-D659-4DCD-920C-ABBFE97681B5}" destId="{1BEAC4BD-DAF1-4C46-9716-BA3B2A1B9FB3}" srcOrd="0" destOrd="0" presId="urn:microsoft.com/office/officeart/2005/8/layout/hierarchy1"/>
    <dgm:cxn modelId="{6C333E3C-7510-451E-B042-F1ABAFE4807A}" type="presParOf" srcId="{36022DB0-D659-4DCD-920C-ABBFE97681B5}" destId="{39BD0E19-4D9A-45CD-8121-333C18F38EB0}" srcOrd="1" destOrd="0" presId="urn:microsoft.com/office/officeart/2005/8/layout/hierarchy1"/>
    <dgm:cxn modelId="{29F984F8-EC7F-45C2-8E12-118777A7BFA8}" type="presParOf" srcId="{286CCA59-6211-4265-926B-7A37F79E8E2A}" destId="{0D0ED23D-8C43-447D-87CE-62B8FB2087FF}" srcOrd="1" destOrd="0" presId="urn:microsoft.com/office/officeart/2005/8/layout/hierarchy1"/>
    <dgm:cxn modelId="{6808E00D-739D-4B90-940E-5F2B500F6BF0}" type="presParOf" srcId="{0D0ED23D-8C43-447D-87CE-62B8FB2087FF}" destId="{22A1F465-A895-44FB-8D22-90D3ADF82DBB}" srcOrd="0" destOrd="0" presId="urn:microsoft.com/office/officeart/2005/8/layout/hierarchy1"/>
    <dgm:cxn modelId="{4137771A-4063-4604-BB62-CDC420756BF0}" type="presParOf" srcId="{0D0ED23D-8C43-447D-87CE-62B8FB2087FF}" destId="{7AA6AC83-77BD-4EE9-9E4D-F27F80034524}" srcOrd="1" destOrd="0" presId="urn:microsoft.com/office/officeart/2005/8/layout/hierarchy1"/>
    <dgm:cxn modelId="{EC76F50F-E5C2-4D37-96F2-5F773D204637}" type="presParOf" srcId="{7AA6AC83-77BD-4EE9-9E4D-F27F80034524}" destId="{436E93AA-9EC4-438F-8825-1217D0FF6752}" srcOrd="0" destOrd="0" presId="urn:microsoft.com/office/officeart/2005/8/layout/hierarchy1"/>
    <dgm:cxn modelId="{46B7A71F-83C4-4FAB-98E6-9B87A9988A95}" type="presParOf" srcId="{436E93AA-9EC4-438F-8825-1217D0FF6752}" destId="{EDB506F4-CBA4-4415-8DDB-0E8B04D7DAEF}" srcOrd="0" destOrd="0" presId="urn:microsoft.com/office/officeart/2005/8/layout/hierarchy1"/>
    <dgm:cxn modelId="{2F1081A8-1F46-4688-A273-BC9D957EDB05}" type="presParOf" srcId="{436E93AA-9EC4-438F-8825-1217D0FF6752}" destId="{0814B0FE-80F9-4A60-A111-B7DE022740F0}" srcOrd="1" destOrd="0" presId="urn:microsoft.com/office/officeart/2005/8/layout/hierarchy1"/>
    <dgm:cxn modelId="{5096A02D-BD7A-4EA2-8BAC-2734B6B2C77B}" type="presParOf" srcId="{7AA6AC83-77BD-4EE9-9E4D-F27F80034524}" destId="{99539E51-9D3E-4EBD-A705-3AF2B1DBD361}" srcOrd="1" destOrd="0" presId="urn:microsoft.com/office/officeart/2005/8/layout/hierarchy1"/>
    <dgm:cxn modelId="{86C75D23-E90A-4328-B049-5594938E62A3}" type="presParOf" srcId="{D11B7B11-C3DC-48C8-ABF3-F9548640072F}" destId="{709B7CB2-9F77-4B94-801E-E823F3E64FBD}" srcOrd="4" destOrd="0" presId="urn:microsoft.com/office/officeart/2005/8/layout/hierarchy1"/>
    <dgm:cxn modelId="{14116C60-317B-44D6-9A63-782F8325DD4F}" type="presParOf" srcId="{D11B7B11-C3DC-48C8-ABF3-F9548640072F}" destId="{048B22A6-B03F-4EAB-B01D-03DBEC1362D9}" srcOrd="5" destOrd="0" presId="urn:microsoft.com/office/officeart/2005/8/layout/hierarchy1"/>
    <dgm:cxn modelId="{D8CD02E0-5B4E-48F9-8B5F-2C817B212302}" type="presParOf" srcId="{048B22A6-B03F-4EAB-B01D-03DBEC1362D9}" destId="{4B423382-3714-46EE-9565-8F6FE07FD572}" srcOrd="0" destOrd="0" presId="urn:microsoft.com/office/officeart/2005/8/layout/hierarchy1"/>
    <dgm:cxn modelId="{62010C4F-E99B-424D-86E6-1EB02FB55956}" type="presParOf" srcId="{4B423382-3714-46EE-9565-8F6FE07FD572}" destId="{078A97A6-678F-4DB8-9F13-F25F73AD6679}" srcOrd="0" destOrd="0" presId="urn:microsoft.com/office/officeart/2005/8/layout/hierarchy1"/>
    <dgm:cxn modelId="{D01B2249-7E6B-4691-8480-5E880F11E512}" type="presParOf" srcId="{4B423382-3714-46EE-9565-8F6FE07FD572}" destId="{57BF7BFA-2060-4A64-B02F-72CE13A3DEEC}" srcOrd="1" destOrd="0" presId="urn:microsoft.com/office/officeart/2005/8/layout/hierarchy1"/>
    <dgm:cxn modelId="{7F71347E-7B59-495F-98A4-A5ECD5BA50AE}" type="presParOf" srcId="{048B22A6-B03F-4EAB-B01D-03DBEC1362D9}" destId="{A845392A-B3DA-436E-BCA2-BE36DA69C43F}" srcOrd="1" destOrd="0" presId="urn:microsoft.com/office/officeart/2005/8/layout/hierarchy1"/>
    <dgm:cxn modelId="{61561A49-6E8D-47EE-83D9-B02AA4AD502F}" type="presParOf" srcId="{A845392A-B3DA-436E-BCA2-BE36DA69C43F}" destId="{2C24316F-48B6-4CD3-B835-A24E00F3D642}" srcOrd="0" destOrd="0" presId="urn:microsoft.com/office/officeart/2005/8/layout/hierarchy1"/>
    <dgm:cxn modelId="{6D3578EC-8453-47B6-AA30-269C625CF5BD}" type="presParOf" srcId="{A845392A-B3DA-436E-BCA2-BE36DA69C43F}" destId="{9195AE32-D891-4EEC-9D16-0DC34BA88BC9}" srcOrd="1" destOrd="0" presId="urn:microsoft.com/office/officeart/2005/8/layout/hierarchy1"/>
    <dgm:cxn modelId="{CD8099B5-EB66-4FA0-AA3B-23F8688139EA}" type="presParOf" srcId="{9195AE32-D891-4EEC-9D16-0DC34BA88BC9}" destId="{EE19206F-3C28-44CE-A86E-54319157DD51}" srcOrd="0" destOrd="0" presId="urn:microsoft.com/office/officeart/2005/8/layout/hierarchy1"/>
    <dgm:cxn modelId="{88F125C2-3147-47C0-9319-A601F84A6545}" type="presParOf" srcId="{EE19206F-3C28-44CE-A86E-54319157DD51}" destId="{2278FC19-55A3-4243-9858-07682CCC749A}" srcOrd="0" destOrd="0" presId="urn:microsoft.com/office/officeart/2005/8/layout/hierarchy1"/>
    <dgm:cxn modelId="{500FE4C0-93D3-4FD9-90AA-F7E2B0FE6D8B}" type="presParOf" srcId="{EE19206F-3C28-44CE-A86E-54319157DD51}" destId="{6988BF01-99B1-4511-830E-4EEB3389399A}" srcOrd="1" destOrd="0" presId="urn:microsoft.com/office/officeart/2005/8/layout/hierarchy1"/>
    <dgm:cxn modelId="{ADDD0001-1C29-4672-8107-AD85A1E8822F}" type="presParOf" srcId="{9195AE32-D891-4EEC-9D16-0DC34BA88BC9}" destId="{45C96047-3081-4915-9A11-E509570AA44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AD4D8-79D6-42A7-88AD-E3F3F4156FF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C"/>
        </a:p>
      </dgm:t>
    </dgm:pt>
    <dgm:pt modelId="{7C45A3D3-2079-413B-B7B0-5E822A889220}">
      <dgm:prSet phldrT="[Texto]" custT="1"/>
      <dgm:spPr/>
      <dgm:t>
        <a:bodyPr/>
        <a:lstStyle/>
        <a:p>
          <a:r>
            <a:rPr lang="es-EC" sz="3200" b="1" dirty="0">
              <a:latin typeface="Arial" panose="020B0604020202020204" pitchFamily="34" charset="0"/>
              <a:cs typeface="Arial" panose="020B0604020202020204" pitchFamily="34" charset="0"/>
            </a:rPr>
            <a:t>Fórmulas de </a:t>
          </a:r>
          <a:r>
            <a:rPr lang="es-EC" sz="3200" b="1" dirty="0" err="1">
              <a:latin typeface="Arial" panose="020B0604020202020204" pitchFamily="34" charset="0"/>
              <a:cs typeface="Arial" panose="020B0604020202020204" pitchFamily="34" charset="0"/>
            </a:rPr>
            <a:t>Erlang</a:t>
          </a:r>
          <a:r>
            <a:rPr lang="es-EC" sz="3200" b="1" dirty="0">
              <a:latin typeface="Arial" panose="020B0604020202020204" pitchFamily="34" charset="0"/>
              <a:cs typeface="Arial" panose="020B0604020202020204" pitchFamily="34" charset="0"/>
            </a:rPr>
            <a:t> </a:t>
          </a:r>
          <a:endParaRPr lang="es-EC" sz="3200" dirty="0">
            <a:latin typeface="Arial" panose="020B0604020202020204" pitchFamily="34" charset="0"/>
            <a:cs typeface="Arial" panose="020B0604020202020204" pitchFamily="34" charset="0"/>
          </a:endParaRPr>
        </a:p>
      </dgm:t>
    </dgm:pt>
    <dgm:pt modelId="{E4C4488C-3356-4713-AB71-6CC7AEEB01C8}" type="parTrans" cxnId="{91D9F4CE-F698-4CD9-B94A-E76E9C2696B6}">
      <dgm:prSet/>
      <dgm:spPr/>
      <dgm:t>
        <a:bodyPr/>
        <a:lstStyle/>
        <a:p>
          <a:endParaRPr lang="es-EC" sz="4000">
            <a:latin typeface="Arial" panose="020B0604020202020204" pitchFamily="34" charset="0"/>
            <a:cs typeface="Arial" panose="020B0604020202020204" pitchFamily="34" charset="0"/>
          </a:endParaRPr>
        </a:p>
      </dgm:t>
    </dgm:pt>
    <dgm:pt modelId="{4566C38F-2FE0-4633-92B4-E9004B4DAB51}" type="sibTrans" cxnId="{91D9F4CE-F698-4CD9-B94A-E76E9C2696B6}">
      <dgm:prSet/>
      <dgm:spPr/>
      <dgm:t>
        <a:bodyPr/>
        <a:lstStyle/>
        <a:p>
          <a:endParaRPr lang="es-EC" sz="4000">
            <a:latin typeface="Arial" panose="020B0604020202020204" pitchFamily="34" charset="0"/>
            <a:cs typeface="Arial" panose="020B0604020202020204" pitchFamily="34" charset="0"/>
          </a:endParaRPr>
        </a:p>
      </dgm:t>
    </dgm:pt>
    <dgm:pt modelId="{DD5F8CF7-5BDB-47D2-B5E9-F43F83ACFE6C}">
      <dgm:prSet phldrT="[Texto]" custT="1"/>
      <dgm:spPr/>
      <dgm:t>
        <a:bodyPr/>
        <a:lstStyle/>
        <a:p>
          <a:r>
            <a:rPr lang="es-EC" sz="1100" b="1">
              <a:latin typeface="Arial" panose="020B0604020202020204" pitchFamily="34" charset="0"/>
              <a:cs typeface="Arial" panose="020B0604020202020204" pitchFamily="34" charset="0"/>
            </a:rPr>
            <a:t>Fórmula de Erlang B extendido</a:t>
          </a:r>
        </a:p>
      </dgm:t>
    </dgm:pt>
    <dgm:pt modelId="{CC3A5B30-CBA5-4395-81C7-01183048088C}" type="parTrans" cxnId="{01027EA7-5465-44B8-808E-EBE75567C97F}">
      <dgm:prSet/>
      <dgm:spPr/>
      <dgm:t>
        <a:bodyPr/>
        <a:lstStyle/>
        <a:p>
          <a:endParaRPr lang="es-EC" sz="4000">
            <a:latin typeface="Arial" panose="020B0604020202020204" pitchFamily="34" charset="0"/>
            <a:cs typeface="Arial" panose="020B0604020202020204" pitchFamily="34" charset="0"/>
          </a:endParaRPr>
        </a:p>
      </dgm:t>
    </dgm:pt>
    <dgm:pt modelId="{D1A405EE-8E01-49B5-88F8-6A7253186C82}" type="sibTrans" cxnId="{01027EA7-5465-44B8-808E-EBE75567C97F}">
      <dgm:prSet/>
      <dgm:spPr/>
      <dgm:t>
        <a:bodyPr/>
        <a:lstStyle/>
        <a:p>
          <a:endParaRPr lang="es-EC" sz="4000">
            <a:latin typeface="Arial" panose="020B0604020202020204" pitchFamily="34" charset="0"/>
            <a:cs typeface="Arial" panose="020B0604020202020204" pitchFamily="34" charset="0"/>
          </a:endParaRPr>
        </a:p>
      </dgm:t>
    </dgm:pt>
    <dgm:pt modelId="{4D375C63-E9A0-4BD9-B3D6-CB1BCCD5F672}">
      <dgm:prSet phldrT="[Texto]" custT="1"/>
      <dgm:spPr/>
      <dgm:t>
        <a:bodyPr/>
        <a:lstStyle/>
        <a:p>
          <a:r>
            <a:rPr lang="es-EC" sz="1100" dirty="0">
              <a:latin typeface="Arial" panose="020B0604020202020204" pitchFamily="34" charset="0"/>
              <a:cs typeface="Arial" panose="020B0604020202020204" pitchFamily="34" charset="0"/>
            </a:rPr>
            <a:t>Se ocupa principalmente en modelos “modem pool”. estos son utilizados para la recepción de llamadas entrantes</a:t>
          </a:r>
        </a:p>
      </dgm:t>
    </dgm:pt>
    <dgm:pt modelId="{541352A3-827D-4E02-9B76-C5F0F7B3D8AE}" type="parTrans" cxnId="{4B62B9B0-FB94-4E66-BC58-185B8EF5D89C}">
      <dgm:prSet/>
      <dgm:spPr/>
      <dgm:t>
        <a:bodyPr/>
        <a:lstStyle/>
        <a:p>
          <a:endParaRPr lang="es-EC" sz="4000">
            <a:latin typeface="Arial" panose="020B0604020202020204" pitchFamily="34" charset="0"/>
            <a:cs typeface="Arial" panose="020B0604020202020204" pitchFamily="34" charset="0"/>
          </a:endParaRPr>
        </a:p>
      </dgm:t>
    </dgm:pt>
    <dgm:pt modelId="{655C9200-A6C2-4607-A3C4-F7617179B14E}" type="sibTrans" cxnId="{4B62B9B0-FB94-4E66-BC58-185B8EF5D89C}">
      <dgm:prSet/>
      <dgm:spPr/>
      <dgm:t>
        <a:bodyPr/>
        <a:lstStyle/>
        <a:p>
          <a:endParaRPr lang="es-EC" sz="4000">
            <a:latin typeface="Arial" panose="020B0604020202020204" pitchFamily="34" charset="0"/>
            <a:cs typeface="Arial" panose="020B0604020202020204" pitchFamily="34" charset="0"/>
          </a:endParaRPr>
        </a:p>
      </dgm:t>
    </dgm:pt>
    <dgm:pt modelId="{DAF09358-B093-466C-8906-480A98DBB3B8}">
      <dgm:prSet phldrT="[Texto]" custT="1"/>
      <dgm:spPr/>
      <dgm:t>
        <a:bodyPr/>
        <a:lstStyle/>
        <a:p>
          <a:r>
            <a:rPr lang="es-EC" sz="1100" b="1">
              <a:latin typeface="Arial" panose="020B0604020202020204" pitchFamily="34" charset="0"/>
              <a:cs typeface="Arial" panose="020B0604020202020204" pitchFamily="34" charset="0"/>
            </a:rPr>
            <a:t>Fórmula de Erlang C</a:t>
          </a:r>
        </a:p>
      </dgm:t>
    </dgm:pt>
    <dgm:pt modelId="{5B9C72A1-8CAE-4325-8A93-1F49DDEB4294}" type="parTrans" cxnId="{97E1C61E-2948-4223-9535-EB44B4501DD9}">
      <dgm:prSet/>
      <dgm:spPr/>
      <dgm:t>
        <a:bodyPr/>
        <a:lstStyle/>
        <a:p>
          <a:endParaRPr lang="es-EC" sz="4000">
            <a:latin typeface="Arial" panose="020B0604020202020204" pitchFamily="34" charset="0"/>
            <a:cs typeface="Arial" panose="020B0604020202020204" pitchFamily="34" charset="0"/>
          </a:endParaRPr>
        </a:p>
      </dgm:t>
    </dgm:pt>
    <dgm:pt modelId="{B1456FF3-73E0-4E1D-8D0C-B8DBABB2DBB1}" type="sibTrans" cxnId="{97E1C61E-2948-4223-9535-EB44B4501DD9}">
      <dgm:prSet/>
      <dgm:spPr/>
      <dgm:t>
        <a:bodyPr/>
        <a:lstStyle/>
        <a:p>
          <a:endParaRPr lang="es-EC" sz="4000">
            <a:latin typeface="Arial" panose="020B0604020202020204" pitchFamily="34" charset="0"/>
            <a:cs typeface="Arial" panose="020B0604020202020204" pitchFamily="34" charset="0"/>
          </a:endParaRPr>
        </a:p>
      </dgm:t>
    </dgm:pt>
    <dgm:pt modelId="{08CDB7E4-96CF-46B2-8FB1-E9EA113F54EA}">
      <dgm:prSet phldrT="[Texto]" custT="1"/>
      <dgm:spPr/>
      <dgm:t>
        <a:bodyPr/>
        <a:lstStyle/>
        <a:p>
          <a:r>
            <a:rPr lang="es-EC" sz="1100" b="1">
              <a:latin typeface="Arial" panose="020B0604020202020204" pitchFamily="34" charset="0"/>
              <a:cs typeface="Arial" panose="020B0604020202020204" pitchFamily="34" charset="0"/>
            </a:rPr>
            <a:t>Fórmula de Poisson</a:t>
          </a:r>
        </a:p>
      </dgm:t>
    </dgm:pt>
    <dgm:pt modelId="{D62E4B54-0D50-4E94-8A29-652F04F97C2A}" type="parTrans" cxnId="{804A0D03-4E50-4951-9D52-67F157D804FA}">
      <dgm:prSet/>
      <dgm:spPr/>
      <dgm:t>
        <a:bodyPr/>
        <a:lstStyle/>
        <a:p>
          <a:endParaRPr lang="es-EC" sz="4000">
            <a:latin typeface="Arial" panose="020B0604020202020204" pitchFamily="34" charset="0"/>
            <a:cs typeface="Arial" panose="020B0604020202020204" pitchFamily="34" charset="0"/>
          </a:endParaRPr>
        </a:p>
      </dgm:t>
    </dgm:pt>
    <dgm:pt modelId="{868FEA88-E2B1-4CE0-B09D-8DC478DF81B7}" type="sibTrans" cxnId="{804A0D03-4E50-4951-9D52-67F157D804FA}">
      <dgm:prSet/>
      <dgm:spPr/>
      <dgm:t>
        <a:bodyPr/>
        <a:lstStyle/>
        <a:p>
          <a:endParaRPr lang="es-EC" sz="4000">
            <a:latin typeface="Arial" panose="020B0604020202020204" pitchFamily="34" charset="0"/>
            <a:cs typeface="Arial" panose="020B0604020202020204" pitchFamily="34" charset="0"/>
          </a:endParaRPr>
        </a:p>
      </dgm:t>
    </dgm:pt>
    <dgm:pt modelId="{EB8EFB98-9C8F-4CDC-9871-D5D35C345FC6}">
      <dgm:prSet phldrT="[Texto]" custT="1"/>
      <dgm:spPr/>
      <dgm:t>
        <a:bodyPr/>
        <a:lstStyle/>
        <a:p>
          <a:r>
            <a:rPr lang="es-EC" sz="1100" dirty="0">
              <a:latin typeface="Arial" panose="020B0604020202020204" pitchFamily="34" charset="0"/>
              <a:cs typeface="Arial" panose="020B0604020202020204" pitchFamily="34" charset="0"/>
            </a:rPr>
            <a:t>Se basa en la teoría de colas, para la cual se tiene un número finito de fuentes de entrada que serán servidas o bloqueadas, la diferencia con las demás fórmulas de bloqueo es que las llamadas bloqueadas en lugar de ser retroalimentadas se almacenan en una cola esperando hasta obtener el servicio. </a:t>
          </a:r>
        </a:p>
      </dgm:t>
    </dgm:pt>
    <dgm:pt modelId="{3C74D1B3-C023-4501-84E6-7F99EDD90393}" type="parTrans" cxnId="{39678867-6CD1-4242-83A3-063F0B38F725}">
      <dgm:prSet/>
      <dgm:spPr/>
      <dgm:t>
        <a:bodyPr/>
        <a:lstStyle/>
        <a:p>
          <a:endParaRPr lang="es-EC" sz="4000">
            <a:latin typeface="Arial" panose="020B0604020202020204" pitchFamily="34" charset="0"/>
            <a:cs typeface="Arial" panose="020B0604020202020204" pitchFamily="34" charset="0"/>
          </a:endParaRPr>
        </a:p>
      </dgm:t>
    </dgm:pt>
    <dgm:pt modelId="{075BE102-81D8-446E-9374-2A6575F54FE8}" type="sibTrans" cxnId="{39678867-6CD1-4242-83A3-063F0B38F725}">
      <dgm:prSet/>
      <dgm:spPr/>
      <dgm:t>
        <a:bodyPr/>
        <a:lstStyle/>
        <a:p>
          <a:endParaRPr lang="es-EC" sz="4000">
            <a:latin typeface="Arial" panose="020B0604020202020204" pitchFamily="34" charset="0"/>
            <a:cs typeface="Arial" panose="020B0604020202020204" pitchFamily="34" charset="0"/>
          </a:endParaRPr>
        </a:p>
      </dgm:t>
    </dgm:pt>
    <dgm:pt modelId="{A1C27861-6D2C-4C6C-854B-12E7F70A02ED}">
      <dgm:prSet phldrT="[Texto]" custT="1"/>
      <dgm:spPr/>
      <dgm:t>
        <a:bodyPr/>
        <a:lstStyle/>
        <a:p>
          <a:r>
            <a:rPr lang="es-EC" sz="1100" b="1" dirty="0">
              <a:latin typeface="Arial" panose="020B0604020202020204" pitchFamily="34" charset="0"/>
              <a:cs typeface="Arial" panose="020B0604020202020204" pitchFamily="34" charset="0"/>
            </a:rPr>
            <a:t>Comparación entre la fórmula de </a:t>
          </a:r>
          <a:r>
            <a:rPr lang="es-EC" sz="1100" b="1" dirty="0" err="1">
              <a:latin typeface="Arial" panose="020B0604020202020204" pitchFamily="34" charset="0"/>
              <a:cs typeface="Arial" panose="020B0604020202020204" pitchFamily="34" charset="0"/>
            </a:rPr>
            <a:t>Erlang</a:t>
          </a:r>
          <a:r>
            <a:rPr lang="es-EC" sz="1100" b="1" dirty="0">
              <a:latin typeface="Arial" panose="020B0604020202020204" pitchFamily="34" charset="0"/>
              <a:cs typeface="Arial" panose="020B0604020202020204" pitchFamily="34" charset="0"/>
            </a:rPr>
            <a:t> B y Poisson</a:t>
          </a:r>
        </a:p>
      </dgm:t>
    </dgm:pt>
    <dgm:pt modelId="{4F01831F-A851-4E46-9F61-EF8BB969B642}" type="parTrans" cxnId="{0F27E4C1-A57A-4A6F-9C31-75B9F5911C4F}">
      <dgm:prSet/>
      <dgm:spPr/>
      <dgm:t>
        <a:bodyPr/>
        <a:lstStyle/>
        <a:p>
          <a:endParaRPr lang="es-EC" sz="4000">
            <a:latin typeface="Arial" panose="020B0604020202020204" pitchFamily="34" charset="0"/>
            <a:cs typeface="Arial" panose="020B0604020202020204" pitchFamily="34" charset="0"/>
          </a:endParaRPr>
        </a:p>
      </dgm:t>
    </dgm:pt>
    <dgm:pt modelId="{5BB80176-77BB-4A09-BFE6-0D96854C1BBD}" type="sibTrans" cxnId="{0F27E4C1-A57A-4A6F-9C31-75B9F5911C4F}">
      <dgm:prSet/>
      <dgm:spPr/>
      <dgm:t>
        <a:bodyPr/>
        <a:lstStyle/>
        <a:p>
          <a:endParaRPr lang="es-EC" sz="4000">
            <a:latin typeface="Arial" panose="020B0604020202020204" pitchFamily="34" charset="0"/>
            <a:cs typeface="Arial" panose="020B0604020202020204" pitchFamily="34" charset="0"/>
          </a:endParaRPr>
        </a:p>
      </dgm:t>
    </dgm:pt>
    <dgm:pt modelId="{CA4E08E9-C54F-43C5-97E4-9A5DB8870B1D}">
      <dgm:prSet phldrT="[Texto]" custT="1"/>
      <dgm:spPr/>
      <dgm:t>
        <a:bodyPr/>
        <a:lstStyle/>
        <a:p>
          <a:r>
            <a:rPr lang="es-EC" sz="1100">
              <a:latin typeface="Arial" panose="020B0604020202020204" pitchFamily="34" charset="0"/>
              <a:cs typeface="Arial" panose="020B0604020202020204" pitchFamily="34" charset="0"/>
            </a:rPr>
            <a:t>Para el modelado de Poisson se tiene un número finito de fuentes de entrada al igual que en la fórmula de Erlang C, en el cual las llamadas bloqueadas son retenidas hasta que se tiene un circuito disponible.</a:t>
          </a:r>
        </a:p>
      </dgm:t>
    </dgm:pt>
    <dgm:pt modelId="{8C75F3D1-EDB8-4255-A133-CAE807E09337}" type="parTrans" cxnId="{915DD6D6-0EF1-4AE1-95E0-DABCE387B7D4}">
      <dgm:prSet/>
      <dgm:spPr/>
      <dgm:t>
        <a:bodyPr/>
        <a:lstStyle/>
        <a:p>
          <a:endParaRPr lang="es-EC" sz="4000">
            <a:latin typeface="Arial" panose="020B0604020202020204" pitchFamily="34" charset="0"/>
            <a:cs typeface="Arial" panose="020B0604020202020204" pitchFamily="34" charset="0"/>
          </a:endParaRPr>
        </a:p>
      </dgm:t>
    </dgm:pt>
    <dgm:pt modelId="{55EA0E8D-87AC-45BA-9F77-991BB404426A}" type="sibTrans" cxnId="{915DD6D6-0EF1-4AE1-95E0-DABCE387B7D4}">
      <dgm:prSet/>
      <dgm:spPr/>
      <dgm:t>
        <a:bodyPr/>
        <a:lstStyle/>
        <a:p>
          <a:endParaRPr lang="es-EC" sz="4000">
            <a:latin typeface="Arial" panose="020B0604020202020204" pitchFamily="34" charset="0"/>
            <a:cs typeface="Arial" panose="020B0604020202020204" pitchFamily="34" charset="0"/>
          </a:endParaRPr>
        </a:p>
      </dgm:t>
    </dgm:pt>
    <dgm:pt modelId="{195D796C-468C-496A-BE37-E3EB90C9F88E}">
      <dgm:prSet phldrT="[Texto]" custT="1"/>
      <dgm:spPr/>
      <dgm:t>
        <a:bodyPr/>
        <a:lstStyle/>
        <a:p>
          <a:r>
            <a:rPr lang="es-EC" sz="1100" dirty="0">
              <a:latin typeface="Arial" panose="020B0604020202020204" pitchFamily="34" charset="0"/>
              <a:cs typeface="Arial" panose="020B0604020202020204" pitchFamily="34" charset="0"/>
            </a:rPr>
            <a:t>Una comparación entre las fórmulas de bloqueo del </a:t>
          </a:r>
          <a:r>
            <a:rPr lang="es-EC" sz="1100" dirty="0" err="1">
              <a:latin typeface="Arial" panose="020B0604020202020204" pitchFamily="34" charset="0"/>
              <a:cs typeface="Arial" panose="020B0604020202020204" pitchFamily="34" charset="0"/>
            </a:rPr>
            <a:t>Erlang</a:t>
          </a:r>
          <a:r>
            <a:rPr lang="es-EC" sz="1100" dirty="0">
              <a:latin typeface="Arial" panose="020B0604020202020204" pitchFamily="34" charset="0"/>
              <a:cs typeface="Arial" panose="020B0604020202020204" pitchFamily="34" charset="0"/>
            </a:rPr>
            <a:t> B y la de Poisson muestra que la fórmula de Poisson resulta una buena opción para bloqueos mayores que la que se obtiene con la fórmula de </a:t>
          </a:r>
          <a:r>
            <a:rPr lang="es-EC" sz="1100" dirty="0" err="1">
              <a:latin typeface="Arial" panose="020B0604020202020204" pitchFamily="34" charset="0"/>
              <a:cs typeface="Arial" panose="020B0604020202020204" pitchFamily="34" charset="0"/>
            </a:rPr>
            <a:t>Erlang</a:t>
          </a:r>
          <a:r>
            <a:rPr lang="es-EC" sz="1100" dirty="0">
              <a:latin typeface="Arial" panose="020B0604020202020204" pitchFamily="34" charset="0"/>
              <a:cs typeface="Arial" panose="020B0604020202020204" pitchFamily="34" charset="0"/>
            </a:rPr>
            <a:t> B para una carga de tráfico dada.</a:t>
          </a:r>
        </a:p>
      </dgm:t>
    </dgm:pt>
    <dgm:pt modelId="{564A59DD-2A62-4A7D-A89C-A863621DC5FF}" type="parTrans" cxnId="{EFF279BD-E958-4D88-AA28-801C2BA067F5}">
      <dgm:prSet/>
      <dgm:spPr/>
      <dgm:t>
        <a:bodyPr/>
        <a:lstStyle/>
        <a:p>
          <a:endParaRPr lang="es-EC" sz="4000">
            <a:latin typeface="Arial" panose="020B0604020202020204" pitchFamily="34" charset="0"/>
            <a:cs typeface="Arial" panose="020B0604020202020204" pitchFamily="34" charset="0"/>
          </a:endParaRPr>
        </a:p>
      </dgm:t>
    </dgm:pt>
    <dgm:pt modelId="{87437377-F613-46FA-9C1D-D9DBAA89EE3C}" type="sibTrans" cxnId="{EFF279BD-E958-4D88-AA28-801C2BA067F5}">
      <dgm:prSet/>
      <dgm:spPr/>
      <dgm:t>
        <a:bodyPr/>
        <a:lstStyle/>
        <a:p>
          <a:endParaRPr lang="es-EC" sz="4000">
            <a:latin typeface="Arial" panose="020B0604020202020204" pitchFamily="34" charset="0"/>
            <a:cs typeface="Arial" panose="020B0604020202020204" pitchFamily="34" charset="0"/>
          </a:endParaRPr>
        </a:p>
      </dgm:t>
    </dgm:pt>
    <dgm:pt modelId="{DB8E5514-6A08-4902-866C-9039D3FE38BA}">
      <dgm:prSet phldrT="[Texto]" custT="1"/>
      <dgm:spPr/>
      <dgm:t>
        <a:bodyPr/>
        <a:lstStyle/>
        <a:p>
          <a:r>
            <a:rPr lang="es-EC" sz="1100" dirty="0">
              <a:latin typeface="Arial" panose="020B0604020202020204" pitchFamily="34" charset="0"/>
              <a:cs typeface="Arial" panose="020B0604020202020204" pitchFamily="34" charset="0"/>
            </a:rPr>
            <a:t>Consideraciones en el cálculo son:</a:t>
          </a:r>
          <a:br>
            <a:rPr lang="es-EC" sz="1100" dirty="0">
              <a:latin typeface="Arial" panose="020B0604020202020204" pitchFamily="34" charset="0"/>
              <a:cs typeface="Arial" panose="020B0604020202020204" pitchFamily="34" charset="0"/>
            </a:rPr>
          </a:br>
          <a:r>
            <a:rPr lang="es-EC" sz="1100" dirty="0">
              <a:latin typeface="Arial" panose="020B0604020202020204" pitchFamily="34" charset="0"/>
              <a:cs typeface="Arial" panose="020B0604020202020204" pitchFamily="34" charset="0"/>
            </a:rPr>
            <a:t>Las fuentes son infinitas, el tipo de entrada es de Poisson, se tendrá retardo en las llamadas pérdidas, el tiempo de espera es exponencial y las llamadas son servidas para su arribo. </a:t>
          </a:r>
        </a:p>
      </dgm:t>
    </dgm:pt>
    <dgm:pt modelId="{11BC503C-6082-48FE-A25B-3870331804A1}" type="parTrans" cxnId="{02A1D5F3-CA11-457C-8AA7-AEA3BA650EB4}">
      <dgm:prSet/>
      <dgm:spPr/>
      <dgm:t>
        <a:bodyPr/>
        <a:lstStyle/>
        <a:p>
          <a:endParaRPr lang="es-EC" sz="4000">
            <a:latin typeface="Arial" panose="020B0604020202020204" pitchFamily="34" charset="0"/>
            <a:cs typeface="Arial" panose="020B0604020202020204" pitchFamily="34" charset="0"/>
          </a:endParaRPr>
        </a:p>
      </dgm:t>
    </dgm:pt>
    <dgm:pt modelId="{0A7E9749-20D4-4E0D-A9DD-3AF1630F622A}" type="sibTrans" cxnId="{02A1D5F3-CA11-457C-8AA7-AEA3BA650EB4}">
      <dgm:prSet/>
      <dgm:spPr/>
      <dgm:t>
        <a:bodyPr/>
        <a:lstStyle/>
        <a:p>
          <a:endParaRPr lang="es-EC" sz="4000">
            <a:latin typeface="Arial" panose="020B0604020202020204" pitchFamily="34" charset="0"/>
            <a:cs typeface="Arial" panose="020B0604020202020204" pitchFamily="34" charset="0"/>
          </a:endParaRPr>
        </a:p>
      </dgm:t>
    </dgm:pt>
    <dgm:pt modelId="{48FB773D-C6C2-4859-A72D-B6A580AB710E}">
      <dgm:prSet phldrT="[Texto]" custT="1"/>
      <dgm:spPr/>
      <dgm:t>
        <a:bodyPr/>
        <a:lstStyle/>
        <a:p>
          <a:r>
            <a:rPr lang="es-EC" sz="1100">
              <a:latin typeface="Arial" panose="020B0604020202020204" pitchFamily="34" charset="0"/>
              <a:cs typeface="Arial" panose="020B0604020202020204" pitchFamily="34" charset="0"/>
            </a:rPr>
            <a:t>La fórmula de Erlang B y la de Poisson son usadas comúnmente para calcular las probabilidades de bloqueo (o GoS) para el sistema telefónico.</a:t>
          </a:r>
        </a:p>
      </dgm:t>
    </dgm:pt>
    <dgm:pt modelId="{D02FC220-5D2F-4EC8-A678-8E432BE5DC19}" type="parTrans" cxnId="{90CED9F5-B8C6-43EB-B4FD-0D5D5350FB9B}">
      <dgm:prSet/>
      <dgm:spPr/>
      <dgm:t>
        <a:bodyPr/>
        <a:lstStyle/>
        <a:p>
          <a:endParaRPr lang="es-EC" sz="4000">
            <a:latin typeface="Arial" panose="020B0604020202020204" pitchFamily="34" charset="0"/>
            <a:cs typeface="Arial" panose="020B0604020202020204" pitchFamily="34" charset="0"/>
          </a:endParaRPr>
        </a:p>
      </dgm:t>
    </dgm:pt>
    <dgm:pt modelId="{8C8EA4C1-647E-48AE-B3C5-69928C579368}" type="sibTrans" cxnId="{90CED9F5-B8C6-43EB-B4FD-0D5D5350FB9B}">
      <dgm:prSet/>
      <dgm:spPr/>
      <dgm:t>
        <a:bodyPr/>
        <a:lstStyle/>
        <a:p>
          <a:endParaRPr lang="es-EC" sz="4000">
            <a:latin typeface="Arial" panose="020B0604020202020204" pitchFamily="34" charset="0"/>
            <a:cs typeface="Arial" panose="020B0604020202020204" pitchFamily="34" charset="0"/>
          </a:endParaRPr>
        </a:p>
      </dgm:t>
    </dgm:pt>
    <dgm:pt modelId="{718182E2-6587-4E43-A59A-786AA5AD465D}" type="pres">
      <dgm:prSet presAssocID="{D56AD4D8-79D6-42A7-88AD-E3F3F4156FF7}" presName="hierChild1" presStyleCnt="0">
        <dgm:presLayoutVars>
          <dgm:chPref val="1"/>
          <dgm:dir/>
          <dgm:animOne val="branch"/>
          <dgm:animLvl val="lvl"/>
          <dgm:resizeHandles/>
        </dgm:presLayoutVars>
      </dgm:prSet>
      <dgm:spPr/>
    </dgm:pt>
    <dgm:pt modelId="{58296BBB-0177-419C-AD56-CD849BA53EF4}" type="pres">
      <dgm:prSet presAssocID="{7C45A3D3-2079-413B-B7B0-5E822A889220}" presName="hierRoot1" presStyleCnt="0"/>
      <dgm:spPr/>
    </dgm:pt>
    <dgm:pt modelId="{ED0A22D4-865A-4382-A0B7-CCC843294DCE}" type="pres">
      <dgm:prSet presAssocID="{7C45A3D3-2079-413B-B7B0-5E822A889220}" presName="composite" presStyleCnt="0"/>
      <dgm:spPr/>
    </dgm:pt>
    <dgm:pt modelId="{3F32A7C9-07BC-4A89-A2DC-609DE8F17BE6}" type="pres">
      <dgm:prSet presAssocID="{7C45A3D3-2079-413B-B7B0-5E822A889220}" presName="background" presStyleLbl="node0" presStyleIdx="0" presStyleCnt="1"/>
      <dgm:spPr/>
    </dgm:pt>
    <dgm:pt modelId="{7CEEE492-1C63-48F3-8D32-ABE4CD62C61F}" type="pres">
      <dgm:prSet presAssocID="{7C45A3D3-2079-413B-B7B0-5E822A889220}" presName="text" presStyleLbl="fgAcc0" presStyleIdx="0" presStyleCnt="1" custScaleX="299997" custScaleY="74937" custLinFactY="-13384" custLinFactNeighborX="-2031" custLinFactNeighborY="-100000">
        <dgm:presLayoutVars>
          <dgm:chPref val="3"/>
        </dgm:presLayoutVars>
      </dgm:prSet>
      <dgm:spPr/>
    </dgm:pt>
    <dgm:pt modelId="{1E61E080-C7E1-4CB9-BC96-754BFA03C63B}" type="pres">
      <dgm:prSet presAssocID="{7C45A3D3-2079-413B-B7B0-5E822A889220}" presName="hierChild2" presStyleCnt="0"/>
      <dgm:spPr/>
    </dgm:pt>
    <dgm:pt modelId="{8A9EC45E-7BCF-4D11-BD60-ACB096BCC0B2}" type="pres">
      <dgm:prSet presAssocID="{CC3A5B30-CBA5-4395-81C7-01183048088C}" presName="Name10" presStyleLbl="parChTrans1D2" presStyleIdx="0" presStyleCnt="4"/>
      <dgm:spPr/>
    </dgm:pt>
    <dgm:pt modelId="{231DB08C-4362-4038-B41F-58F4A111EB21}" type="pres">
      <dgm:prSet presAssocID="{DD5F8CF7-5BDB-47D2-B5E9-F43F83ACFE6C}" presName="hierRoot2" presStyleCnt="0"/>
      <dgm:spPr/>
    </dgm:pt>
    <dgm:pt modelId="{AE33D27D-9308-4723-B01F-17BD5603DF3E}" type="pres">
      <dgm:prSet presAssocID="{DD5F8CF7-5BDB-47D2-B5E9-F43F83ACFE6C}" presName="composite2" presStyleCnt="0"/>
      <dgm:spPr/>
    </dgm:pt>
    <dgm:pt modelId="{D5CD9DFB-EB84-4D97-8B58-4BA8F996043A}" type="pres">
      <dgm:prSet presAssocID="{DD5F8CF7-5BDB-47D2-B5E9-F43F83ACFE6C}" presName="background2" presStyleLbl="node2" presStyleIdx="0" presStyleCnt="4"/>
      <dgm:spPr/>
    </dgm:pt>
    <dgm:pt modelId="{255394A0-1B72-46E5-8C24-60A86B265C4E}" type="pres">
      <dgm:prSet presAssocID="{DD5F8CF7-5BDB-47D2-B5E9-F43F83ACFE6C}" presName="text2" presStyleLbl="fgAcc2" presStyleIdx="0" presStyleCnt="4" custScaleY="45873" custLinFactY="-4827" custLinFactNeighborX="339" custLinFactNeighborY="-100000">
        <dgm:presLayoutVars>
          <dgm:chPref val="3"/>
        </dgm:presLayoutVars>
      </dgm:prSet>
      <dgm:spPr/>
    </dgm:pt>
    <dgm:pt modelId="{7D98942A-D92A-4880-B1A2-18E7B12C8E49}" type="pres">
      <dgm:prSet presAssocID="{DD5F8CF7-5BDB-47D2-B5E9-F43F83ACFE6C}" presName="hierChild3" presStyleCnt="0"/>
      <dgm:spPr/>
    </dgm:pt>
    <dgm:pt modelId="{B113A5F5-2E01-4414-B451-FA82C50D5A7D}" type="pres">
      <dgm:prSet presAssocID="{541352A3-827D-4E02-9B76-C5F0F7B3D8AE}" presName="Name17" presStyleLbl="parChTrans1D3" presStyleIdx="0" presStyleCnt="6"/>
      <dgm:spPr/>
    </dgm:pt>
    <dgm:pt modelId="{F78EB6BB-6914-47F7-B3DB-40C90103A568}" type="pres">
      <dgm:prSet presAssocID="{4D375C63-E9A0-4BD9-B3D6-CB1BCCD5F672}" presName="hierRoot3" presStyleCnt="0"/>
      <dgm:spPr/>
    </dgm:pt>
    <dgm:pt modelId="{73FF3C7F-A8BB-4B18-80DE-C4F1E833807B}" type="pres">
      <dgm:prSet presAssocID="{4D375C63-E9A0-4BD9-B3D6-CB1BCCD5F672}" presName="composite3" presStyleCnt="0"/>
      <dgm:spPr/>
    </dgm:pt>
    <dgm:pt modelId="{C2AC6A67-278D-44D6-B9C6-0A2F9F847F7F}" type="pres">
      <dgm:prSet presAssocID="{4D375C63-E9A0-4BD9-B3D6-CB1BCCD5F672}" presName="background3" presStyleLbl="node3" presStyleIdx="0" presStyleCnt="6"/>
      <dgm:spPr/>
    </dgm:pt>
    <dgm:pt modelId="{02BD3E64-8048-49F8-A5FB-454FB2DC9801}" type="pres">
      <dgm:prSet presAssocID="{4D375C63-E9A0-4BD9-B3D6-CB1BCCD5F672}" presName="text3" presStyleLbl="fgAcc3" presStyleIdx="0" presStyleCnt="6" custScaleY="172820" custLinFactNeighborX="272" custLinFactNeighborY="-96270">
        <dgm:presLayoutVars>
          <dgm:chPref val="3"/>
        </dgm:presLayoutVars>
      </dgm:prSet>
      <dgm:spPr/>
    </dgm:pt>
    <dgm:pt modelId="{0D679454-7546-44CE-A8B3-43D775CA6AB0}" type="pres">
      <dgm:prSet presAssocID="{4D375C63-E9A0-4BD9-B3D6-CB1BCCD5F672}" presName="hierChild4" presStyleCnt="0"/>
      <dgm:spPr/>
    </dgm:pt>
    <dgm:pt modelId="{7F3A2AD8-3860-4670-9120-1B63D591A77F}" type="pres">
      <dgm:prSet presAssocID="{5B9C72A1-8CAE-4325-8A93-1F49DDEB4294}" presName="Name10" presStyleLbl="parChTrans1D2" presStyleIdx="1" presStyleCnt="4"/>
      <dgm:spPr/>
    </dgm:pt>
    <dgm:pt modelId="{780916B8-CC7F-476F-9DAB-205A944B968D}" type="pres">
      <dgm:prSet presAssocID="{DAF09358-B093-466C-8906-480A98DBB3B8}" presName="hierRoot2" presStyleCnt="0"/>
      <dgm:spPr/>
    </dgm:pt>
    <dgm:pt modelId="{2E00FE4C-7DE3-46D6-BE94-F2B15E43B1D5}" type="pres">
      <dgm:prSet presAssocID="{DAF09358-B093-466C-8906-480A98DBB3B8}" presName="composite2" presStyleCnt="0"/>
      <dgm:spPr/>
    </dgm:pt>
    <dgm:pt modelId="{961DE8CD-68A8-4514-B90B-6B945FC196E8}" type="pres">
      <dgm:prSet presAssocID="{DAF09358-B093-466C-8906-480A98DBB3B8}" presName="background2" presStyleLbl="node2" presStyleIdx="1" presStyleCnt="4"/>
      <dgm:spPr/>
    </dgm:pt>
    <dgm:pt modelId="{965CB7AE-3C98-4D3C-8946-08B633247B71}" type="pres">
      <dgm:prSet presAssocID="{DAF09358-B093-466C-8906-480A98DBB3B8}" presName="text2" presStyleLbl="fgAcc2" presStyleIdx="1" presStyleCnt="4" custScaleY="45873" custLinFactY="-4827" custLinFactNeighborX="339" custLinFactNeighborY="-100000">
        <dgm:presLayoutVars>
          <dgm:chPref val="3"/>
        </dgm:presLayoutVars>
      </dgm:prSet>
      <dgm:spPr/>
    </dgm:pt>
    <dgm:pt modelId="{2320DCDF-BC81-4089-A5CA-3583F01B454E}" type="pres">
      <dgm:prSet presAssocID="{DAF09358-B093-466C-8906-480A98DBB3B8}" presName="hierChild3" presStyleCnt="0"/>
      <dgm:spPr/>
    </dgm:pt>
    <dgm:pt modelId="{B0C07784-7465-4CDA-A1AA-4D7249D6AB74}" type="pres">
      <dgm:prSet presAssocID="{3C74D1B3-C023-4501-84E6-7F99EDD90393}" presName="Name17" presStyleLbl="parChTrans1D3" presStyleIdx="1" presStyleCnt="6"/>
      <dgm:spPr/>
    </dgm:pt>
    <dgm:pt modelId="{DAF964AB-A05F-47D5-961A-B06796597972}" type="pres">
      <dgm:prSet presAssocID="{EB8EFB98-9C8F-4CDC-9871-D5D35C345FC6}" presName="hierRoot3" presStyleCnt="0"/>
      <dgm:spPr/>
    </dgm:pt>
    <dgm:pt modelId="{EA90D11D-7D2B-4F37-AB91-1CA849629355}" type="pres">
      <dgm:prSet presAssocID="{EB8EFB98-9C8F-4CDC-9871-D5D35C345FC6}" presName="composite3" presStyleCnt="0"/>
      <dgm:spPr/>
    </dgm:pt>
    <dgm:pt modelId="{0A521970-AFE1-4F49-BE12-FA443CC7AE62}" type="pres">
      <dgm:prSet presAssocID="{EB8EFB98-9C8F-4CDC-9871-D5D35C345FC6}" presName="background3" presStyleLbl="node3" presStyleIdx="1" presStyleCnt="6"/>
      <dgm:spPr/>
    </dgm:pt>
    <dgm:pt modelId="{05D17CC5-2B2C-4AAD-9834-6A54B89109D7}" type="pres">
      <dgm:prSet presAssocID="{EB8EFB98-9C8F-4CDC-9871-D5D35C345FC6}" presName="text3" presStyleLbl="fgAcc3" presStyleIdx="1" presStyleCnt="6" custScaleX="102465" custScaleY="260032" custLinFactNeighborX="272" custLinFactNeighborY="-96270">
        <dgm:presLayoutVars>
          <dgm:chPref val="3"/>
        </dgm:presLayoutVars>
      </dgm:prSet>
      <dgm:spPr/>
    </dgm:pt>
    <dgm:pt modelId="{16D42A22-FC82-4010-9D26-F30A9CE2FAC4}" type="pres">
      <dgm:prSet presAssocID="{EB8EFB98-9C8F-4CDC-9871-D5D35C345FC6}" presName="hierChild4" presStyleCnt="0"/>
      <dgm:spPr/>
    </dgm:pt>
    <dgm:pt modelId="{42C183C3-BD5A-4D68-A1A5-38014D9F1B54}" type="pres">
      <dgm:prSet presAssocID="{11BC503C-6082-48FE-A25B-3870331804A1}" presName="Name17" presStyleLbl="parChTrans1D3" presStyleIdx="2" presStyleCnt="6"/>
      <dgm:spPr/>
    </dgm:pt>
    <dgm:pt modelId="{D2139E0C-6290-4396-AF61-8DB483F1F2BE}" type="pres">
      <dgm:prSet presAssocID="{DB8E5514-6A08-4902-866C-9039D3FE38BA}" presName="hierRoot3" presStyleCnt="0"/>
      <dgm:spPr/>
    </dgm:pt>
    <dgm:pt modelId="{59A5E61E-C8AD-4188-BC05-59ECCDC9EFBE}" type="pres">
      <dgm:prSet presAssocID="{DB8E5514-6A08-4902-866C-9039D3FE38BA}" presName="composite3" presStyleCnt="0"/>
      <dgm:spPr/>
    </dgm:pt>
    <dgm:pt modelId="{DE2C1D80-E65D-4CC5-AB25-3032752E423F}" type="pres">
      <dgm:prSet presAssocID="{DB8E5514-6A08-4902-866C-9039D3FE38BA}" presName="background3" presStyleLbl="node3" presStyleIdx="2" presStyleCnt="6"/>
      <dgm:spPr/>
    </dgm:pt>
    <dgm:pt modelId="{33CE2088-B2AB-4649-ADA5-DA5103C43D20}" type="pres">
      <dgm:prSet presAssocID="{DB8E5514-6A08-4902-866C-9039D3FE38BA}" presName="text3" presStyleLbl="fgAcc3" presStyleIdx="2" presStyleCnt="6" custScaleX="118858" custScaleY="204188" custLinFactY="50671" custLinFactNeighborX="-28957" custLinFactNeighborY="100000">
        <dgm:presLayoutVars>
          <dgm:chPref val="3"/>
        </dgm:presLayoutVars>
      </dgm:prSet>
      <dgm:spPr/>
    </dgm:pt>
    <dgm:pt modelId="{DEDF2465-6F1A-4ED0-8EF5-04EC1AEF22CC}" type="pres">
      <dgm:prSet presAssocID="{DB8E5514-6A08-4902-866C-9039D3FE38BA}" presName="hierChild4" presStyleCnt="0"/>
      <dgm:spPr/>
    </dgm:pt>
    <dgm:pt modelId="{1579BF40-D367-46DD-B4D8-93FA301A8917}" type="pres">
      <dgm:prSet presAssocID="{D62E4B54-0D50-4E94-8A29-652F04F97C2A}" presName="Name10" presStyleLbl="parChTrans1D2" presStyleIdx="2" presStyleCnt="4"/>
      <dgm:spPr/>
    </dgm:pt>
    <dgm:pt modelId="{F8E04A26-1060-4641-AEDE-4DF865B4D09B}" type="pres">
      <dgm:prSet presAssocID="{08CDB7E4-96CF-46B2-8FB1-E9EA113F54EA}" presName="hierRoot2" presStyleCnt="0"/>
      <dgm:spPr/>
    </dgm:pt>
    <dgm:pt modelId="{B189CAE3-381D-4174-8FB7-6591C3CACC46}" type="pres">
      <dgm:prSet presAssocID="{08CDB7E4-96CF-46B2-8FB1-E9EA113F54EA}" presName="composite2" presStyleCnt="0"/>
      <dgm:spPr/>
    </dgm:pt>
    <dgm:pt modelId="{F4E2A94C-C321-402C-BAB7-6FCA6F5C7E39}" type="pres">
      <dgm:prSet presAssocID="{08CDB7E4-96CF-46B2-8FB1-E9EA113F54EA}" presName="background2" presStyleLbl="node2" presStyleIdx="2" presStyleCnt="4"/>
      <dgm:spPr/>
    </dgm:pt>
    <dgm:pt modelId="{91F16B57-12BF-4346-8757-DCCF3A08B364}" type="pres">
      <dgm:prSet presAssocID="{08CDB7E4-96CF-46B2-8FB1-E9EA113F54EA}" presName="text2" presStyleLbl="fgAcc2" presStyleIdx="2" presStyleCnt="4" custScaleY="45873" custLinFactY="-4827" custLinFactNeighborX="-38446" custLinFactNeighborY="-100000">
        <dgm:presLayoutVars>
          <dgm:chPref val="3"/>
        </dgm:presLayoutVars>
      </dgm:prSet>
      <dgm:spPr/>
    </dgm:pt>
    <dgm:pt modelId="{90ECE292-AD8B-4514-8CB9-1B4FF37AE475}" type="pres">
      <dgm:prSet presAssocID="{08CDB7E4-96CF-46B2-8FB1-E9EA113F54EA}" presName="hierChild3" presStyleCnt="0"/>
      <dgm:spPr/>
    </dgm:pt>
    <dgm:pt modelId="{BFF45085-4F48-4515-947A-B52156B81589}" type="pres">
      <dgm:prSet presAssocID="{8C75F3D1-EDB8-4255-A133-CAE807E09337}" presName="Name17" presStyleLbl="parChTrans1D3" presStyleIdx="3" presStyleCnt="6"/>
      <dgm:spPr/>
    </dgm:pt>
    <dgm:pt modelId="{BA3C8262-4DD0-4086-AB8D-305CC09635F0}" type="pres">
      <dgm:prSet presAssocID="{CA4E08E9-C54F-43C5-97E4-9A5DB8870B1D}" presName="hierRoot3" presStyleCnt="0"/>
      <dgm:spPr/>
    </dgm:pt>
    <dgm:pt modelId="{4FF2256B-0062-4A20-B683-D11245A042F4}" type="pres">
      <dgm:prSet presAssocID="{CA4E08E9-C54F-43C5-97E4-9A5DB8870B1D}" presName="composite3" presStyleCnt="0"/>
      <dgm:spPr/>
    </dgm:pt>
    <dgm:pt modelId="{C48E396F-6DD6-4DD3-A2DE-E27867864A2B}" type="pres">
      <dgm:prSet presAssocID="{CA4E08E9-C54F-43C5-97E4-9A5DB8870B1D}" presName="background3" presStyleLbl="node3" presStyleIdx="3" presStyleCnt="6"/>
      <dgm:spPr/>
    </dgm:pt>
    <dgm:pt modelId="{6F46ED99-6BDE-43C3-AB66-DB2B03E6EB76}" type="pres">
      <dgm:prSet presAssocID="{CA4E08E9-C54F-43C5-97E4-9A5DB8870B1D}" presName="text3" presStyleLbl="fgAcc3" presStyleIdx="3" presStyleCnt="6" custScaleX="126219" custScaleY="122496" custLinFactNeighborX="-38513" custLinFactNeighborY="-96270">
        <dgm:presLayoutVars>
          <dgm:chPref val="3"/>
        </dgm:presLayoutVars>
      </dgm:prSet>
      <dgm:spPr/>
    </dgm:pt>
    <dgm:pt modelId="{962F7A49-925F-47F4-B8E0-08F0E91D1C55}" type="pres">
      <dgm:prSet presAssocID="{CA4E08E9-C54F-43C5-97E4-9A5DB8870B1D}" presName="hierChild4" presStyleCnt="0"/>
      <dgm:spPr/>
    </dgm:pt>
    <dgm:pt modelId="{8B76573E-C556-49BF-B7B8-E0A56905F932}" type="pres">
      <dgm:prSet presAssocID="{4F01831F-A851-4E46-9F61-EF8BB969B642}" presName="Name10" presStyleLbl="parChTrans1D2" presStyleIdx="3" presStyleCnt="4"/>
      <dgm:spPr/>
    </dgm:pt>
    <dgm:pt modelId="{CAA11BFA-20D4-424B-B0C3-E81209EDEEA9}" type="pres">
      <dgm:prSet presAssocID="{A1C27861-6D2C-4C6C-854B-12E7F70A02ED}" presName="hierRoot2" presStyleCnt="0"/>
      <dgm:spPr/>
    </dgm:pt>
    <dgm:pt modelId="{CC455F84-A6C6-43FE-BA5D-E6E6A857E238}" type="pres">
      <dgm:prSet presAssocID="{A1C27861-6D2C-4C6C-854B-12E7F70A02ED}" presName="composite2" presStyleCnt="0"/>
      <dgm:spPr/>
    </dgm:pt>
    <dgm:pt modelId="{F723EC45-E3AA-4DD7-862F-2013103336BF}" type="pres">
      <dgm:prSet presAssocID="{A1C27861-6D2C-4C6C-854B-12E7F70A02ED}" presName="background2" presStyleLbl="node2" presStyleIdx="3" presStyleCnt="4"/>
      <dgm:spPr/>
    </dgm:pt>
    <dgm:pt modelId="{087CBEEC-A47E-43A8-BEA3-DD47A0BD974B}" type="pres">
      <dgm:prSet presAssocID="{A1C27861-6D2C-4C6C-854B-12E7F70A02ED}" presName="text2" presStyleLbl="fgAcc2" presStyleIdx="3" presStyleCnt="4" custScaleY="45873" custLinFactY="-4827" custLinFactNeighborX="-22611" custLinFactNeighborY="-100000">
        <dgm:presLayoutVars>
          <dgm:chPref val="3"/>
        </dgm:presLayoutVars>
      </dgm:prSet>
      <dgm:spPr/>
    </dgm:pt>
    <dgm:pt modelId="{5FA99C6B-CC77-4FFB-971A-420D6222381D}" type="pres">
      <dgm:prSet presAssocID="{A1C27861-6D2C-4C6C-854B-12E7F70A02ED}" presName="hierChild3" presStyleCnt="0"/>
      <dgm:spPr/>
    </dgm:pt>
    <dgm:pt modelId="{74F66F2F-705E-46F0-8C14-5F5CDE5BEE49}" type="pres">
      <dgm:prSet presAssocID="{564A59DD-2A62-4A7D-A89C-A863621DC5FF}" presName="Name17" presStyleLbl="parChTrans1D3" presStyleIdx="4" presStyleCnt="6"/>
      <dgm:spPr/>
    </dgm:pt>
    <dgm:pt modelId="{C5A89220-9047-49D7-A51C-6355B7D792B9}" type="pres">
      <dgm:prSet presAssocID="{195D796C-468C-496A-BE37-E3EB90C9F88E}" presName="hierRoot3" presStyleCnt="0"/>
      <dgm:spPr/>
    </dgm:pt>
    <dgm:pt modelId="{300046BF-06D5-43A7-A520-07877A8554C9}" type="pres">
      <dgm:prSet presAssocID="{195D796C-468C-496A-BE37-E3EB90C9F88E}" presName="composite3" presStyleCnt="0"/>
      <dgm:spPr/>
    </dgm:pt>
    <dgm:pt modelId="{EA7FFA65-8EC6-4E4B-A91B-B5ED96A96FDF}" type="pres">
      <dgm:prSet presAssocID="{195D796C-468C-496A-BE37-E3EB90C9F88E}" presName="background3" presStyleLbl="node3" presStyleIdx="4" presStyleCnt="6"/>
      <dgm:spPr/>
    </dgm:pt>
    <dgm:pt modelId="{D5A52B24-867F-45CC-9FCF-D400648D11ED}" type="pres">
      <dgm:prSet presAssocID="{195D796C-468C-496A-BE37-E3EB90C9F88E}" presName="text3" presStyleLbl="fgAcc3" presStyleIdx="4" presStyleCnt="6" custScaleX="114834" custScaleY="180624" custLinFactNeighborX="-22611" custLinFactNeighborY="-96270">
        <dgm:presLayoutVars>
          <dgm:chPref val="3"/>
        </dgm:presLayoutVars>
      </dgm:prSet>
      <dgm:spPr/>
    </dgm:pt>
    <dgm:pt modelId="{9ECD79C2-D4AB-46BA-8F23-85465629CBE9}" type="pres">
      <dgm:prSet presAssocID="{195D796C-468C-496A-BE37-E3EB90C9F88E}" presName="hierChild4" presStyleCnt="0"/>
      <dgm:spPr/>
    </dgm:pt>
    <dgm:pt modelId="{C30BFFBD-032D-48CC-AFB9-7A98AB8058B9}" type="pres">
      <dgm:prSet presAssocID="{D02FC220-5D2F-4EC8-A678-8E432BE5DC19}" presName="Name17" presStyleLbl="parChTrans1D3" presStyleIdx="5" presStyleCnt="6"/>
      <dgm:spPr/>
    </dgm:pt>
    <dgm:pt modelId="{74996034-634C-4E8D-A646-B09A96D19540}" type="pres">
      <dgm:prSet presAssocID="{48FB773D-C6C2-4859-A72D-B6A580AB710E}" presName="hierRoot3" presStyleCnt="0"/>
      <dgm:spPr/>
    </dgm:pt>
    <dgm:pt modelId="{9E1CF0AE-16D7-4736-A408-587D45B1AC4E}" type="pres">
      <dgm:prSet presAssocID="{48FB773D-C6C2-4859-A72D-B6A580AB710E}" presName="composite3" presStyleCnt="0"/>
      <dgm:spPr/>
    </dgm:pt>
    <dgm:pt modelId="{38756F25-91DB-4F4A-8E57-E8F20017D5CB}" type="pres">
      <dgm:prSet presAssocID="{48FB773D-C6C2-4859-A72D-B6A580AB710E}" presName="background3" presStyleLbl="node3" presStyleIdx="5" presStyleCnt="6"/>
      <dgm:spPr/>
    </dgm:pt>
    <dgm:pt modelId="{6F70D84E-7982-4A06-B57B-071D0DA904F0}" type="pres">
      <dgm:prSet presAssocID="{48FB773D-C6C2-4859-A72D-B6A580AB710E}" presName="text3" presStyleLbl="fgAcc3" presStyleIdx="5" presStyleCnt="6" custScaleX="112472" custScaleY="145190" custLinFactNeighborX="-33291" custLinFactNeighborY="71168">
        <dgm:presLayoutVars>
          <dgm:chPref val="3"/>
        </dgm:presLayoutVars>
      </dgm:prSet>
      <dgm:spPr/>
    </dgm:pt>
    <dgm:pt modelId="{F49E5FA9-23B2-4A78-863D-B9FCBF2E6A0D}" type="pres">
      <dgm:prSet presAssocID="{48FB773D-C6C2-4859-A72D-B6A580AB710E}" presName="hierChild4" presStyleCnt="0"/>
      <dgm:spPr/>
    </dgm:pt>
  </dgm:ptLst>
  <dgm:cxnLst>
    <dgm:cxn modelId="{804A0D03-4E50-4951-9D52-67F157D804FA}" srcId="{7C45A3D3-2079-413B-B7B0-5E822A889220}" destId="{08CDB7E4-96CF-46B2-8FB1-E9EA113F54EA}" srcOrd="2" destOrd="0" parTransId="{D62E4B54-0D50-4E94-8A29-652F04F97C2A}" sibTransId="{868FEA88-E2B1-4CE0-B09D-8DC478DF81B7}"/>
    <dgm:cxn modelId="{70796A0D-C1F6-4348-B05F-8668D02B13CD}" type="presOf" srcId="{4D375C63-E9A0-4BD9-B3D6-CB1BCCD5F672}" destId="{02BD3E64-8048-49F8-A5FB-454FB2DC9801}" srcOrd="0" destOrd="0" presId="urn:microsoft.com/office/officeart/2005/8/layout/hierarchy1"/>
    <dgm:cxn modelId="{97E1C61E-2948-4223-9535-EB44B4501DD9}" srcId="{7C45A3D3-2079-413B-B7B0-5E822A889220}" destId="{DAF09358-B093-466C-8906-480A98DBB3B8}" srcOrd="1" destOrd="0" parTransId="{5B9C72A1-8CAE-4325-8A93-1F49DDEB4294}" sibTransId="{B1456FF3-73E0-4E1D-8D0C-B8DBABB2DBB1}"/>
    <dgm:cxn modelId="{8D8B7B2F-82CE-4D73-B27C-D6102362A2B8}" type="presOf" srcId="{DD5F8CF7-5BDB-47D2-B5E9-F43F83ACFE6C}" destId="{255394A0-1B72-46E5-8C24-60A86B265C4E}" srcOrd="0" destOrd="0" presId="urn:microsoft.com/office/officeart/2005/8/layout/hierarchy1"/>
    <dgm:cxn modelId="{17C5F460-F9A5-493E-822C-007271C281EA}" type="presOf" srcId="{CA4E08E9-C54F-43C5-97E4-9A5DB8870B1D}" destId="{6F46ED99-6BDE-43C3-AB66-DB2B03E6EB76}" srcOrd="0" destOrd="0" presId="urn:microsoft.com/office/officeart/2005/8/layout/hierarchy1"/>
    <dgm:cxn modelId="{8E0B3966-1D94-43A7-9DB2-9B6E4F04D762}" type="presOf" srcId="{7C45A3D3-2079-413B-B7B0-5E822A889220}" destId="{7CEEE492-1C63-48F3-8D32-ABE4CD62C61F}" srcOrd="0" destOrd="0" presId="urn:microsoft.com/office/officeart/2005/8/layout/hierarchy1"/>
    <dgm:cxn modelId="{39678867-6CD1-4242-83A3-063F0B38F725}" srcId="{DAF09358-B093-466C-8906-480A98DBB3B8}" destId="{EB8EFB98-9C8F-4CDC-9871-D5D35C345FC6}" srcOrd="0" destOrd="0" parTransId="{3C74D1B3-C023-4501-84E6-7F99EDD90393}" sibTransId="{075BE102-81D8-446E-9374-2A6575F54FE8}"/>
    <dgm:cxn modelId="{4C924568-2F4D-421D-A41B-20153BCB6D4D}" type="presOf" srcId="{D02FC220-5D2F-4EC8-A678-8E432BE5DC19}" destId="{C30BFFBD-032D-48CC-AFB9-7A98AB8058B9}" srcOrd="0" destOrd="0" presId="urn:microsoft.com/office/officeart/2005/8/layout/hierarchy1"/>
    <dgm:cxn modelId="{AA70F86B-24C8-4331-B0D6-4367C2BADFA8}" type="presOf" srcId="{5B9C72A1-8CAE-4325-8A93-1F49DDEB4294}" destId="{7F3A2AD8-3860-4670-9120-1B63D591A77F}" srcOrd="0" destOrd="0" presId="urn:microsoft.com/office/officeart/2005/8/layout/hierarchy1"/>
    <dgm:cxn modelId="{18F4CD6E-EC72-4B39-9F32-BF94519FC112}" type="presOf" srcId="{DB8E5514-6A08-4902-866C-9039D3FE38BA}" destId="{33CE2088-B2AB-4649-ADA5-DA5103C43D20}" srcOrd="0" destOrd="0" presId="urn:microsoft.com/office/officeart/2005/8/layout/hierarchy1"/>
    <dgm:cxn modelId="{DE3AEF7D-7F3A-4F01-961F-63D65C594C82}" type="presOf" srcId="{541352A3-827D-4E02-9B76-C5F0F7B3D8AE}" destId="{B113A5F5-2E01-4414-B451-FA82C50D5A7D}" srcOrd="0" destOrd="0" presId="urn:microsoft.com/office/officeart/2005/8/layout/hierarchy1"/>
    <dgm:cxn modelId="{B4FD6D89-3FBF-4356-A65B-9086F8E5DC55}" type="presOf" srcId="{CC3A5B30-CBA5-4395-81C7-01183048088C}" destId="{8A9EC45E-7BCF-4D11-BD60-ACB096BCC0B2}" srcOrd="0" destOrd="0" presId="urn:microsoft.com/office/officeart/2005/8/layout/hierarchy1"/>
    <dgm:cxn modelId="{17C8868B-9D23-429C-9BF5-4E9ADAD16DFD}" type="presOf" srcId="{D56AD4D8-79D6-42A7-88AD-E3F3F4156FF7}" destId="{718182E2-6587-4E43-A59A-786AA5AD465D}" srcOrd="0" destOrd="0" presId="urn:microsoft.com/office/officeart/2005/8/layout/hierarchy1"/>
    <dgm:cxn modelId="{8770578C-142B-4DF7-9ACF-BED7498ED425}" type="presOf" srcId="{DAF09358-B093-466C-8906-480A98DBB3B8}" destId="{965CB7AE-3C98-4D3C-8946-08B633247B71}" srcOrd="0" destOrd="0" presId="urn:microsoft.com/office/officeart/2005/8/layout/hierarchy1"/>
    <dgm:cxn modelId="{12513492-30D9-45B1-8444-B2F7DC447103}" type="presOf" srcId="{195D796C-468C-496A-BE37-E3EB90C9F88E}" destId="{D5A52B24-867F-45CC-9FCF-D400648D11ED}" srcOrd="0" destOrd="0" presId="urn:microsoft.com/office/officeart/2005/8/layout/hierarchy1"/>
    <dgm:cxn modelId="{527B9E93-44D5-4F81-BF83-3C4ACE14389A}" type="presOf" srcId="{48FB773D-C6C2-4859-A72D-B6A580AB710E}" destId="{6F70D84E-7982-4A06-B57B-071D0DA904F0}" srcOrd="0" destOrd="0" presId="urn:microsoft.com/office/officeart/2005/8/layout/hierarchy1"/>
    <dgm:cxn modelId="{1BEFD993-D1D2-444E-82F5-FA345C1FDE72}" type="presOf" srcId="{A1C27861-6D2C-4C6C-854B-12E7F70A02ED}" destId="{087CBEEC-A47E-43A8-BEA3-DD47A0BD974B}" srcOrd="0" destOrd="0" presId="urn:microsoft.com/office/officeart/2005/8/layout/hierarchy1"/>
    <dgm:cxn modelId="{3940A497-B0B6-49DE-A7E1-E59EA0DA23BA}" type="presOf" srcId="{4F01831F-A851-4E46-9F61-EF8BB969B642}" destId="{8B76573E-C556-49BF-B7B8-E0A56905F932}" srcOrd="0" destOrd="0" presId="urn:microsoft.com/office/officeart/2005/8/layout/hierarchy1"/>
    <dgm:cxn modelId="{01027EA7-5465-44B8-808E-EBE75567C97F}" srcId="{7C45A3D3-2079-413B-B7B0-5E822A889220}" destId="{DD5F8CF7-5BDB-47D2-B5E9-F43F83ACFE6C}" srcOrd="0" destOrd="0" parTransId="{CC3A5B30-CBA5-4395-81C7-01183048088C}" sibTransId="{D1A405EE-8E01-49B5-88F8-6A7253186C82}"/>
    <dgm:cxn modelId="{EF754FAF-5BAC-49C6-B0F6-7AD2919E7E70}" type="presOf" srcId="{8C75F3D1-EDB8-4255-A133-CAE807E09337}" destId="{BFF45085-4F48-4515-947A-B52156B81589}" srcOrd="0" destOrd="0" presId="urn:microsoft.com/office/officeart/2005/8/layout/hierarchy1"/>
    <dgm:cxn modelId="{6DF984B0-F3BE-4DA7-888E-BE8DB950C0AD}" type="presOf" srcId="{08CDB7E4-96CF-46B2-8FB1-E9EA113F54EA}" destId="{91F16B57-12BF-4346-8757-DCCF3A08B364}" srcOrd="0" destOrd="0" presId="urn:microsoft.com/office/officeart/2005/8/layout/hierarchy1"/>
    <dgm:cxn modelId="{4B62B9B0-FB94-4E66-BC58-185B8EF5D89C}" srcId="{DD5F8CF7-5BDB-47D2-B5E9-F43F83ACFE6C}" destId="{4D375C63-E9A0-4BD9-B3D6-CB1BCCD5F672}" srcOrd="0" destOrd="0" parTransId="{541352A3-827D-4E02-9B76-C5F0F7B3D8AE}" sibTransId="{655C9200-A6C2-4607-A3C4-F7617179B14E}"/>
    <dgm:cxn modelId="{EFF279BD-E958-4D88-AA28-801C2BA067F5}" srcId="{A1C27861-6D2C-4C6C-854B-12E7F70A02ED}" destId="{195D796C-468C-496A-BE37-E3EB90C9F88E}" srcOrd="0" destOrd="0" parTransId="{564A59DD-2A62-4A7D-A89C-A863621DC5FF}" sibTransId="{87437377-F613-46FA-9C1D-D9DBAA89EE3C}"/>
    <dgm:cxn modelId="{0F27E4C1-A57A-4A6F-9C31-75B9F5911C4F}" srcId="{7C45A3D3-2079-413B-B7B0-5E822A889220}" destId="{A1C27861-6D2C-4C6C-854B-12E7F70A02ED}" srcOrd="3" destOrd="0" parTransId="{4F01831F-A851-4E46-9F61-EF8BB969B642}" sibTransId="{5BB80176-77BB-4A09-BFE6-0D96854C1BBD}"/>
    <dgm:cxn modelId="{42A646C2-CA42-4D36-B431-A04B11048089}" type="presOf" srcId="{EB8EFB98-9C8F-4CDC-9871-D5D35C345FC6}" destId="{05D17CC5-2B2C-4AAD-9834-6A54B89109D7}" srcOrd="0" destOrd="0" presId="urn:microsoft.com/office/officeart/2005/8/layout/hierarchy1"/>
    <dgm:cxn modelId="{91D9F4CE-F698-4CD9-B94A-E76E9C2696B6}" srcId="{D56AD4D8-79D6-42A7-88AD-E3F3F4156FF7}" destId="{7C45A3D3-2079-413B-B7B0-5E822A889220}" srcOrd="0" destOrd="0" parTransId="{E4C4488C-3356-4713-AB71-6CC7AEEB01C8}" sibTransId="{4566C38F-2FE0-4633-92B4-E9004B4DAB51}"/>
    <dgm:cxn modelId="{915DD6D6-0EF1-4AE1-95E0-DABCE387B7D4}" srcId="{08CDB7E4-96CF-46B2-8FB1-E9EA113F54EA}" destId="{CA4E08E9-C54F-43C5-97E4-9A5DB8870B1D}" srcOrd="0" destOrd="0" parTransId="{8C75F3D1-EDB8-4255-A133-CAE807E09337}" sibTransId="{55EA0E8D-87AC-45BA-9F77-991BB404426A}"/>
    <dgm:cxn modelId="{E522BFDC-C648-4F23-8224-7196FE421D76}" type="presOf" srcId="{3C74D1B3-C023-4501-84E6-7F99EDD90393}" destId="{B0C07784-7465-4CDA-A1AA-4D7249D6AB74}" srcOrd="0" destOrd="0" presId="urn:microsoft.com/office/officeart/2005/8/layout/hierarchy1"/>
    <dgm:cxn modelId="{29A55FE2-27F9-4647-9B2B-3CFE216E0556}" type="presOf" srcId="{11BC503C-6082-48FE-A25B-3870331804A1}" destId="{42C183C3-BD5A-4D68-A1A5-38014D9F1B54}" srcOrd="0" destOrd="0" presId="urn:microsoft.com/office/officeart/2005/8/layout/hierarchy1"/>
    <dgm:cxn modelId="{A3012BE5-4872-4DE9-8160-C7AD32FF8CEB}" type="presOf" srcId="{D62E4B54-0D50-4E94-8A29-652F04F97C2A}" destId="{1579BF40-D367-46DD-B4D8-93FA301A8917}" srcOrd="0" destOrd="0" presId="urn:microsoft.com/office/officeart/2005/8/layout/hierarchy1"/>
    <dgm:cxn modelId="{118170EE-2038-4954-BE93-B2CFDA477DEA}" type="presOf" srcId="{564A59DD-2A62-4A7D-A89C-A863621DC5FF}" destId="{74F66F2F-705E-46F0-8C14-5F5CDE5BEE49}" srcOrd="0" destOrd="0" presId="urn:microsoft.com/office/officeart/2005/8/layout/hierarchy1"/>
    <dgm:cxn modelId="{02A1D5F3-CA11-457C-8AA7-AEA3BA650EB4}" srcId="{DAF09358-B093-466C-8906-480A98DBB3B8}" destId="{DB8E5514-6A08-4902-866C-9039D3FE38BA}" srcOrd="1" destOrd="0" parTransId="{11BC503C-6082-48FE-A25B-3870331804A1}" sibTransId="{0A7E9749-20D4-4E0D-A9DD-3AF1630F622A}"/>
    <dgm:cxn modelId="{90CED9F5-B8C6-43EB-B4FD-0D5D5350FB9B}" srcId="{A1C27861-6D2C-4C6C-854B-12E7F70A02ED}" destId="{48FB773D-C6C2-4859-A72D-B6A580AB710E}" srcOrd="1" destOrd="0" parTransId="{D02FC220-5D2F-4EC8-A678-8E432BE5DC19}" sibTransId="{8C8EA4C1-647E-48AE-B3C5-69928C579368}"/>
    <dgm:cxn modelId="{0F2F3C0E-D646-4C0E-BC30-C0F077860FD7}" type="presParOf" srcId="{718182E2-6587-4E43-A59A-786AA5AD465D}" destId="{58296BBB-0177-419C-AD56-CD849BA53EF4}" srcOrd="0" destOrd="0" presId="urn:microsoft.com/office/officeart/2005/8/layout/hierarchy1"/>
    <dgm:cxn modelId="{75814F29-F832-48C7-B09E-50577FC0DB8C}" type="presParOf" srcId="{58296BBB-0177-419C-AD56-CD849BA53EF4}" destId="{ED0A22D4-865A-4382-A0B7-CCC843294DCE}" srcOrd="0" destOrd="0" presId="urn:microsoft.com/office/officeart/2005/8/layout/hierarchy1"/>
    <dgm:cxn modelId="{2A81C2BE-EEBD-42AC-859E-ED3410B2D96A}" type="presParOf" srcId="{ED0A22D4-865A-4382-A0B7-CCC843294DCE}" destId="{3F32A7C9-07BC-4A89-A2DC-609DE8F17BE6}" srcOrd="0" destOrd="0" presId="urn:microsoft.com/office/officeart/2005/8/layout/hierarchy1"/>
    <dgm:cxn modelId="{1DD97E17-2C9C-4B7B-B928-24BD25C40864}" type="presParOf" srcId="{ED0A22D4-865A-4382-A0B7-CCC843294DCE}" destId="{7CEEE492-1C63-48F3-8D32-ABE4CD62C61F}" srcOrd="1" destOrd="0" presId="urn:microsoft.com/office/officeart/2005/8/layout/hierarchy1"/>
    <dgm:cxn modelId="{BC908F7D-2216-43E4-ACA1-66E94BCB7F6E}" type="presParOf" srcId="{58296BBB-0177-419C-AD56-CD849BA53EF4}" destId="{1E61E080-C7E1-4CB9-BC96-754BFA03C63B}" srcOrd="1" destOrd="0" presId="urn:microsoft.com/office/officeart/2005/8/layout/hierarchy1"/>
    <dgm:cxn modelId="{C31B120A-32C8-4751-A194-5D4C82C33505}" type="presParOf" srcId="{1E61E080-C7E1-4CB9-BC96-754BFA03C63B}" destId="{8A9EC45E-7BCF-4D11-BD60-ACB096BCC0B2}" srcOrd="0" destOrd="0" presId="urn:microsoft.com/office/officeart/2005/8/layout/hierarchy1"/>
    <dgm:cxn modelId="{9501CFB6-2602-46F1-95E3-9CBB4CA8A00F}" type="presParOf" srcId="{1E61E080-C7E1-4CB9-BC96-754BFA03C63B}" destId="{231DB08C-4362-4038-B41F-58F4A111EB21}" srcOrd="1" destOrd="0" presId="urn:microsoft.com/office/officeart/2005/8/layout/hierarchy1"/>
    <dgm:cxn modelId="{7CABA596-4F70-452F-B35F-AFEAC5308712}" type="presParOf" srcId="{231DB08C-4362-4038-B41F-58F4A111EB21}" destId="{AE33D27D-9308-4723-B01F-17BD5603DF3E}" srcOrd="0" destOrd="0" presId="urn:microsoft.com/office/officeart/2005/8/layout/hierarchy1"/>
    <dgm:cxn modelId="{C3EE346C-EA21-4B70-9F38-57EAD8D7F11D}" type="presParOf" srcId="{AE33D27D-9308-4723-B01F-17BD5603DF3E}" destId="{D5CD9DFB-EB84-4D97-8B58-4BA8F996043A}" srcOrd="0" destOrd="0" presId="urn:microsoft.com/office/officeart/2005/8/layout/hierarchy1"/>
    <dgm:cxn modelId="{A169C2F0-1ABF-4803-99CE-B3482D20A563}" type="presParOf" srcId="{AE33D27D-9308-4723-B01F-17BD5603DF3E}" destId="{255394A0-1B72-46E5-8C24-60A86B265C4E}" srcOrd="1" destOrd="0" presId="urn:microsoft.com/office/officeart/2005/8/layout/hierarchy1"/>
    <dgm:cxn modelId="{971F368B-E8A5-46F5-8605-07481D833226}" type="presParOf" srcId="{231DB08C-4362-4038-B41F-58F4A111EB21}" destId="{7D98942A-D92A-4880-B1A2-18E7B12C8E49}" srcOrd="1" destOrd="0" presId="urn:microsoft.com/office/officeart/2005/8/layout/hierarchy1"/>
    <dgm:cxn modelId="{A3F3BBF5-3657-4B27-9F7F-786AF6981ABF}" type="presParOf" srcId="{7D98942A-D92A-4880-B1A2-18E7B12C8E49}" destId="{B113A5F5-2E01-4414-B451-FA82C50D5A7D}" srcOrd="0" destOrd="0" presId="urn:microsoft.com/office/officeart/2005/8/layout/hierarchy1"/>
    <dgm:cxn modelId="{CC5E2224-2FC6-42A9-BCC7-549C325D3F1B}" type="presParOf" srcId="{7D98942A-D92A-4880-B1A2-18E7B12C8E49}" destId="{F78EB6BB-6914-47F7-B3DB-40C90103A568}" srcOrd="1" destOrd="0" presId="urn:microsoft.com/office/officeart/2005/8/layout/hierarchy1"/>
    <dgm:cxn modelId="{B8E6781A-CB90-4554-A348-4865C7076112}" type="presParOf" srcId="{F78EB6BB-6914-47F7-B3DB-40C90103A568}" destId="{73FF3C7F-A8BB-4B18-80DE-C4F1E833807B}" srcOrd="0" destOrd="0" presId="urn:microsoft.com/office/officeart/2005/8/layout/hierarchy1"/>
    <dgm:cxn modelId="{669DC47A-418A-4CB0-898D-6F21E45D8914}" type="presParOf" srcId="{73FF3C7F-A8BB-4B18-80DE-C4F1E833807B}" destId="{C2AC6A67-278D-44D6-B9C6-0A2F9F847F7F}" srcOrd="0" destOrd="0" presId="urn:microsoft.com/office/officeart/2005/8/layout/hierarchy1"/>
    <dgm:cxn modelId="{5F395654-0203-4052-910E-7DAE9AE12B3C}" type="presParOf" srcId="{73FF3C7F-A8BB-4B18-80DE-C4F1E833807B}" destId="{02BD3E64-8048-49F8-A5FB-454FB2DC9801}" srcOrd="1" destOrd="0" presId="urn:microsoft.com/office/officeart/2005/8/layout/hierarchy1"/>
    <dgm:cxn modelId="{4898DBED-23AB-4488-8602-1D7BE7989175}" type="presParOf" srcId="{F78EB6BB-6914-47F7-B3DB-40C90103A568}" destId="{0D679454-7546-44CE-A8B3-43D775CA6AB0}" srcOrd="1" destOrd="0" presId="urn:microsoft.com/office/officeart/2005/8/layout/hierarchy1"/>
    <dgm:cxn modelId="{61720F1C-EFDE-4C6D-A031-849F619870E9}" type="presParOf" srcId="{1E61E080-C7E1-4CB9-BC96-754BFA03C63B}" destId="{7F3A2AD8-3860-4670-9120-1B63D591A77F}" srcOrd="2" destOrd="0" presId="urn:microsoft.com/office/officeart/2005/8/layout/hierarchy1"/>
    <dgm:cxn modelId="{5627E256-4FEF-4BD3-A3FC-A880EE328AE8}" type="presParOf" srcId="{1E61E080-C7E1-4CB9-BC96-754BFA03C63B}" destId="{780916B8-CC7F-476F-9DAB-205A944B968D}" srcOrd="3" destOrd="0" presId="urn:microsoft.com/office/officeart/2005/8/layout/hierarchy1"/>
    <dgm:cxn modelId="{8BA4E0E1-ADFA-4350-A0A4-D8350ACAF709}" type="presParOf" srcId="{780916B8-CC7F-476F-9DAB-205A944B968D}" destId="{2E00FE4C-7DE3-46D6-BE94-F2B15E43B1D5}" srcOrd="0" destOrd="0" presId="urn:microsoft.com/office/officeart/2005/8/layout/hierarchy1"/>
    <dgm:cxn modelId="{0D6DCBDA-00D0-433F-9C3B-55C58C4470CE}" type="presParOf" srcId="{2E00FE4C-7DE3-46D6-BE94-F2B15E43B1D5}" destId="{961DE8CD-68A8-4514-B90B-6B945FC196E8}" srcOrd="0" destOrd="0" presId="urn:microsoft.com/office/officeart/2005/8/layout/hierarchy1"/>
    <dgm:cxn modelId="{488A82F9-3C52-44AC-AEE4-DE0DF0BBC929}" type="presParOf" srcId="{2E00FE4C-7DE3-46D6-BE94-F2B15E43B1D5}" destId="{965CB7AE-3C98-4D3C-8946-08B633247B71}" srcOrd="1" destOrd="0" presId="urn:microsoft.com/office/officeart/2005/8/layout/hierarchy1"/>
    <dgm:cxn modelId="{70FBAE9F-13AD-479C-9B4E-38C5758914D7}" type="presParOf" srcId="{780916B8-CC7F-476F-9DAB-205A944B968D}" destId="{2320DCDF-BC81-4089-A5CA-3583F01B454E}" srcOrd="1" destOrd="0" presId="urn:microsoft.com/office/officeart/2005/8/layout/hierarchy1"/>
    <dgm:cxn modelId="{A53BBD12-1599-422C-9F53-E046BAF3C1C9}" type="presParOf" srcId="{2320DCDF-BC81-4089-A5CA-3583F01B454E}" destId="{B0C07784-7465-4CDA-A1AA-4D7249D6AB74}" srcOrd="0" destOrd="0" presId="urn:microsoft.com/office/officeart/2005/8/layout/hierarchy1"/>
    <dgm:cxn modelId="{4B1DD373-2687-458F-B8D2-99A6D76D18E7}" type="presParOf" srcId="{2320DCDF-BC81-4089-A5CA-3583F01B454E}" destId="{DAF964AB-A05F-47D5-961A-B06796597972}" srcOrd="1" destOrd="0" presId="urn:microsoft.com/office/officeart/2005/8/layout/hierarchy1"/>
    <dgm:cxn modelId="{5D0A033E-6188-416B-A080-F614C5CACFBF}" type="presParOf" srcId="{DAF964AB-A05F-47D5-961A-B06796597972}" destId="{EA90D11D-7D2B-4F37-AB91-1CA849629355}" srcOrd="0" destOrd="0" presId="urn:microsoft.com/office/officeart/2005/8/layout/hierarchy1"/>
    <dgm:cxn modelId="{66F29747-2911-4627-99C9-B8AB27728E38}" type="presParOf" srcId="{EA90D11D-7D2B-4F37-AB91-1CA849629355}" destId="{0A521970-AFE1-4F49-BE12-FA443CC7AE62}" srcOrd="0" destOrd="0" presId="urn:microsoft.com/office/officeart/2005/8/layout/hierarchy1"/>
    <dgm:cxn modelId="{74883379-0F34-4C8B-8167-5B818F37C8D3}" type="presParOf" srcId="{EA90D11D-7D2B-4F37-AB91-1CA849629355}" destId="{05D17CC5-2B2C-4AAD-9834-6A54B89109D7}" srcOrd="1" destOrd="0" presId="urn:microsoft.com/office/officeart/2005/8/layout/hierarchy1"/>
    <dgm:cxn modelId="{7D47A52A-C204-47DE-933C-70EB536C5AB3}" type="presParOf" srcId="{DAF964AB-A05F-47D5-961A-B06796597972}" destId="{16D42A22-FC82-4010-9D26-F30A9CE2FAC4}" srcOrd="1" destOrd="0" presId="urn:microsoft.com/office/officeart/2005/8/layout/hierarchy1"/>
    <dgm:cxn modelId="{B07A33C4-C289-4E27-88D0-1F53A4E68831}" type="presParOf" srcId="{2320DCDF-BC81-4089-A5CA-3583F01B454E}" destId="{42C183C3-BD5A-4D68-A1A5-38014D9F1B54}" srcOrd="2" destOrd="0" presId="urn:microsoft.com/office/officeart/2005/8/layout/hierarchy1"/>
    <dgm:cxn modelId="{46797F74-B08C-4FFA-AC8E-8CE477951FBF}" type="presParOf" srcId="{2320DCDF-BC81-4089-A5CA-3583F01B454E}" destId="{D2139E0C-6290-4396-AF61-8DB483F1F2BE}" srcOrd="3" destOrd="0" presId="urn:microsoft.com/office/officeart/2005/8/layout/hierarchy1"/>
    <dgm:cxn modelId="{43871388-DFC1-466D-AD3E-62E0214AAC54}" type="presParOf" srcId="{D2139E0C-6290-4396-AF61-8DB483F1F2BE}" destId="{59A5E61E-C8AD-4188-BC05-59ECCDC9EFBE}" srcOrd="0" destOrd="0" presId="urn:microsoft.com/office/officeart/2005/8/layout/hierarchy1"/>
    <dgm:cxn modelId="{BE42BCDA-1C64-425E-BCE7-0CF292AA941A}" type="presParOf" srcId="{59A5E61E-C8AD-4188-BC05-59ECCDC9EFBE}" destId="{DE2C1D80-E65D-4CC5-AB25-3032752E423F}" srcOrd="0" destOrd="0" presId="urn:microsoft.com/office/officeart/2005/8/layout/hierarchy1"/>
    <dgm:cxn modelId="{1862F418-3AFC-4C06-91E2-AFE345374953}" type="presParOf" srcId="{59A5E61E-C8AD-4188-BC05-59ECCDC9EFBE}" destId="{33CE2088-B2AB-4649-ADA5-DA5103C43D20}" srcOrd="1" destOrd="0" presId="urn:microsoft.com/office/officeart/2005/8/layout/hierarchy1"/>
    <dgm:cxn modelId="{A8227250-1411-48DE-AFC2-85947CF0FA10}" type="presParOf" srcId="{D2139E0C-6290-4396-AF61-8DB483F1F2BE}" destId="{DEDF2465-6F1A-4ED0-8EF5-04EC1AEF22CC}" srcOrd="1" destOrd="0" presId="urn:microsoft.com/office/officeart/2005/8/layout/hierarchy1"/>
    <dgm:cxn modelId="{AC50BCB5-1CF2-466C-B9FB-9D57E27FB990}" type="presParOf" srcId="{1E61E080-C7E1-4CB9-BC96-754BFA03C63B}" destId="{1579BF40-D367-46DD-B4D8-93FA301A8917}" srcOrd="4" destOrd="0" presId="urn:microsoft.com/office/officeart/2005/8/layout/hierarchy1"/>
    <dgm:cxn modelId="{2FE18D10-3D02-48FD-8238-15312D7AAD3A}" type="presParOf" srcId="{1E61E080-C7E1-4CB9-BC96-754BFA03C63B}" destId="{F8E04A26-1060-4641-AEDE-4DF865B4D09B}" srcOrd="5" destOrd="0" presId="urn:microsoft.com/office/officeart/2005/8/layout/hierarchy1"/>
    <dgm:cxn modelId="{96BB25C5-01E2-43E9-B2E5-11A2D65D554A}" type="presParOf" srcId="{F8E04A26-1060-4641-AEDE-4DF865B4D09B}" destId="{B189CAE3-381D-4174-8FB7-6591C3CACC46}" srcOrd="0" destOrd="0" presId="urn:microsoft.com/office/officeart/2005/8/layout/hierarchy1"/>
    <dgm:cxn modelId="{78F30C8B-2B8C-48E9-9489-230A690E2617}" type="presParOf" srcId="{B189CAE3-381D-4174-8FB7-6591C3CACC46}" destId="{F4E2A94C-C321-402C-BAB7-6FCA6F5C7E39}" srcOrd="0" destOrd="0" presId="urn:microsoft.com/office/officeart/2005/8/layout/hierarchy1"/>
    <dgm:cxn modelId="{6473854D-F62A-41AA-8728-A51C43424A2F}" type="presParOf" srcId="{B189CAE3-381D-4174-8FB7-6591C3CACC46}" destId="{91F16B57-12BF-4346-8757-DCCF3A08B364}" srcOrd="1" destOrd="0" presId="urn:microsoft.com/office/officeart/2005/8/layout/hierarchy1"/>
    <dgm:cxn modelId="{5E74778C-9FA0-4553-95EE-5CE175CF0048}" type="presParOf" srcId="{F8E04A26-1060-4641-AEDE-4DF865B4D09B}" destId="{90ECE292-AD8B-4514-8CB9-1B4FF37AE475}" srcOrd="1" destOrd="0" presId="urn:microsoft.com/office/officeart/2005/8/layout/hierarchy1"/>
    <dgm:cxn modelId="{5DCD737E-8922-44FA-8267-FD02506DF453}" type="presParOf" srcId="{90ECE292-AD8B-4514-8CB9-1B4FF37AE475}" destId="{BFF45085-4F48-4515-947A-B52156B81589}" srcOrd="0" destOrd="0" presId="urn:microsoft.com/office/officeart/2005/8/layout/hierarchy1"/>
    <dgm:cxn modelId="{348AAE00-D73A-475D-8999-DBFA9D60675A}" type="presParOf" srcId="{90ECE292-AD8B-4514-8CB9-1B4FF37AE475}" destId="{BA3C8262-4DD0-4086-AB8D-305CC09635F0}" srcOrd="1" destOrd="0" presId="urn:microsoft.com/office/officeart/2005/8/layout/hierarchy1"/>
    <dgm:cxn modelId="{D1B9444C-BB6E-42A7-88F5-BB20F93DD0A7}" type="presParOf" srcId="{BA3C8262-4DD0-4086-AB8D-305CC09635F0}" destId="{4FF2256B-0062-4A20-B683-D11245A042F4}" srcOrd="0" destOrd="0" presId="urn:microsoft.com/office/officeart/2005/8/layout/hierarchy1"/>
    <dgm:cxn modelId="{FA6C4467-9ED8-4C0D-8D1C-BA9FE1D3B50E}" type="presParOf" srcId="{4FF2256B-0062-4A20-B683-D11245A042F4}" destId="{C48E396F-6DD6-4DD3-A2DE-E27867864A2B}" srcOrd="0" destOrd="0" presId="urn:microsoft.com/office/officeart/2005/8/layout/hierarchy1"/>
    <dgm:cxn modelId="{6158AAFA-0BD4-4BD6-B6E1-75A7D64C938E}" type="presParOf" srcId="{4FF2256B-0062-4A20-B683-D11245A042F4}" destId="{6F46ED99-6BDE-43C3-AB66-DB2B03E6EB76}" srcOrd="1" destOrd="0" presId="urn:microsoft.com/office/officeart/2005/8/layout/hierarchy1"/>
    <dgm:cxn modelId="{D755E9AB-9F71-4A17-899D-70CD992419F8}" type="presParOf" srcId="{BA3C8262-4DD0-4086-AB8D-305CC09635F0}" destId="{962F7A49-925F-47F4-B8E0-08F0E91D1C55}" srcOrd="1" destOrd="0" presId="urn:microsoft.com/office/officeart/2005/8/layout/hierarchy1"/>
    <dgm:cxn modelId="{C67F0B03-AFFE-4F5A-88B4-BA1C386357E3}" type="presParOf" srcId="{1E61E080-C7E1-4CB9-BC96-754BFA03C63B}" destId="{8B76573E-C556-49BF-B7B8-E0A56905F932}" srcOrd="6" destOrd="0" presId="urn:microsoft.com/office/officeart/2005/8/layout/hierarchy1"/>
    <dgm:cxn modelId="{304E092D-32BD-4C43-BCFE-E879B90FA583}" type="presParOf" srcId="{1E61E080-C7E1-4CB9-BC96-754BFA03C63B}" destId="{CAA11BFA-20D4-424B-B0C3-E81209EDEEA9}" srcOrd="7" destOrd="0" presId="urn:microsoft.com/office/officeart/2005/8/layout/hierarchy1"/>
    <dgm:cxn modelId="{1FAD207E-6589-4FD6-A809-04030FFE599D}" type="presParOf" srcId="{CAA11BFA-20D4-424B-B0C3-E81209EDEEA9}" destId="{CC455F84-A6C6-43FE-BA5D-E6E6A857E238}" srcOrd="0" destOrd="0" presId="urn:microsoft.com/office/officeart/2005/8/layout/hierarchy1"/>
    <dgm:cxn modelId="{D84CC1B8-9D67-4022-A039-0D7FEC6909AD}" type="presParOf" srcId="{CC455F84-A6C6-43FE-BA5D-E6E6A857E238}" destId="{F723EC45-E3AA-4DD7-862F-2013103336BF}" srcOrd="0" destOrd="0" presId="urn:microsoft.com/office/officeart/2005/8/layout/hierarchy1"/>
    <dgm:cxn modelId="{A7562CBC-3190-4328-9F97-2A6C86EED2F8}" type="presParOf" srcId="{CC455F84-A6C6-43FE-BA5D-E6E6A857E238}" destId="{087CBEEC-A47E-43A8-BEA3-DD47A0BD974B}" srcOrd="1" destOrd="0" presId="urn:microsoft.com/office/officeart/2005/8/layout/hierarchy1"/>
    <dgm:cxn modelId="{9E2E37A0-B0E8-4AD2-A3A9-F0BC75F7AFF3}" type="presParOf" srcId="{CAA11BFA-20D4-424B-B0C3-E81209EDEEA9}" destId="{5FA99C6B-CC77-4FFB-971A-420D6222381D}" srcOrd="1" destOrd="0" presId="urn:microsoft.com/office/officeart/2005/8/layout/hierarchy1"/>
    <dgm:cxn modelId="{B6B4B216-9C31-4444-B176-41B85EFFABFF}" type="presParOf" srcId="{5FA99C6B-CC77-4FFB-971A-420D6222381D}" destId="{74F66F2F-705E-46F0-8C14-5F5CDE5BEE49}" srcOrd="0" destOrd="0" presId="urn:microsoft.com/office/officeart/2005/8/layout/hierarchy1"/>
    <dgm:cxn modelId="{92D04047-6115-42F5-A091-73AFEF8A86E9}" type="presParOf" srcId="{5FA99C6B-CC77-4FFB-971A-420D6222381D}" destId="{C5A89220-9047-49D7-A51C-6355B7D792B9}" srcOrd="1" destOrd="0" presId="urn:microsoft.com/office/officeart/2005/8/layout/hierarchy1"/>
    <dgm:cxn modelId="{0E6E77CF-8CFD-424E-B2D8-15E081183198}" type="presParOf" srcId="{C5A89220-9047-49D7-A51C-6355B7D792B9}" destId="{300046BF-06D5-43A7-A520-07877A8554C9}" srcOrd="0" destOrd="0" presId="urn:microsoft.com/office/officeart/2005/8/layout/hierarchy1"/>
    <dgm:cxn modelId="{B1E24B59-26EA-45FD-A6F2-C6290A45A5F2}" type="presParOf" srcId="{300046BF-06D5-43A7-A520-07877A8554C9}" destId="{EA7FFA65-8EC6-4E4B-A91B-B5ED96A96FDF}" srcOrd="0" destOrd="0" presId="urn:microsoft.com/office/officeart/2005/8/layout/hierarchy1"/>
    <dgm:cxn modelId="{BE49FEBA-9A7F-4425-B54A-8CEF9C0C22DD}" type="presParOf" srcId="{300046BF-06D5-43A7-A520-07877A8554C9}" destId="{D5A52B24-867F-45CC-9FCF-D400648D11ED}" srcOrd="1" destOrd="0" presId="urn:microsoft.com/office/officeart/2005/8/layout/hierarchy1"/>
    <dgm:cxn modelId="{00E7933A-25EE-416B-A766-7C554EBB3E3A}" type="presParOf" srcId="{C5A89220-9047-49D7-A51C-6355B7D792B9}" destId="{9ECD79C2-D4AB-46BA-8F23-85465629CBE9}" srcOrd="1" destOrd="0" presId="urn:microsoft.com/office/officeart/2005/8/layout/hierarchy1"/>
    <dgm:cxn modelId="{AF7F5CFF-877A-4AE7-B3A0-7480C2326BE2}" type="presParOf" srcId="{5FA99C6B-CC77-4FFB-971A-420D6222381D}" destId="{C30BFFBD-032D-48CC-AFB9-7A98AB8058B9}" srcOrd="2" destOrd="0" presId="urn:microsoft.com/office/officeart/2005/8/layout/hierarchy1"/>
    <dgm:cxn modelId="{E80FDF9E-702B-43B4-9CA6-080FBB6B1674}" type="presParOf" srcId="{5FA99C6B-CC77-4FFB-971A-420D6222381D}" destId="{74996034-634C-4E8D-A646-B09A96D19540}" srcOrd="3" destOrd="0" presId="urn:microsoft.com/office/officeart/2005/8/layout/hierarchy1"/>
    <dgm:cxn modelId="{5D3A20CD-E8B0-43BE-A887-E2AD3D3A5B53}" type="presParOf" srcId="{74996034-634C-4E8D-A646-B09A96D19540}" destId="{9E1CF0AE-16D7-4736-A408-587D45B1AC4E}" srcOrd="0" destOrd="0" presId="urn:microsoft.com/office/officeart/2005/8/layout/hierarchy1"/>
    <dgm:cxn modelId="{8F053879-6D4C-4940-9D2C-D6836A893CB1}" type="presParOf" srcId="{9E1CF0AE-16D7-4736-A408-587D45B1AC4E}" destId="{38756F25-91DB-4F4A-8E57-E8F20017D5CB}" srcOrd="0" destOrd="0" presId="urn:microsoft.com/office/officeart/2005/8/layout/hierarchy1"/>
    <dgm:cxn modelId="{AC25FECF-BF00-4246-A44A-DE809075AB10}" type="presParOf" srcId="{9E1CF0AE-16D7-4736-A408-587D45B1AC4E}" destId="{6F70D84E-7982-4A06-B57B-071D0DA904F0}" srcOrd="1" destOrd="0" presId="urn:microsoft.com/office/officeart/2005/8/layout/hierarchy1"/>
    <dgm:cxn modelId="{264CD03D-5EAE-408F-8511-2BB8CF70E36D}" type="presParOf" srcId="{74996034-634C-4E8D-A646-B09A96D19540}" destId="{F49E5FA9-23B2-4A78-863D-B9FCBF2E6A0D}" srcOrd="1" destOrd="0" presId="urn:microsoft.com/office/officeart/2005/8/layout/hierarchy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4316F-48B6-4CD3-B835-A24E00F3D642}">
      <dsp:nvSpPr>
        <dsp:cNvPr id="0" name=""/>
        <dsp:cNvSpPr/>
      </dsp:nvSpPr>
      <dsp:spPr>
        <a:xfrm>
          <a:off x="7985095" y="2335366"/>
          <a:ext cx="91440" cy="774337"/>
        </a:xfrm>
        <a:custGeom>
          <a:avLst/>
          <a:gdLst/>
          <a:ahLst/>
          <a:cxnLst/>
          <a:rect l="0" t="0" r="0" b="0"/>
          <a:pathLst>
            <a:path>
              <a:moveTo>
                <a:pt x="45720" y="0"/>
              </a:moveTo>
              <a:lnTo>
                <a:pt x="45720" y="77433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9B7CB2-9F77-4B94-801E-E823F3E64FBD}">
      <dsp:nvSpPr>
        <dsp:cNvPr id="0" name=""/>
        <dsp:cNvSpPr/>
      </dsp:nvSpPr>
      <dsp:spPr>
        <a:xfrm>
          <a:off x="4697269" y="969350"/>
          <a:ext cx="3333545" cy="812127"/>
        </a:xfrm>
        <a:custGeom>
          <a:avLst/>
          <a:gdLst/>
          <a:ahLst/>
          <a:cxnLst/>
          <a:rect l="0" t="0" r="0" b="0"/>
          <a:pathLst>
            <a:path>
              <a:moveTo>
                <a:pt x="0" y="0"/>
              </a:moveTo>
              <a:lnTo>
                <a:pt x="0" y="559460"/>
              </a:lnTo>
              <a:lnTo>
                <a:pt x="3333545" y="559460"/>
              </a:lnTo>
              <a:lnTo>
                <a:pt x="3333545" y="81212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A1F465-A895-44FB-8D22-90D3ADF82DBB}">
      <dsp:nvSpPr>
        <dsp:cNvPr id="0" name=""/>
        <dsp:cNvSpPr/>
      </dsp:nvSpPr>
      <dsp:spPr>
        <a:xfrm>
          <a:off x="4651549" y="2316470"/>
          <a:ext cx="91440" cy="793232"/>
        </a:xfrm>
        <a:custGeom>
          <a:avLst/>
          <a:gdLst/>
          <a:ahLst/>
          <a:cxnLst/>
          <a:rect l="0" t="0" r="0" b="0"/>
          <a:pathLst>
            <a:path>
              <a:moveTo>
                <a:pt x="45720" y="0"/>
              </a:moveTo>
              <a:lnTo>
                <a:pt x="45720" y="793232"/>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B4E40-A736-445B-BE8B-28A19FCD7D0C}">
      <dsp:nvSpPr>
        <dsp:cNvPr id="0" name=""/>
        <dsp:cNvSpPr/>
      </dsp:nvSpPr>
      <dsp:spPr>
        <a:xfrm>
          <a:off x="4651549" y="969350"/>
          <a:ext cx="91440" cy="793232"/>
        </a:xfrm>
        <a:custGeom>
          <a:avLst/>
          <a:gdLst/>
          <a:ahLst/>
          <a:cxnLst/>
          <a:rect l="0" t="0" r="0" b="0"/>
          <a:pathLst>
            <a:path>
              <a:moveTo>
                <a:pt x="45720" y="0"/>
              </a:moveTo>
              <a:lnTo>
                <a:pt x="45720" y="793232"/>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2FFD51-67E2-43DE-8615-29166D500A50}">
      <dsp:nvSpPr>
        <dsp:cNvPr id="0" name=""/>
        <dsp:cNvSpPr/>
      </dsp:nvSpPr>
      <dsp:spPr>
        <a:xfrm>
          <a:off x="1318003" y="2335366"/>
          <a:ext cx="91440" cy="774337"/>
        </a:xfrm>
        <a:custGeom>
          <a:avLst/>
          <a:gdLst/>
          <a:ahLst/>
          <a:cxnLst/>
          <a:rect l="0" t="0" r="0" b="0"/>
          <a:pathLst>
            <a:path>
              <a:moveTo>
                <a:pt x="106160" y="0"/>
              </a:moveTo>
              <a:lnTo>
                <a:pt x="106160" y="521669"/>
              </a:lnTo>
              <a:lnTo>
                <a:pt x="45720" y="521669"/>
              </a:lnTo>
              <a:lnTo>
                <a:pt x="45720" y="77433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2AE377-EF17-49B2-AEA6-BAE8AC11B0FD}">
      <dsp:nvSpPr>
        <dsp:cNvPr id="0" name=""/>
        <dsp:cNvSpPr/>
      </dsp:nvSpPr>
      <dsp:spPr>
        <a:xfrm>
          <a:off x="1424163" y="969350"/>
          <a:ext cx="3273105" cy="812127"/>
        </a:xfrm>
        <a:custGeom>
          <a:avLst/>
          <a:gdLst/>
          <a:ahLst/>
          <a:cxnLst/>
          <a:rect l="0" t="0" r="0" b="0"/>
          <a:pathLst>
            <a:path>
              <a:moveTo>
                <a:pt x="3273105" y="0"/>
              </a:moveTo>
              <a:lnTo>
                <a:pt x="3273105" y="559460"/>
              </a:lnTo>
              <a:lnTo>
                <a:pt x="0" y="559460"/>
              </a:lnTo>
              <a:lnTo>
                <a:pt x="0" y="81212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1C375A-7947-43CB-8B67-E548CA85C543}">
      <dsp:nvSpPr>
        <dsp:cNvPr id="0" name=""/>
        <dsp:cNvSpPr/>
      </dsp:nvSpPr>
      <dsp:spPr>
        <a:xfrm>
          <a:off x="3333545" y="165077"/>
          <a:ext cx="2727446" cy="804273"/>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C116DE-68E9-48FC-BE6B-DF7B7F8B80FC}">
      <dsp:nvSpPr>
        <dsp:cNvPr id="0" name=""/>
        <dsp:cNvSpPr/>
      </dsp:nvSpPr>
      <dsp:spPr>
        <a:xfrm>
          <a:off x="3636595" y="452974"/>
          <a:ext cx="2727446" cy="804273"/>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C" sz="1800" b="1" kern="1200">
              <a:latin typeface="Arial" panose="020B0604020202020204" pitchFamily="34" charset="0"/>
              <a:cs typeface="Arial" panose="020B0604020202020204" pitchFamily="34" charset="0"/>
            </a:rPr>
            <a:t>Variaciones de servicio telefónico</a:t>
          </a:r>
        </a:p>
      </dsp:txBody>
      <dsp:txXfrm>
        <a:off x="3660151" y="476530"/>
        <a:ext cx="2680334" cy="757161"/>
      </dsp:txXfrm>
    </dsp:sp>
    <dsp:sp modelId="{A19729FB-C474-4467-834C-09C374977B0A}">
      <dsp:nvSpPr>
        <dsp:cNvPr id="0" name=""/>
        <dsp:cNvSpPr/>
      </dsp:nvSpPr>
      <dsp:spPr>
        <a:xfrm>
          <a:off x="60440" y="1781477"/>
          <a:ext cx="2727446" cy="553888"/>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8F838F-F7B9-4129-A93C-E4A2D1ADCA67}">
      <dsp:nvSpPr>
        <dsp:cNvPr id="0" name=""/>
        <dsp:cNvSpPr/>
      </dsp:nvSpPr>
      <dsp:spPr>
        <a:xfrm>
          <a:off x="363489" y="2069375"/>
          <a:ext cx="2727446" cy="553888"/>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C" sz="1400" kern="1200">
              <a:latin typeface="Arial" panose="020B0604020202020204" pitchFamily="34" charset="0"/>
              <a:cs typeface="Arial" panose="020B0604020202020204" pitchFamily="34" charset="0"/>
            </a:rPr>
            <a:t>Variaciones debido al tiempo de duración de cada llamada.</a:t>
          </a:r>
        </a:p>
      </dsp:txBody>
      <dsp:txXfrm>
        <a:off x="379712" y="2085598"/>
        <a:ext cx="2695000" cy="521442"/>
      </dsp:txXfrm>
    </dsp:sp>
    <dsp:sp modelId="{2AAB9777-08E8-4071-A462-B3518082A654}">
      <dsp:nvSpPr>
        <dsp:cNvPr id="0" name=""/>
        <dsp:cNvSpPr/>
      </dsp:nvSpPr>
      <dsp:spPr>
        <a:xfrm>
          <a:off x="0" y="3109703"/>
          <a:ext cx="2727446" cy="1731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C4C7B-AABF-47F6-94D9-B2C888E3175B}">
      <dsp:nvSpPr>
        <dsp:cNvPr id="0" name=""/>
        <dsp:cNvSpPr/>
      </dsp:nvSpPr>
      <dsp:spPr>
        <a:xfrm>
          <a:off x="303049" y="3397600"/>
          <a:ext cx="2727446" cy="17319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a:latin typeface="Arial" panose="020B0604020202020204" pitchFamily="34" charset="0"/>
              <a:cs typeface="Arial" panose="020B0604020202020204" pitchFamily="34" charset="0"/>
            </a:rPr>
            <a:t>Es el denominado “Average Call Holding Time”. Ésta varía de acuerdo al tipo de suscriptor (por ejemplo: negocio, privado, etc.).</a:t>
          </a:r>
        </a:p>
      </dsp:txBody>
      <dsp:txXfrm>
        <a:off x="353775" y="3448326"/>
        <a:ext cx="2625994" cy="1630476"/>
      </dsp:txXfrm>
    </dsp:sp>
    <dsp:sp modelId="{1BEAC4BD-DAF1-4C46-9716-BA3B2A1B9FB3}">
      <dsp:nvSpPr>
        <dsp:cNvPr id="0" name=""/>
        <dsp:cNvSpPr/>
      </dsp:nvSpPr>
      <dsp:spPr>
        <a:xfrm>
          <a:off x="3333545" y="1762582"/>
          <a:ext cx="2727446" cy="553888"/>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D0E19-4D9A-45CD-8121-333C18F38EB0}">
      <dsp:nvSpPr>
        <dsp:cNvPr id="0" name=""/>
        <dsp:cNvSpPr/>
      </dsp:nvSpPr>
      <dsp:spPr>
        <a:xfrm>
          <a:off x="3636595" y="2050479"/>
          <a:ext cx="2727446" cy="553888"/>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C" sz="1400" kern="1200">
              <a:latin typeface="Arial" panose="020B0604020202020204" pitchFamily="34" charset="0"/>
              <a:cs typeface="Arial" panose="020B0604020202020204" pitchFamily="34" charset="0"/>
            </a:rPr>
            <a:t>Variaciones por estación.</a:t>
          </a:r>
        </a:p>
      </dsp:txBody>
      <dsp:txXfrm>
        <a:off x="3652818" y="2066702"/>
        <a:ext cx="2695000" cy="521442"/>
      </dsp:txXfrm>
    </dsp:sp>
    <dsp:sp modelId="{EDB506F4-CBA4-4415-8DDB-0E8B04D7DAEF}">
      <dsp:nvSpPr>
        <dsp:cNvPr id="0" name=""/>
        <dsp:cNvSpPr/>
      </dsp:nvSpPr>
      <dsp:spPr>
        <a:xfrm>
          <a:off x="3333545" y="3109703"/>
          <a:ext cx="2727446" cy="1731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14B0FE-80F9-4A60-A111-B7DE022740F0}">
      <dsp:nvSpPr>
        <dsp:cNvPr id="0" name=""/>
        <dsp:cNvSpPr/>
      </dsp:nvSpPr>
      <dsp:spPr>
        <a:xfrm>
          <a:off x="3636595" y="3397600"/>
          <a:ext cx="2727446" cy="17319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a:latin typeface="Arial" panose="020B0604020202020204" pitchFamily="34" charset="0"/>
              <a:cs typeface="Arial" panose="020B0604020202020204" pitchFamily="34" charset="0"/>
            </a:rPr>
            <a:t>Este tipo de variación se refiere a que el tráfico aumentará debido a fechas o estaciones vacacionales como lo son Diciembre y Semana Santa. En vacaciones será necesario la provisión de más circuitos, debido a que la demanda es mayor.</a:t>
          </a:r>
        </a:p>
      </dsp:txBody>
      <dsp:txXfrm>
        <a:off x="3687321" y="3448326"/>
        <a:ext cx="2625994" cy="1630476"/>
      </dsp:txXfrm>
    </dsp:sp>
    <dsp:sp modelId="{078A97A6-678F-4DB8-9F13-F25F73AD6679}">
      <dsp:nvSpPr>
        <dsp:cNvPr id="0" name=""/>
        <dsp:cNvSpPr/>
      </dsp:nvSpPr>
      <dsp:spPr>
        <a:xfrm>
          <a:off x="6667091" y="1781477"/>
          <a:ext cx="2727446" cy="553888"/>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BF7BFA-2060-4A64-B02F-72CE13A3DEEC}">
      <dsp:nvSpPr>
        <dsp:cNvPr id="0" name=""/>
        <dsp:cNvSpPr/>
      </dsp:nvSpPr>
      <dsp:spPr>
        <a:xfrm>
          <a:off x="6970141" y="2069375"/>
          <a:ext cx="2727446" cy="553888"/>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C" sz="1400" kern="1200">
              <a:latin typeface="Arial" panose="020B0604020202020204" pitchFamily="34" charset="0"/>
              <a:cs typeface="Arial" panose="020B0604020202020204" pitchFamily="34" charset="0"/>
            </a:rPr>
            <a:t>Variaciones generadas por larga duración.</a:t>
          </a:r>
        </a:p>
      </dsp:txBody>
      <dsp:txXfrm>
        <a:off x="6986364" y="2085598"/>
        <a:ext cx="2695000" cy="521442"/>
      </dsp:txXfrm>
    </dsp:sp>
    <dsp:sp modelId="{2278FC19-55A3-4243-9858-07682CCC749A}">
      <dsp:nvSpPr>
        <dsp:cNvPr id="0" name=""/>
        <dsp:cNvSpPr/>
      </dsp:nvSpPr>
      <dsp:spPr>
        <a:xfrm>
          <a:off x="6667091" y="3109703"/>
          <a:ext cx="2727446" cy="17319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8BF01-99B1-4511-830E-4EEB3389399A}">
      <dsp:nvSpPr>
        <dsp:cNvPr id="0" name=""/>
        <dsp:cNvSpPr/>
      </dsp:nvSpPr>
      <dsp:spPr>
        <a:xfrm>
          <a:off x="6970141" y="3397600"/>
          <a:ext cx="2727446" cy="17319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a:latin typeface="Arial" panose="020B0604020202020204" pitchFamily="34" charset="0"/>
              <a:cs typeface="Arial" panose="020B0604020202020204" pitchFamily="34" charset="0"/>
            </a:rPr>
            <a:t>El crecimiento gradual de la cantidad de suscriptores durante un periodo de varios años debe de tomarse en cuenta para el planeamiento de sistemas.</a:t>
          </a:r>
        </a:p>
      </dsp:txBody>
      <dsp:txXfrm>
        <a:off x="7020867" y="3448326"/>
        <a:ext cx="2625994" cy="1630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BFFBD-032D-48CC-AFB9-7A98AB8058B9}">
      <dsp:nvSpPr>
        <dsp:cNvPr id="0" name=""/>
        <dsp:cNvSpPr/>
      </dsp:nvSpPr>
      <dsp:spPr>
        <a:xfrm>
          <a:off x="9761490" y="1977363"/>
          <a:ext cx="883327" cy="2150596"/>
        </a:xfrm>
        <a:custGeom>
          <a:avLst/>
          <a:gdLst/>
          <a:ahLst/>
          <a:cxnLst/>
          <a:rect l="0" t="0" r="0" b="0"/>
          <a:pathLst>
            <a:path>
              <a:moveTo>
                <a:pt x="0" y="0"/>
              </a:moveTo>
              <a:lnTo>
                <a:pt x="0" y="2009138"/>
              </a:lnTo>
              <a:lnTo>
                <a:pt x="883327" y="2009138"/>
              </a:lnTo>
              <a:lnTo>
                <a:pt x="883327" y="215059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F66F2F-705E-46F0-8C14-5F5CDE5BEE49}">
      <dsp:nvSpPr>
        <dsp:cNvPr id="0" name=""/>
        <dsp:cNvSpPr/>
      </dsp:nvSpPr>
      <dsp:spPr>
        <a:xfrm>
          <a:off x="8733115" y="1977363"/>
          <a:ext cx="1028374" cy="527066"/>
        </a:xfrm>
        <a:custGeom>
          <a:avLst/>
          <a:gdLst/>
          <a:ahLst/>
          <a:cxnLst/>
          <a:rect l="0" t="0" r="0" b="0"/>
          <a:pathLst>
            <a:path>
              <a:moveTo>
                <a:pt x="1028374" y="0"/>
              </a:moveTo>
              <a:lnTo>
                <a:pt x="1028374" y="385609"/>
              </a:lnTo>
              <a:lnTo>
                <a:pt x="0" y="385609"/>
              </a:lnTo>
              <a:lnTo>
                <a:pt x="0" y="52706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76573E-C556-49BF-B7B8-E0A56905F932}">
      <dsp:nvSpPr>
        <dsp:cNvPr id="0" name=""/>
        <dsp:cNvSpPr/>
      </dsp:nvSpPr>
      <dsp:spPr>
        <a:xfrm>
          <a:off x="5409339" y="1005498"/>
          <a:ext cx="4352150" cy="527066"/>
        </a:xfrm>
        <a:custGeom>
          <a:avLst/>
          <a:gdLst/>
          <a:ahLst/>
          <a:cxnLst/>
          <a:rect l="0" t="0" r="0" b="0"/>
          <a:pathLst>
            <a:path>
              <a:moveTo>
                <a:pt x="0" y="0"/>
              </a:moveTo>
              <a:lnTo>
                <a:pt x="0" y="385609"/>
              </a:lnTo>
              <a:lnTo>
                <a:pt x="4352150" y="385609"/>
              </a:lnTo>
              <a:lnTo>
                <a:pt x="4352150" y="52706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45085-4F48-4515-947A-B52156B81589}">
      <dsp:nvSpPr>
        <dsp:cNvPr id="0" name=""/>
        <dsp:cNvSpPr/>
      </dsp:nvSpPr>
      <dsp:spPr>
        <a:xfrm>
          <a:off x="6264836" y="1977363"/>
          <a:ext cx="91440" cy="527066"/>
        </a:xfrm>
        <a:custGeom>
          <a:avLst/>
          <a:gdLst/>
          <a:ahLst/>
          <a:cxnLst/>
          <a:rect l="0" t="0" r="0" b="0"/>
          <a:pathLst>
            <a:path>
              <a:moveTo>
                <a:pt x="46743" y="0"/>
              </a:moveTo>
              <a:lnTo>
                <a:pt x="46743" y="385609"/>
              </a:lnTo>
              <a:lnTo>
                <a:pt x="45720" y="385609"/>
              </a:lnTo>
              <a:lnTo>
                <a:pt x="45720" y="52706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79BF40-D367-46DD-B4D8-93FA301A8917}">
      <dsp:nvSpPr>
        <dsp:cNvPr id="0" name=""/>
        <dsp:cNvSpPr/>
      </dsp:nvSpPr>
      <dsp:spPr>
        <a:xfrm>
          <a:off x="5409339" y="1005498"/>
          <a:ext cx="902239" cy="527066"/>
        </a:xfrm>
        <a:custGeom>
          <a:avLst/>
          <a:gdLst/>
          <a:ahLst/>
          <a:cxnLst/>
          <a:rect l="0" t="0" r="0" b="0"/>
          <a:pathLst>
            <a:path>
              <a:moveTo>
                <a:pt x="0" y="0"/>
              </a:moveTo>
              <a:lnTo>
                <a:pt x="0" y="385609"/>
              </a:lnTo>
              <a:lnTo>
                <a:pt x="902239" y="385609"/>
              </a:lnTo>
              <a:lnTo>
                <a:pt x="902239" y="52706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183C3-BD5A-4D68-A1A5-38014D9F1B54}">
      <dsp:nvSpPr>
        <dsp:cNvPr id="0" name=""/>
        <dsp:cNvSpPr/>
      </dsp:nvSpPr>
      <dsp:spPr>
        <a:xfrm>
          <a:off x="3741382" y="1977363"/>
          <a:ext cx="504629" cy="2921481"/>
        </a:xfrm>
        <a:custGeom>
          <a:avLst/>
          <a:gdLst/>
          <a:ahLst/>
          <a:cxnLst/>
          <a:rect l="0" t="0" r="0" b="0"/>
          <a:pathLst>
            <a:path>
              <a:moveTo>
                <a:pt x="0" y="0"/>
              </a:moveTo>
              <a:lnTo>
                <a:pt x="0" y="2780023"/>
              </a:lnTo>
              <a:lnTo>
                <a:pt x="504629" y="2780023"/>
              </a:lnTo>
              <a:lnTo>
                <a:pt x="504629" y="292148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07784-7465-4CDA-A1AA-4D7249D6AB74}">
      <dsp:nvSpPr>
        <dsp:cNvPr id="0" name=""/>
        <dsp:cNvSpPr/>
      </dsp:nvSpPr>
      <dsp:spPr>
        <a:xfrm>
          <a:off x="2663228" y="1977363"/>
          <a:ext cx="1078154" cy="527066"/>
        </a:xfrm>
        <a:custGeom>
          <a:avLst/>
          <a:gdLst/>
          <a:ahLst/>
          <a:cxnLst/>
          <a:rect l="0" t="0" r="0" b="0"/>
          <a:pathLst>
            <a:path>
              <a:moveTo>
                <a:pt x="1078154" y="0"/>
              </a:moveTo>
              <a:lnTo>
                <a:pt x="1078154" y="385609"/>
              </a:lnTo>
              <a:lnTo>
                <a:pt x="0" y="385609"/>
              </a:lnTo>
              <a:lnTo>
                <a:pt x="0" y="52706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2AD8-3860-4670-9120-1B63D591A77F}">
      <dsp:nvSpPr>
        <dsp:cNvPr id="0" name=""/>
        <dsp:cNvSpPr/>
      </dsp:nvSpPr>
      <dsp:spPr>
        <a:xfrm>
          <a:off x="3741382" y="1005498"/>
          <a:ext cx="1667957" cy="527066"/>
        </a:xfrm>
        <a:custGeom>
          <a:avLst/>
          <a:gdLst/>
          <a:ahLst/>
          <a:cxnLst/>
          <a:rect l="0" t="0" r="0" b="0"/>
          <a:pathLst>
            <a:path>
              <a:moveTo>
                <a:pt x="1667957" y="0"/>
              </a:moveTo>
              <a:lnTo>
                <a:pt x="1667957" y="385609"/>
              </a:lnTo>
              <a:lnTo>
                <a:pt x="0" y="385609"/>
              </a:lnTo>
              <a:lnTo>
                <a:pt x="0" y="52706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13A5F5-2E01-4414-B451-FA82C50D5A7D}">
      <dsp:nvSpPr>
        <dsp:cNvPr id="0" name=""/>
        <dsp:cNvSpPr/>
      </dsp:nvSpPr>
      <dsp:spPr>
        <a:xfrm>
          <a:off x="732383" y="1977363"/>
          <a:ext cx="91440" cy="527066"/>
        </a:xfrm>
        <a:custGeom>
          <a:avLst/>
          <a:gdLst/>
          <a:ahLst/>
          <a:cxnLst/>
          <a:rect l="0" t="0" r="0" b="0"/>
          <a:pathLst>
            <a:path>
              <a:moveTo>
                <a:pt x="46743" y="0"/>
              </a:moveTo>
              <a:lnTo>
                <a:pt x="46743" y="385609"/>
              </a:lnTo>
              <a:lnTo>
                <a:pt x="45720" y="385609"/>
              </a:lnTo>
              <a:lnTo>
                <a:pt x="45720" y="52706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9EC45E-7BCF-4D11-BD60-ACB096BCC0B2}">
      <dsp:nvSpPr>
        <dsp:cNvPr id="0" name=""/>
        <dsp:cNvSpPr/>
      </dsp:nvSpPr>
      <dsp:spPr>
        <a:xfrm>
          <a:off x="779126" y="1005498"/>
          <a:ext cx="4630212" cy="527066"/>
        </a:xfrm>
        <a:custGeom>
          <a:avLst/>
          <a:gdLst/>
          <a:ahLst/>
          <a:cxnLst/>
          <a:rect l="0" t="0" r="0" b="0"/>
          <a:pathLst>
            <a:path>
              <a:moveTo>
                <a:pt x="4630212" y="0"/>
              </a:moveTo>
              <a:lnTo>
                <a:pt x="4630212" y="385609"/>
              </a:lnTo>
              <a:lnTo>
                <a:pt x="0" y="385609"/>
              </a:lnTo>
              <a:lnTo>
                <a:pt x="0" y="52706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32A7C9-07BC-4A89-A2DC-609DE8F17BE6}">
      <dsp:nvSpPr>
        <dsp:cNvPr id="0" name=""/>
        <dsp:cNvSpPr/>
      </dsp:nvSpPr>
      <dsp:spPr>
        <a:xfrm>
          <a:off x="3118897" y="278886"/>
          <a:ext cx="4580883" cy="72661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EE492-1C63-48F3-8D32-ABE4CD62C61F}">
      <dsp:nvSpPr>
        <dsp:cNvPr id="0" name=""/>
        <dsp:cNvSpPr/>
      </dsp:nvSpPr>
      <dsp:spPr>
        <a:xfrm>
          <a:off x="3288561" y="440067"/>
          <a:ext cx="4580883" cy="72661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C" sz="3200" b="1" kern="1200" dirty="0">
              <a:latin typeface="Arial" panose="020B0604020202020204" pitchFamily="34" charset="0"/>
              <a:cs typeface="Arial" panose="020B0604020202020204" pitchFamily="34" charset="0"/>
            </a:rPr>
            <a:t>Fórmulas de </a:t>
          </a:r>
          <a:r>
            <a:rPr lang="es-EC" sz="3200" b="1" kern="1200" dirty="0" err="1">
              <a:latin typeface="Arial" panose="020B0604020202020204" pitchFamily="34" charset="0"/>
              <a:cs typeface="Arial" panose="020B0604020202020204" pitchFamily="34" charset="0"/>
            </a:rPr>
            <a:t>Erlang</a:t>
          </a:r>
          <a:r>
            <a:rPr lang="es-EC" sz="3200" b="1" kern="1200" dirty="0">
              <a:latin typeface="Arial" panose="020B0604020202020204" pitchFamily="34" charset="0"/>
              <a:cs typeface="Arial" panose="020B0604020202020204" pitchFamily="34" charset="0"/>
            </a:rPr>
            <a:t> </a:t>
          </a:r>
          <a:endParaRPr lang="es-EC" sz="3200" kern="1200" dirty="0">
            <a:latin typeface="Arial" panose="020B0604020202020204" pitchFamily="34" charset="0"/>
            <a:cs typeface="Arial" panose="020B0604020202020204" pitchFamily="34" charset="0"/>
          </a:endParaRPr>
        </a:p>
      </dsp:txBody>
      <dsp:txXfrm>
        <a:off x="3309843" y="461349"/>
        <a:ext cx="4538319" cy="684047"/>
      </dsp:txXfrm>
    </dsp:sp>
    <dsp:sp modelId="{D5CD9DFB-EB84-4D97-8B58-4BA8F996043A}">
      <dsp:nvSpPr>
        <dsp:cNvPr id="0" name=""/>
        <dsp:cNvSpPr/>
      </dsp:nvSpPr>
      <dsp:spPr>
        <a:xfrm>
          <a:off x="15638" y="1532565"/>
          <a:ext cx="1526976" cy="4447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5394A0-1B72-46E5-8C24-60A86B265C4E}">
      <dsp:nvSpPr>
        <dsp:cNvPr id="0" name=""/>
        <dsp:cNvSpPr/>
      </dsp:nvSpPr>
      <dsp:spPr>
        <a:xfrm>
          <a:off x="185302" y="1693746"/>
          <a:ext cx="1526976" cy="4447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b="1" kern="1200">
              <a:latin typeface="Arial" panose="020B0604020202020204" pitchFamily="34" charset="0"/>
              <a:cs typeface="Arial" panose="020B0604020202020204" pitchFamily="34" charset="0"/>
            </a:rPr>
            <a:t>Fórmula de Erlang B extendido</a:t>
          </a:r>
        </a:p>
      </dsp:txBody>
      <dsp:txXfrm>
        <a:off x="198330" y="1706774"/>
        <a:ext cx="1500920" cy="418742"/>
      </dsp:txXfrm>
    </dsp:sp>
    <dsp:sp modelId="{C2AC6A67-278D-44D6-B9C6-0A2F9F847F7F}">
      <dsp:nvSpPr>
        <dsp:cNvPr id="0" name=""/>
        <dsp:cNvSpPr/>
      </dsp:nvSpPr>
      <dsp:spPr>
        <a:xfrm>
          <a:off x="14615" y="2504430"/>
          <a:ext cx="1526976" cy="167571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BD3E64-8048-49F8-A5FB-454FB2DC9801}">
      <dsp:nvSpPr>
        <dsp:cNvPr id="0" name=""/>
        <dsp:cNvSpPr/>
      </dsp:nvSpPr>
      <dsp:spPr>
        <a:xfrm>
          <a:off x="184279" y="2665611"/>
          <a:ext cx="1526976" cy="167571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dirty="0">
              <a:latin typeface="Arial" panose="020B0604020202020204" pitchFamily="34" charset="0"/>
              <a:cs typeface="Arial" panose="020B0604020202020204" pitchFamily="34" charset="0"/>
            </a:rPr>
            <a:t>Se ocupa principalmente en modelos “modem pool”. estos son utilizados para la recepción de llamadas entrantes</a:t>
          </a:r>
        </a:p>
      </dsp:txBody>
      <dsp:txXfrm>
        <a:off x="229003" y="2710335"/>
        <a:ext cx="1437528" cy="1586266"/>
      </dsp:txXfrm>
    </dsp:sp>
    <dsp:sp modelId="{961DE8CD-68A8-4514-B90B-6B945FC196E8}">
      <dsp:nvSpPr>
        <dsp:cNvPr id="0" name=""/>
        <dsp:cNvSpPr/>
      </dsp:nvSpPr>
      <dsp:spPr>
        <a:xfrm>
          <a:off x="2977894" y="1532565"/>
          <a:ext cx="1526976" cy="4447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5CB7AE-3C98-4D3C-8946-08B633247B71}">
      <dsp:nvSpPr>
        <dsp:cNvPr id="0" name=""/>
        <dsp:cNvSpPr/>
      </dsp:nvSpPr>
      <dsp:spPr>
        <a:xfrm>
          <a:off x="3147558" y="1693746"/>
          <a:ext cx="1526976" cy="4447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b="1" kern="1200">
              <a:latin typeface="Arial" panose="020B0604020202020204" pitchFamily="34" charset="0"/>
              <a:cs typeface="Arial" panose="020B0604020202020204" pitchFamily="34" charset="0"/>
            </a:rPr>
            <a:t>Fórmula de Erlang C</a:t>
          </a:r>
        </a:p>
      </dsp:txBody>
      <dsp:txXfrm>
        <a:off x="3160586" y="1706774"/>
        <a:ext cx="1500920" cy="418742"/>
      </dsp:txXfrm>
    </dsp:sp>
    <dsp:sp modelId="{0A521970-AFE1-4F49-BE12-FA443CC7AE62}">
      <dsp:nvSpPr>
        <dsp:cNvPr id="0" name=""/>
        <dsp:cNvSpPr/>
      </dsp:nvSpPr>
      <dsp:spPr>
        <a:xfrm>
          <a:off x="1880920" y="2504430"/>
          <a:ext cx="1564616" cy="25213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D17CC5-2B2C-4AAD-9834-6A54B89109D7}">
      <dsp:nvSpPr>
        <dsp:cNvPr id="0" name=""/>
        <dsp:cNvSpPr/>
      </dsp:nvSpPr>
      <dsp:spPr>
        <a:xfrm>
          <a:off x="2050584" y="2665611"/>
          <a:ext cx="1564616" cy="25213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dirty="0">
              <a:latin typeface="Arial" panose="020B0604020202020204" pitchFamily="34" charset="0"/>
              <a:cs typeface="Arial" panose="020B0604020202020204" pitchFamily="34" charset="0"/>
            </a:rPr>
            <a:t>Se basa en la teoría de colas, para la cual se tiene un número finito de fuentes de entrada que serán servidas o bloqueadas, la diferencia con las demás fórmulas de bloqueo es que las llamadas bloqueadas en lugar de ser retroalimentadas se almacenan en una cola esperando hasta obtener el servicio. </a:t>
          </a:r>
        </a:p>
      </dsp:txBody>
      <dsp:txXfrm>
        <a:off x="2096410" y="2711437"/>
        <a:ext cx="1472964" cy="2429696"/>
      </dsp:txXfrm>
    </dsp:sp>
    <dsp:sp modelId="{DE2C1D80-E65D-4CC5-AB25-3032752E423F}">
      <dsp:nvSpPr>
        <dsp:cNvPr id="0" name=""/>
        <dsp:cNvSpPr/>
      </dsp:nvSpPr>
      <dsp:spPr>
        <a:xfrm>
          <a:off x="3338545" y="4898844"/>
          <a:ext cx="1814933" cy="197986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CE2088-B2AB-4649-ADA5-DA5103C43D20}">
      <dsp:nvSpPr>
        <dsp:cNvPr id="0" name=""/>
        <dsp:cNvSpPr/>
      </dsp:nvSpPr>
      <dsp:spPr>
        <a:xfrm>
          <a:off x="3508209" y="5060025"/>
          <a:ext cx="1814933" cy="197986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dirty="0">
              <a:latin typeface="Arial" panose="020B0604020202020204" pitchFamily="34" charset="0"/>
              <a:cs typeface="Arial" panose="020B0604020202020204" pitchFamily="34" charset="0"/>
            </a:rPr>
            <a:t>Consideraciones en el cálculo son:</a:t>
          </a:r>
          <a:br>
            <a:rPr lang="es-EC" sz="1100" kern="1200" dirty="0">
              <a:latin typeface="Arial" panose="020B0604020202020204" pitchFamily="34" charset="0"/>
              <a:cs typeface="Arial" panose="020B0604020202020204" pitchFamily="34" charset="0"/>
            </a:rPr>
          </a:br>
          <a:r>
            <a:rPr lang="es-EC" sz="1100" kern="1200" dirty="0">
              <a:latin typeface="Arial" panose="020B0604020202020204" pitchFamily="34" charset="0"/>
              <a:cs typeface="Arial" panose="020B0604020202020204" pitchFamily="34" charset="0"/>
            </a:rPr>
            <a:t>Las fuentes son infinitas, el tipo de entrada es de Poisson, se tendrá retardo en las llamadas pérdidas, el tiempo de espera es exponencial y las llamadas son servidas para su arribo. </a:t>
          </a:r>
        </a:p>
      </dsp:txBody>
      <dsp:txXfrm>
        <a:off x="3561367" y="5113183"/>
        <a:ext cx="1708617" cy="1873552"/>
      </dsp:txXfrm>
    </dsp:sp>
    <dsp:sp modelId="{F4E2A94C-C321-402C-BAB7-6FCA6F5C7E39}">
      <dsp:nvSpPr>
        <dsp:cNvPr id="0" name=""/>
        <dsp:cNvSpPr/>
      </dsp:nvSpPr>
      <dsp:spPr>
        <a:xfrm>
          <a:off x="5548091" y="1532565"/>
          <a:ext cx="1526976" cy="4447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F16B57-12BF-4346-8757-DCCF3A08B364}">
      <dsp:nvSpPr>
        <dsp:cNvPr id="0" name=""/>
        <dsp:cNvSpPr/>
      </dsp:nvSpPr>
      <dsp:spPr>
        <a:xfrm>
          <a:off x="5717755" y="1693746"/>
          <a:ext cx="1526976" cy="4447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b="1" kern="1200">
              <a:latin typeface="Arial" panose="020B0604020202020204" pitchFamily="34" charset="0"/>
              <a:cs typeface="Arial" panose="020B0604020202020204" pitchFamily="34" charset="0"/>
            </a:rPr>
            <a:t>Fórmula de Poisson</a:t>
          </a:r>
        </a:p>
      </dsp:txBody>
      <dsp:txXfrm>
        <a:off x="5730783" y="1706774"/>
        <a:ext cx="1500920" cy="418742"/>
      </dsp:txXfrm>
    </dsp:sp>
    <dsp:sp modelId="{C48E396F-6DD6-4DD3-A2DE-E27867864A2B}">
      <dsp:nvSpPr>
        <dsp:cNvPr id="0" name=""/>
        <dsp:cNvSpPr/>
      </dsp:nvSpPr>
      <dsp:spPr>
        <a:xfrm>
          <a:off x="5346889" y="2504430"/>
          <a:ext cx="1927334" cy="11877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46ED99-6BDE-43C3-AB66-DB2B03E6EB76}">
      <dsp:nvSpPr>
        <dsp:cNvPr id="0" name=""/>
        <dsp:cNvSpPr/>
      </dsp:nvSpPr>
      <dsp:spPr>
        <a:xfrm>
          <a:off x="5516553" y="2665611"/>
          <a:ext cx="1927334" cy="11877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a:latin typeface="Arial" panose="020B0604020202020204" pitchFamily="34" charset="0"/>
              <a:cs typeface="Arial" panose="020B0604020202020204" pitchFamily="34" charset="0"/>
            </a:rPr>
            <a:t>Para el modelado de Poisson se tiene un número finito de fuentes de entrada al igual que en la fórmula de Erlang C, en el cual las llamadas bloqueadas son retenidas hasta que se tiene un circuito disponible.</a:t>
          </a:r>
        </a:p>
      </dsp:txBody>
      <dsp:txXfrm>
        <a:off x="5551341" y="2700399"/>
        <a:ext cx="1857758" cy="1118182"/>
      </dsp:txXfrm>
    </dsp:sp>
    <dsp:sp modelId="{F723EC45-E3AA-4DD7-862F-2013103336BF}">
      <dsp:nvSpPr>
        <dsp:cNvPr id="0" name=""/>
        <dsp:cNvSpPr/>
      </dsp:nvSpPr>
      <dsp:spPr>
        <a:xfrm>
          <a:off x="8998001" y="1532565"/>
          <a:ext cx="1526976" cy="4447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7CBEEC-A47E-43A8-BEA3-DD47A0BD974B}">
      <dsp:nvSpPr>
        <dsp:cNvPr id="0" name=""/>
        <dsp:cNvSpPr/>
      </dsp:nvSpPr>
      <dsp:spPr>
        <a:xfrm>
          <a:off x="9167666" y="1693746"/>
          <a:ext cx="1526976" cy="4447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b="1" kern="1200" dirty="0">
              <a:latin typeface="Arial" panose="020B0604020202020204" pitchFamily="34" charset="0"/>
              <a:cs typeface="Arial" panose="020B0604020202020204" pitchFamily="34" charset="0"/>
            </a:rPr>
            <a:t>Comparación entre la fórmula de </a:t>
          </a:r>
          <a:r>
            <a:rPr lang="es-EC" sz="1100" b="1" kern="1200" dirty="0" err="1">
              <a:latin typeface="Arial" panose="020B0604020202020204" pitchFamily="34" charset="0"/>
              <a:cs typeface="Arial" panose="020B0604020202020204" pitchFamily="34" charset="0"/>
            </a:rPr>
            <a:t>Erlang</a:t>
          </a:r>
          <a:r>
            <a:rPr lang="es-EC" sz="1100" b="1" kern="1200" dirty="0">
              <a:latin typeface="Arial" panose="020B0604020202020204" pitchFamily="34" charset="0"/>
              <a:cs typeface="Arial" panose="020B0604020202020204" pitchFamily="34" charset="0"/>
            </a:rPr>
            <a:t> B y Poisson</a:t>
          </a:r>
        </a:p>
      </dsp:txBody>
      <dsp:txXfrm>
        <a:off x="9180694" y="1706774"/>
        <a:ext cx="1500920" cy="418742"/>
      </dsp:txXfrm>
    </dsp:sp>
    <dsp:sp modelId="{EA7FFA65-8EC6-4E4B-A91B-B5ED96A96FDF}">
      <dsp:nvSpPr>
        <dsp:cNvPr id="0" name=""/>
        <dsp:cNvSpPr/>
      </dsp:nvSpPr>
      <dsp:spPr>
        <a:xfrm>
          <a:off x="7856371" y="2504430"/>
          <a:ext cx="1753488" cy="175138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52B24-867F-45CC-9FCF-D400648D11ED}">
      <dsp:nvSpPr>
        <dsp:cNvPr id="0" name=""/>
        <dsp:cNvSpPr/>
      </dsp:nvSpPr>
      <dsp:spPr>
        <a:xfrm>
          <a:off x="8026035" y="2665611"/>
          <a:ext cx="1753488" cy="17513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dirty="0">
              <a:latin typeface="Arial" panose="020B0604020202020204" pitchFamily="34" charset="0"/>
              <a:cs typeface="Arial" panose="020B0604020202020204" pitchFamily="34" charset="0"/>
            </a:rPr>
            <a:t>Una comparación entre las fórmulas de bloqueo del </a:t>
          </a:r>
          <a:r>
            <a:rPr lang="es-EC" sz="1100" kern="1200" dirty="0" err="1">
              <a:latin typeface="Arial" panose="020B0604020202020204" pitchFamily="34" charset="0"/>
              <a:cs typeface="Arial" panose="020B0604020202020204" pitchFamily="34" charset="0"/>
            </a:rPr>
            <a:t>Erlang</a:t>
          </a:r>
          <a:r>
            <a:rPr lang="es-EC" sz="1100" kern="1200" dirty="0">
              <a:latin typeface="Arial" panose="020B0604020202020204" pitchFamily="34" charset="0"/>
              <a:cs typeface="Arial" panose="020B0604020202020204" pitchFamily="34" charset="0"/>
            </a:rPr>
            <a:t> B y la de Poisson muestra que la fórmula de Poisson resulta una buena opción para bloqueos mayores que la que se obtiene con la fórmula de </a:t>
          </a:r>
          <a:r>
            <a:rPr lang="es-EC" sz="1100" kern="1200" dirty="0" err="1">
              <a:latin typeface="Arial" panose="020B0604020202020204" pitchFamily="34" charset="0"/>
              <a:cs typeface="Arial" panose="020B0604020202020204" pitchFamily="34" charset="0"/>
            </a:rPr>
            <a:t>Erlang</a:t>
          </a:r>
          <a:r>
            <a:rPr lang="es-EC" sz="1100" kern="1200" dirty="0">
              <a:latin typeface="Arial" panose="020B0604020202020204" pitchFamily="34" charset="0"/>
              <a:cs typeface="Arial" panose="020B0604020202020204" pitchFamily="34" charset="0"/>
            </a:rPr>
            <a:t> B para una carga de tráfico dada.</a:t>
          </a:r>
        </a:p>
      </dsp:txBody>
      <dsp:txXfrm>
        <a:off x="8077331" y="2716907"/>
        <a:ext cx="1650896" cy="1648792"/>
      </dsp:txXfrm>
    </dsp:sp>
    <dsp:sp modelId="{38756F25-91DB-4F4A-8E57-E8F20017D5CB}">
      <dsp:nvSpPr>
        <dsp:cNvPr id="0" name=""/>
        <dsp:cNvSpPr/>
      </dsp:nvSpPr>
      <dsp:spPr>
        <a:xfrm>
          <a:off x="9786106" y="4127959"/>
          <a:ext cx="1717421" cy="14078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70D84E-7982-4A06-B57B-071D0DA904F0}">
      <dsp:nvSpPr>
        <dsp:cNvPr id="0" name=""/>
        <dsp:cNvSpPr/>
      </dsp:nvSpPr>
      <dsp:spPr>
        <a:xfrm>
          <a:off x="9955770" y="4289140"/>
          <a:ext cx="1717421" cy="140780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a:latin typeface="Arial" panose="020B0604020202020204" pitchFamily="34" charset="0"/>
              <a:cs typeface="Arial" panose="020B0604020202020204" pitchFamily="34" charset="0"/>
            </a:rPr>
            <a:t>La fórmula de Erlang B y la de Poisson son usadas comúnmente para calcular las probabilidades de bloqueo (o GoS) para el sistema telefónico.</a:t>
          </a:r>
        </a:p>
      </dsp:txBody>
      <dsp:txXfrm>
        <a:off x="9997003" y="4330373"/>
        <a:ext cx="1634955" cy="13253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 y="-1"/>
            <a:ext cx="13411203" cy="100584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2" y="3"/>
            <a:ext cx="3380741" cy="100584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787018" y="1646133"/>
            <a:ext cx="9670732" cy="3501813"/>
          </a:xfrm>
        </p:spPr>
        <p:txBody>
          <a:bodyPr anchor="b">
            <a:normAutofit/>
          </a:bodyPr>
          <a:lstStyle>
            <a:lvl1pPr algn="l">
              <a:defRPr sz="704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87018" y="5282990"/>
            <a:ext cx="9670732" cy="2428451"/>
          </a:xfrm>
        </p:spPr>
        <p:txBody>
          <a:bodyPr>
            <a:normAutofit/>
          </a:bodyPr>
          <a:lstStyle>
            <a:lvl1pPr marL="0" indent="0" algn="l">
              <a:buNone/>
              <a:defRPr sz="2933" cap="all" baseline="0">
                <a:solidFill>
                  <a:schemeClr val="tx2"/>
                </a:solidFill>
              </a:defRPr>
            </a:lvl1pPr>
            <a:lvl2pPr marL="670581" indent="0" algn="ctr">
              <a:buNone/>
              <a:defRPr sz="2933"/>
            </a:lvl2pPr>
            <a:lvl3pPr marL="1341162" indent="0" algn="ctr">
              <a:buNone/>
              <a:defRPr sz="2640"/>
            </a:lvl3pPr>
            <a:lvl4pPr marL="2011744" indent="0" algn="ctr">
              <a:buNone/>
              <a:defRPr sz="2347"/>
            </a:lvl4pPr>
            <a:lvl5pPr marL="2682324" indent="0" algn="ctr">
              <a:buNone/>
              <a:defRPr sz="2347"/>
            </a:lvl5pPr>
            <a:lvl6pPr marL="3352906" indent="0" algn="ctr">
              <a:buNone/>
              <a:defRPr sz="2347"/>
            </a:lvl6pPr>
            <a:lvl7pPr marL="4023486" indent="0" algn="ctr">
              <a:buNone/>
              <a:defRPr sz="2347"/>
            </a:lvl7pPr>
            <a:lvl8pPr marL="4694069" indent="0" algn="ctr">
              <a:buNone/>
              <a:defRPr sz="2347"/>
            </a:lvl8pPr>
            <a:lvl9pPr marL="5364649" indent="0" algn="ctr">
              <a:buNone/>
              <a:defRPr sz="2347"/>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508211" y="7934966"/>
            <a:ext cx="3017520" cy="535517"/>
          </a:xfrm>
        </p:spPr>
        <p:txBody>
          <a:bodyPr/>
          <a:lstStyle/>
          <a:p>
            <a:fld id="{1D8BD707-D9CF-40AE-B4C6-C98DA3205C09}" type="datetimeFigureOut">
              <a:rPr lang="en-US" smtClean="0"/>
              <a:t>7/27/2022</a:t>
            </a:fld>
            <a:endParaRPr lang="en-US"/>
          </a:p>
        </p:txBody>
      </p:sp>
      <p:sp>
        <p:nvSpPr>
          <p:cNvPr id="5" name="Footer Placeholder 4"/>
          <p:cNvSpPr>
            <a:spLocks noGrp="1"/>
          </p:cNvSpPr>
          <p:nvPr>
            <p:ph type="ftr" sz="quarter" idx="11"/>
          </p:nvPr>
        </p:nvSpPr>
        <p:spPr>
          <a:xfrm>
            <a:off x="2787016" y="7934966"/>
            <a:ext cx="5637375" cy="535517"/>
          </a:xfrm>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6" name="Slide Number Placeholder 5"/>
          <p:cNvSpPr>
            <a:spLocks noGrp="1"/>
          </p:cNvSpPr>
          <p:nvPr>
            <p:ph type="sldNum" sz="quarter" idx="12"/>
          </p:nvPr>
        </p:nvSpPr>
        <p:spPr>
          <a:xfrm>
            <a:off x="11609552" y="7934963"/>
            <a:ext cx="848198" cy="535517"/>
          </a:xfrm>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498992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55552" y="6313511"/>
            <a:ext cx="10903590" cy="1201721"/>
          </a:xfrm>
        </p:spPr>
        <p:txBody>
          <a:bodyPr anchor="b">
            <a:normAutofit/>
          </a:bodyPr>
          <a:lstStyle>
            <a:lvl1pPr>
              <a:defRPr sz="469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55552" y="889425"/>
            <a:ext cx="10903590" cy="483967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693"/>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255503" y="7515231"/>
            <a:ext cx="10901945" cy="1000959"/>
          </a:xfrm>
        </p:spPr>
        <p:txBody>
          <a:bodyPr>
            <a:normAutofit/>
          </a:bodyPr>
          <a:lstStyle>
            <a:lvl1pPr marL="0" indent="0">
              <a:buNone/>
              <a:defRPr sz="2347"/>
            </a:lvl1pPr>
            <a:lvl2pPr marL="670581" indent="0">
              <a:buNone/>
              <a:defRPr sz="2053"/>
            </a:lvl2pPr>
            <a:lvl3pPr marL="1341162" indent="0">
              <a:buNone/>
              <a:defRPr sz="1760"/>
            </a:lvl3pPr>
            <a:lvl4pPr marL="2011744" indent="0">
              <a:buNone/>
              <a:defRPr sz="1467"/>
            </a:lvl4pPr>
            <a:lvl5pPr marL="2682324" indent="0">
              <a:buNone/>
              <a:defRPr sz="1467"/>
            </a:lvl5pPr>
            <a:lvl6pPr marL="3352906" indent="0">
              <a:buNone/>
              <a:defRPr sz="1467"/>
            </a:lvl6pPr>
            <a:lvl7pPr marL="4023486" indent="0">
              <a:buNone/>
              <a:defRPr sz="1467"/>
            </a:lvl7pPr>
            <a:lvl8pPr marL="4694069" indent="0">
              <a:buNone/>
              <a:defRPr sz="1467"/>
            </a:lvl8pPr>
            <a:lvl9pPr marL="5364649" indent="0">
              <a:buNone/>
              <a:defRPr sz="146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7/27/2022</a:t>
            </a:fld>
            <a:endParaRPr lang="en-US"/>
          </a:p>
        </p:txBody>
      </p:sp>
      <p:sp>
        <p:nvSpPr>
          <p:cNvPr id="6" name="Footer Placeholder 5"/>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7" name="Slide Number Placeholder 6"/>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95496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55604" y="894080"/>
            <a:ext cx="10896550" cy="5029200"/>
          </a:xfrm>
        </p:spPr>
        <p:txBody>
          <a:bodyPr anchor="ctr">
            <a:normAutofit/>
          </a:bodyPr>
          <a:lstStyle>
            <a:lvl1pPr>
              <a:defRPr sz="528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255553" y="6482083"/>
            <a:ext cx="10894905" cy="2011679"/>
          </a:xfrm>
        </p:spPr>
        <p:txBody>
          <a:bodyPr anchor="ctr">
            <a:normAutofit/>
          </a:bodyPr>
          <a:lstStyle>
            <a:lvl1pPr marL="0" indent="0">
              <a:buNone/>
              <a:defRPr sz="2640"/>
            </a:lvl1pPr>
            <a:lvl2pPr marL="670581" indent="0">
              <a:buNone/>
              <a:defRPr sz="2053"/>
            </a:lvl2pPr>
            <a:lvl3pPr marL="1341162" indent="0">
              <a:buNone/>
              <a:defRPr sz="1760"/>
            </a:lvl3pPr>
            <a:lvl4pPr marL="2011744" indent="0">
              <a:buNone/>
              <a:defRPr sz="1467"/>
            </a:lvl4pPr>
            <a:lvl5pPr marL="2682324" indent="0">
              <a:buNone/>
              <a:defRPr sz="1467"/>
            </a:lvl5pPr>
            <a:lvl6pPr marL="3352906" indent="0">
              <a:buNone/>
              <a:defRPr sz="1467"/>
            </a:lvl6pPr>
            <a:lvl7pPr marL="4023486" indent="0">
              <a:buNone/>
              <a:defRPr sz="1467"/>
            </a:lvl7pPr>
            <a:lvl8pPr marL="4694069" indent="0">
              <a:buNone/>
              <a:defRPr sz="1467"/>
            </a:lvl8pPr>
            <a:lvl9pPr marL="5364649" indent="0">
              <a:buNone/>
              <a:defRPr sz="146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7/27/2022</a:t>
            </a:fld>
            <a:endParaRPr lang="en-US"/>
          </a:p>
        </p:txBody>
      </p:sp>
      <p:sp>
        <p:nvSpPr>
          <p:cNvPr id="6" name="Footer Placeholder 5"/>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7" name="Slide Number Placeholder 6"/>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2118546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90834" y="894081"/>
            <a:ext cx="10233027" cy="4031029"/>
          </a:xfrm>
        </p:spPr>
        <p:txBody>
          <a:bodyPr anchor="ctr">
            <a:normAutofit/>
          </a:bodyPr>
          <a:lstStyle>
            <a:lvl1pPr>
              <a:defRPr sz="528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892711" y="4936152"/>
            <a:ext cx="9627529" cy="805153"/>
          </a:xfrm>
        </p:spPr>
        <p:txBody>
          <a:bodyPr anchor="t">
            <a:normAutofit/>
          </a:bodyPr>
          <a:lstStyle>
            <a:lvl1pPr marL="0" indent="0">
              <a:buNone/>
              <a:defRPr sz="2053"/>
            </a:lvl1pPr>
            <a:lvl2pPr marL="670581" indent="0">
              <a:buNone/>
              <a:defRPr sz="2053"/>
            </a:lvl2pPr>
            <a:lvl3pPr marL="1341162" indent="0">
              <a:buNone/>
              <a:defRPr sz="1760"/>
            </a:lvl3pPr>
            <a:lvl4pPr marL="2011744" indent="0">
              <a:buNone/>
              <a:defRPr sz="1467"/>
            </a:lvl4pPr>
            <a:lvl5pPr marL="2682324" indent="0">
              <a:buNone/>
              <a:defRPr sz="1467"/>
            </a:lvl5pPr>
            <a:lvl6pPr marL="3352906" indent="0">
              <a:buNone/>
              <a:defRPr sz="1467"/>
            </a:lvl6pPr>
            <a:lvl7pPr marL="4023486" indent="0">
              <a:buNone/>
              <a:defRPr sz="1467"/>
            </a:lvl7pPr>
            <a:lvl8pPr marL="4694069" indent="0">
              <a:buNone/>
              <a:defRPr sz="1467"/>
            </a:lvl8pPr>
            <a:lvl9pPr marL="5364649" indent="0">
              <a:buNone/>
              <a:defRPr sz="1467"/>
            </a:lvl9pPr>
          </a:lstStyle>
          <a:p>
            <a:pPr lvl="0"/>
            <a:r>
              <a:rPr lang="es-ES"/>
              <a:t>Haga clic para modificar los estilos de texto del patrón</a:t>
            </a:r>
          </a:p>
        </p:txBody>
      </p:sp>
      <p:sp>
        <p:nvSpPr>
          <p:cNvPr id="4" name="Text Placeholder 3"/>
          <p:cNvSpPr>
            <a:spLocks noGrp="1"/>
          </p:cNvSpPr>
          <p:nvPr>
            <p:ph type="body" sz="half" idx="2"/>
          </p:nvPr>
        </p:nvSpPr>
        <p:spPr>
          <a:xfrm>
            <a:off x="1255553" y="6321215"/>
            <a:ext cx="10896603" cy="2184594"/>
          </a:xfrm>
        </p:spPr>
        <p:txBody>
          <a:bodyPr anchor="ctr">
            <a:normAutofit/>
          </a:bodyPr>
          <a:lstStyle>
            <a:lvl1pPr marL="0" indent="0">
              <a:buNone/>
              <a:defRPr sz="2640"/>
            </a:lvl1pPr>
            <a:lvl2pPr marL="670581" indent="0">
              <a:buNone/>
              <a:defRPr sz="2053"/>
            </a:lvl2pPr>
            <a:lvl3pPr marL="1341162" indent="0">
              <a:buNone/>
              <a:defRPr sz="1760"/>
            </a:lvl3pPr>
            <a:lvl4pPr marL="2011744" indent="0">
              <a:buNone/>
              <a:defRPr sz="1467"/>
            </a:lvl4pPr>
            <a:lvl5pPr marL="2682324" indent="0">
              <a:buNone/>
              <a:defRPr sz="1467"/>
            </a:lvl5pPr>
            <a:lvl6pPr marL="3352906" indent="0">
              <a:buNone/>
              <a:defRPr sz="1467"/>
            </a:lvl6pPr>
            <a:lvl7pPr marL="4023486" indent="0">
              <a:buNone/>
              <a:defRPr sz="1467"/>
            </a:lvl7pPr>
            <a:lvl8pPr marL="4694069" indent="0">
              <a:buNone/>
              <a:defRPr sz="1467"/>
            </a:lvl8pPr>
            <a:lvl9pPr marL="5364649" indent="0">
              <a:buNone/>
              <a:defRPr sz="146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7/27/2022</a:t>
            </a:fld>
            <a:endParaRPr lang="en-US"/>
          </a:p>
        </p:txBody>
      </p:sp>
      <p:sp>
        <p:nvSpPr>
          <p:cNvPr id="6" name="Footer Placeholder 5"/>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7" name="Slide Number Placeholder 6"/>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
        <p:nvSpPr>
          <p:cNvPr id="52" name="TextBox 51"/>
          <p:cNvSpPr txBox="1"/>
          <p:nvPr/>
        </p:nvSpPr>
        <p:spPr>
          <a:xfrm>
            <a:off x="1021649" y="1053741"/>
            <a:ext cx="670560" cy="857671"/>
          </a:xfrm>
          <a:prstGeom prst="rect">
            <a:avLst/>
          </a:prstGeom>
        </p:spPr>
        <p:txBody>
          <a:bodyPr vert="horz" lIns="134112" tIns="67056" rIns="134112" bIns="670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735" dirty="0">
                <a:solidFill>
                  <a:schemeClr val="tx1"/>
                </a:solidFill>
                <a:effectLst/>
              </a:rPr>
              <a:t>“</a:t>
            </a:r>
          </a:p>
        </p:txBody>
      </p:sp>
      <p:sp>
        <p:nvSpPr>
          <p:cNvPr id="53" name="TextBox 52"/>
          <p:cNvSpPr txBox="1"/>
          <p:nvPr/>
        </p:nvSpPr>
        <p:spPr>
          <a:xfrm>
            <a:off x="11465627" y="4055295"/>
            <a:ext cx="670560" cy="857671"/>
          </a:xfrm>
          <a:prstGeom prst="rect">
            <a:avLst/>
          </a:prstGeom>
        </p:spPr>
        <p:txBody>
          <a:bodyPr vert="horz" lIns="134112" tIns="67056" rIns="134112" bIns="670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735" dirty="0">
                <a:solidFill>
                  <a:schemeClr val="tx1"/>
                </a:solidFill>
                <a:effectLst/>
              </a:rPr>
              <a:t>”</a:t>
            </a:r>
          </a:p>
        </p:txBody>
      </p:sp>
    </p:spTree>
    <p:extLst>
      <p:ext uri="{BB962C8B-B14F-4D97-AF65-F5344CB8AC3E}">
        <p14:creationId xmlns:p14="http://schemas.microsoft.com/office/powerpoint/2010/main" val="579415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55554" y="3129931"/>
            <a:ext cx="10896601" cy="3684025"/>
          </a:xfrm>
        </p:spPr>
        <p:txBody>
          <a:bodyPr anchor="b">
            <a:normAutofit/>
          </a:bodyPr>
          <a:lstStyle>
            <a:lvl1pPr>
              <a:defRPr sz="528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255501" y="6831229"/>
            <a:ext cx="10894956" cy="1672945"/>
          </a:xfrm>
        </p:spPr>
        <p:txBody>
          <a:bodyPr anchor="t">
            <a:normAutofit/>
          </a:bodyPr>
          <a:lstStyle>
            <a:lvl1pPr marL="0" indent="0">
              <a:buNone/>
              <a:defRPr sz="2640"/>
            </a:lvl1pPr>
            <a:lvl2pPr marL="670581" indent="0">
              <a:buNone/>
              <a:defRPr sz="2053"/>
            </a:lvl2pPr>
            <a:lvl3pPr marL="1341162" indent="0">
              <a:buNone/>
              <a:defRPr sz="1760"/>
            </a:lvl3pPr>
            <a:lvl4pPr marL="2011744" indent="0">
              <a:buNone/>
              <a:defRPr sz="1467"/>
            </a:lvl4pPr>
            <a:lvl5pPr marL="2682324" indent="0">
              <a:buNone/>
              <a:defRPr sz="1467"/>
            </a:lvl5pPr>
            <a:lvl6pPr marL="3352906" indent="0">
              <a:buNone/>
              <a:defRPr sz="1467"/>
            </a:lvl6pPr>
            <a:lvl7pPr marL="4023486" indent="0">
              <a:buNone/>
              <a:defRPr sz="1467"/>
            </a:lvl7pPr>
            <a:lvl8pPr marL="4694069" indent="0">
              <a:buNone/>
              <a:defRPr sz="1467"/>
            </a:lvl8pPr>
            <a:lvl9pPr marL="5364649" indent="0">
              <a:buNone/>
              <a:defRPr sz="146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7/27/2022</a:t>
            </a:fld>
            <a:endParaRPr lang="en-US"/>
          </a:p>
        </p:txBody>
      </p:sp>
      <p:sp>
        <p:nvSpPr>
          <p:cNvPr id="6" name="Footer Placeholder 5"/>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7" name="Slide Number Placeholder 6"/>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818650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255556" y="894080"/>
            <a:ext cx="10896599" cy="2794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255553" y="3922546"/>
            <a:ext cx="3516589" cy="1005840"/>
          </a:xfrm>
        </p:spPr>
        <p:txBody>
          <a:bodyPr anchor="b">
            <a:noAutofit/>
          </a:bodyPr>
          <a:lstStyle>
            <a:lvl1pPr marL="0" indent="0">
              <a:lnSpc>
                <a:spcPct val="90000"/>
              </a:lnSpc>
              <a:buNone/>
              <a:defRPr sz="2933" b="0" cap="all" baseline="0">
                <a:solidFill>
                  <a:schemeClr val="tx1"/>
                </a:solidFill>
              </a:defRPr>
            </a:lvl1pPr>
            <a:lvl2pPr marL="670581" indent="0">
              <a:buNone/>
              <a:defRPr sz="2933" b="1"/>
            </a:lvl2pPr>
            <a:lvl3pPr marL="1341162" indent="0">
              <a:buNone/>
              <a:defRPr sz="2640" b="1"/>
            </a:lvl3pPr>
            <a:lvl4pPr marL="2011744" indent="0">
              <a:buNone/>
              <a:defRPr sz="2347" b="1"/>
            </a:lvl4pPr>
            <a:lvl5pPr marL="2682324" indent="0">
              <a:buNone/>
              <a:defRPr sz="2347" b="1"/>
            </a:lvl5pPr>
            <a:lvl6pPr marL="3352906" indent="0">
              <a:buNone/>
              <a:defRPr sz="2347" b="1"/>
            </a:lvl6pPr>
            <a:lvl7pPr marL="4023486" indent="0">
              <a:buNone/>
              <a:defRPr sz="2347" b="1"/>
            </a:lvl7pPr>
            <a:lvl8pPr marL="4694069" indent="0">
              <a:buNone/>
              <a:defRPr sz="2347" b="1"/>
            </a:lvl8pPr>
            <a:lvl9pPr marL="5364649" indent="0">
              <a:buNone/>
              <a:defRPr sz="2347" b="1"/>
            </a:lvl9pPr>
          </a:lstStyle>
          <a:p>
            <a:pPr lvl="0"/>
            <a:r>
              <a:rPr lang="es-ES"/>
              <a:t>Haga clic para modificar los estilos de texto del patrón</a:t>
            </a:r>
          </a:p>
        </p:txBody>
      </p:sp>
      <p:sp>
        <p:nvSpPr>
          <p:cNvPr id="8" name="Text Placeholder 3"/>
          <p:cNvSpPr>
            <a:spLocks noGrp="1"/>
          </p:cNvSpPr>
          <p:nvPr>
            <p:ph type="body" sz="half" idx="15"/>
          </p:nvPr>
        </p:nvSpPr>
        <p:spPr>
          <a:xfrm>
            <a:off x="1255554" y="4928388"/>
            <a:ext cx="3514767" cy="3565373"/>
          </a:xfrm>
        </p:spPr>
        <p:txBody>
          <a:bodyPr anchor="t">
            <a:normAutofit/>
          </a:bodyPr>
          <a:lstStyle>
            <a:lvl1pPr marL="0" indent="0">
              <a:buNone/>
              <a:defRPr sz="2053"/>
            </a:lvl1pPr>
            <a:lvl2pPr marL="670581" indent="0">
              <a:buNone/>
              <a:defRPr sz="1760"/>
            </a:lvl2pPr>
            <a:lvl3pPr marL="1341162" indent="0">
              <a:buNone/>
              <a:defRPr sz="1467"/>
            </a:lvl3pPr>
            <a:lvl4pPr marL="2011744" indent="0">
              <a:buNone/>
              <a:defRPr sz="1320"/>
            </a:lvl4pPr>
            <a:lvl5pPr marL="2682324" indent="0">
              <a:buNone/>
              <a:defRPr sz="1320"/>
            </a:lvl5pPr>
            <a:lvl6pPr marL="3352906" indent="0">
              <a:buNone/>
              <a:defRPr sz="1320"/>
            </a:lvl6pPr>
            <a:lvl7pPr marL="4023486" indent="0">
              <a:buNone/>
              <a:defRPr sz="1320"/>
            </a:lvl7pPr>
            <a:lvl8pPr marL="4694069" indent="0">
              <a:buNone/>
              <a:defRPr sz="1320"/>
            </a:lvl8pPr>
            <a:lvl9pPr marL="5364649" indent="0">
              <a:buNone/>
              <a:defRPr sz="1320"/>
            </a:lvl9pPr>
          </a:lstStyle>
          <a:p>
            <a:pPr lvl="0"/>
            <a:r>
              <a:rPr lang="es-ES"/>
              <a:t>Haga clic para modificar los estilos de texto del patrón</a:t>
            </a:r>
          </a:p>
        </p:txBody>
      </p:sp>
      <p:sp>
        <p:nvSpPr>
          <p:cNvPr id="9" name="Text Placeholder 4"/>
          <p:cNvSpPr>
            <a:spLocks noGrp="1"/>
          </p:cNvSpPr>
          <p:nvPr>
            <p:ph type="body" sz="quarter" idx="3"/>
          </p:nvPr>
        </p:nvSpPr>
        <p:spPr>
          <a:xfrm>
            <a:off x="4966244" y="3927198"/>
            <a:ext cx="3502824" cy="1005840"/>
          </a:xfrm>
        </p:spPr>
        <p:txBody>
          <a:bodyPr anchor="b">
            <a:noAutofit/>
          </a:bodyPr>
          <a:lstStyle>
            <a:lvl1pPr marL="0" indent="0">
              <a:lnSpc>
                <a:spcPct val="90000"/>
              </a:lnSpc>
              <a:buNone/>
              <a:defRPr sz="2933" b="0" cap="all" baseline="0">
                <a:solidFill>
                  <a:schemeClr val="tx1"/>
                </a:solidFill>
              </a:defRPr>
            </a:lvl1pPr>
            <a:lvl2pPr marL="670581" indent="0">
              <a:buNone/>
              <a:defRPr sz="2933" b="1"/>
            </a:lvl2pPr>
            <a:lvl3pPr marL="1341162" indent="0">
              <a:buNone/>
              <a:defRPr sz="2640" b="1"/>
            </a:lvl3pPr>
            <a:lvl4pPr marL="2011744" indent="0">
              <a:buNone/>
              <a:defRPr sz="2347" b="1"/>
            </a:lvl4pPr>
            <a:lvl5pPr marL="2682324" indent="0">
              <a:buNone/>
              <a:defRPr sz="2347" b="1"/>
            </a:lvl5pPr>
            <a:lvl6pPr marL="3352906" indent="0">
              <a:buNone/>
              <a:defRPr sz="2347" b="1"/>
            </a:lvl6pPr>
            <a:lvl7pPr marL="4023486" indent="0">
              <a:buNone/>
              <a:defRPr sz="2347" b="1"/>
            </a:lvl7pPr>
            <a:lvl8pPr marL="4694069" indent="0">
              <a:buNone/>
              <a:defRPr sz="2347" b="1"/>
            </a:lvl8pPr>
            <a:lvl9pPr marL="5364649" indent="0">
              <a:buNone/>
              <a:defRPr sz="2347" b="1"/>
            </a:lvl9pPr>
          </a:lstStyle>
          <a:p>
            <a:pPr lvl="0"/>
            <a:r>
              <a:rPr lang="es-ES"/>
              <a:t>Haga clic para modificar los estilos de texto del patrón</a:t>
            </a:r>
          </a:p>
        </p:txBody>
      </p:sp>
      <p:sp>
        <p:nvSpPr>
          <p:cNvPr id="10" name="Text Placeholder 3"/>
          <p:cNvSpPr>
            <a:spLocks noGrp="1"/>
          </p:cNvSpPr>
          <p:nvPr>
            <p:ph type="body" sz="half" idx="16"/>
          </p:nvPr>
        </p:nvSpPr>
        <p:spPr>
          <a:xfrm>
            <a:off x="4966244" y="4933040"/>
            <a:ext cx="3503805" cy="3565373"/>
          </a:xfrm>
        </p:spPr>
        <p:txBody>
          <a:bodyPr anchor="t">
            <a:normAutofit/>
          </a:bodyPr>
          <a:lstStyle>
            <a:lvl1pPr marL="0" indent="0">
              <a:buNone/>
              <a:defRPr sz="2053"/>
            </a:lvl1pPr>
            <a:lvl2pPr marL="670581" indent="0">
              <a:buNone/>
              <a:defRPr sz="1760"/>
            </a:lvl2pPr>
            <a:lvl3pPr marL="1341162" indent="0">
              <a:buNone/>
              <a:defRPr sz="1467"/>
            </a:lvl3pPr>
            <a:lvl4pPr marL="2011744" indent="0">
              <a:buNone/>
              <a:defRPr sz="1320"/>
            </a:lvl4pPr>
            <a:lvl5pPr marL="2682324" indent="0">
              <a:buNone/>
              <a:defRPr sz="1320"/>
            </a:lvl5pPr>
            <a:lvl6pPr marL="3352906" indent="0">
              <a:buNone/>
              <a:defRPr sz="1320"/>
            </a:lvl6pPr>
            <a:lvl7pPr marL="4023486" indent="0">
              <a:buNone/>
              <a:defRPr sz="1320"/>
            </a:lvl7pPr>
            <a:lvl8pPr marL="4694069" indent="0">
              <a:buNone/>
              <a:defRPr sz="1320"/>
            </a:lvl8pPr>
            <a:lvl9pPr marL="5364649" indent="0">
              <a:buNone/>
              <a:defRPr sz="132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637687" y="3922546"/>
            <a:ext cx="3514465" cy="1005840"/>
          </a:xfrm>
        </p:spPr>
        <p:txBody>
          <a:bodyPr anchor="b">
            <a:noAutofit/>
          </a:bodyPr>
          <a:lstStyle>
            <a:lvl1pPr marL="0" indent="0">
              <a:lnSpc>
                <a:spcPct val="90000"/>
              </a:lnSpc>
              <a:buNone/>
              <a:defRPr sz="2933" b="0" cap="all" baseline="0">
                <a:solidFill>
                  <a:schemeClr val="tx1"/>
                </a:solidFill>
              </a:defRPr>
            </a:lvl1pPr>
            <a:lvl2pPr marL="670581" indent="0">
              <a:buNone/>
              <a:defRPr sz="2933" b="1"/>
            </a:lvl2pPr>
            <a:lvl3pPr marL="1341162" indent="0">
              <a:buNone/>
              <a:defRPr sz="2640" b="1"/>
            </a:lvl3pPr>
            <a:lvl4pPr marL="2011744" indent="0">
              <a:buNone/>
              <a:defRPr sz="2347" b="1"/>
            </a:lvl4pPr>
            <a:lvl5pPr marL="2682324" indent="0">
              <a:buNone/>
              <a:defRPr sz="2347" b="1"/>
            </a:lvl5pPr>
            <a:lvl6pPr marL="3352906" indent="0">
              <a:buNone/>
              <a:defRPr sz="2347" b="1"/>
            </a:lvl6pPr>
            <a:lvl7pPr marL="4023486" indent="0">
              <a:buNone/>
              <a:defRPr sz="2347" b="1"/>
            </a:lvl7pPr>
            <a:lvl8pPr marL="4694069" indent="0">
              <a:buNone/>
              <a:defRPr sz="2347" b="1"/>
            </a:lvl8pPr>
            <a:lvl9pPr marL="5364649" indent="0">
              <a:buNone/>
              <a:defRPr sz="2347" b="1"/>
            </a:lvl9pPr>
          </a:lstStyle>
          <a:p>
            <a:pPr lvl="0"/>
            <a:r>
              <a:rPr lang="es-ES"/>
              <a:t>Haga clic para modificar los estilos de texto del patrón</a:t>
            </a:r>
          </a:p>
        </p:txBody>
      </p:sp>
      <p:sp>
        <p:nvSpPr>
          <p:cNvPr id="12" name="Text Placeholder 3"/>
          <p:cNvSpPr>
            <a:spLocks noGrp="1"/>
          </p:cNvSpPr>
          <p:nvPr>
            <p:ph type="body" sz="half" idx="17"/>
          </p:nvPr>
        </p:nvSpPr>
        <p:spPr>
          <a:xfrm>
            <a:off x="8637687" y="4928388"/>
            <a:ext cx="3514465" cy="3565373"/>
          </a:xfrm>
        </p:spPr>
        <p:txBody>
          <a:bodyPr anchor="t">
            <a:normAutofit/>
          </a:bodyPr>
          <a:lstStyle>
            <a:lvl1pPr marL="0" indent="0">
              <a:buNone/>
              <a:defRPr sz="2053"/>
            </a:lvl1pPr>
            <a:lvl2pPr marL="670581" indent="0">
              <a:buNone/>
              <a:defRPr sz="1760"/>
            </a:lvl2pPr>
            <a:lvl3pPr marL="1341162" indent="0">
              <a:buNone/>
              <a:defRPr sz="1467"/>
            </a:lvl3pPr>
            <a:lvl4pPr marL="2011744" indent="0">
              <a:buNone/>
              <a:defRPr sz="1320"/>
            </a:lvl4pPr>
            <a:lvl5pPr marL="2682324" indent="0">
              <a:buNone/>
              <a:defRPr sz="1320"/>
            </a:lvl5pPr>
            <a:lvl6pPr marL="3352906" indent="0">
              <a:buNone/>
              <a:defRPr sz="1320"/>
            </a:lvl6pPr>
            <a:lvl7pPr marL="4023486" indent="0">
              <a:buNone/>
              <a:defRPr sz="1320"/>
            </a:lvl7pPr>
            <a:lvl8pPr marL="4694069" indent="0">
              <a:buNone/>
              <a:defRPr sz="1320"/>
            </a:lvl8pPr>
            <a:lvl9pPr marL="5364649" indent="0">
              <a:buNone/>
              <a:defRPr sz="132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D8BD707-D9CF-40AE-B4C6-C98DA3205C09}" type="datetimeFigureOut">
              <a:rPr lang="en-US" smtClean="0"/>
              <a:t>7/27/2022</a:t>
            </a:fld>
            <a:endParaRPr lang="en-US"/>
          </a:p>
        </p:txBody>
      </p:sp>
      <p:sp>
        <p:nvSpPr>
          <p:cNvPr id="4" name="Footer Placeholder 3"/>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5" name="Slide Number Placeholder 4"/>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1823927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255555" y="894080"/>
            <a:ext cx="10896599" cy="2794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255555" y="6460074"/>
            <a:ext cx="3514764" cy="845184"/>
          </a:xfrm>
        </p:spPr>
        <p:txBody>
          <a:bodyPr anchor="b">
            <a:noAutofit/>
          </a:bodyPr>
          <a:lstStyle>
            <a:lvl1pPr marL="0" indent="0">
              <a:lnSpc>
                <a:spcPct val="90000"/>
              </a:lnSpc>
              <a:buNone/>
              <a:defRPr sz="2933" b="0" cap="all" baseline="0">
                <a:solidFill>
                  <a:schemeClr val="tx1"/>
                </a:solidFill>
              </a:defRPr>
            </a:lvl1pPr>
            <a:lvl2pPr marL="670581" indent="0">
              <a:buNone/>
              <a:defRPr sz="2933" b="1"/>
            </a:lvl2pPr>
            <a:lvl3pPr marL="1341162" indent="0">
              <a:buNone/>
              <a:defRPr sz="2640" b="1"/>
            </a:lvl3pPr>
            <a:lvl4pPr marL="2011744" indent="0">
              <a:buNone/>
              <a:defRPr sz="2347" b="1"/>
            </a:lvl4pPr>
            <a:lvl5pPr marL="2682324" indent="0">
              <a:buNone/>
              <a:defRPr sz="2347" b="1"/>
            </a:lvl5pPr>
            <a:lvl6pPr marL="3352906" indent="0">
              <a:buNone/>
              <a:defRPr sz="2347" b="1"/>
            </a:lvl6pPr>
            <a:lvl7pPr marL="4023486" indent="0">
              <a:buNone/>
              <a:defRPr sz="2347" b="1"/>
            </a:lvl7pPr>
            <a:lvl8pPr marL="4694069" indent="0">
              <a:buNone/>
              <a:defRPr sz="2347" b="1"/>
            </a:lvl8pPr>
            <a:lvl9pPr marL="5364649" indent="0">
              <a:buNone/>
              <a:defRPr sz="2347"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255555" y="3911597"/>
            <a:ext cx="3514764" cy="22352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64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255555" y="7305263"/>
            <a:ext cx="3514764" cy="1199503"/>
          </a:xfrm>
        </p:spPr>
        <p:txBody>
          <a:bodyPr anchor="t">
            <a:normAutofit/>
          </a:bodyPr>
          <a:lstStyle>
            <a:lvl1pPr marL="0" indent="0">
              <a:buNone/>
              <a:defRPr sz="2053"/>
            </a:lvl1pPr>
            <a:lvl2pPr marL="670581" indent="0">
              <a:buNone/>
              <a:defRPr sz="1760"/>
            </a:lvl2pPr>
            <a:lvl3pPr marL="1341162" indent="0">
              <a:buNone/>
              <a:defRPr sz="1467"/>
            </a:lvl3pPr>
            <a:lvl4pPr marL="2011744" indent="0">
              <a:buNone/>
              <a:defRPr sz="1320"/>
            </a:lvl4pPr>
            <a:lvl5pPr marL="2682324" indent="0">
              <a:buNone/>
              <a:defRPr sz="1320"/>
            </a:lvl5pPr>
            <a:lvl6pPr marL="3352906" indent="0">
              <a:buNone/>
              <a:defRPr sz="1320"/>
            </a:lvl6pPr>
            <a:lvl7pPr marL="4023486" indent="0">
              <a:buNone/>
              <a:defRPr sz="1320"/>
            </a:lvl7pPr>
            <a:lvl8pPr marL="4694069" indent="0">
              <a:buNone/>
              <a:defRPr sz="1320"/>
            </a:lvl8pPr>
            <a:lvl9pPr marL="5364649" indent="0">
              <a:buNone/>
              <a:defRPr sz="1320"/>
            </a:lvl9pPr>
          </a:lstStyle>
          <a:p>
            <a:pPr lvl="0"/>
            <a:r>
              <a:rPr lang="es-ES"/>
              <a:t>Haga clic para modificar los estilos de texto del patrón</a:t>
            </a:r>
          </a:p>
        </p:txBody>
      </p:sp>
      <p:sp>
        <p:nvSpPr>
          <p:cNvPr id="22" name="Text Placeholder 4"/>
          <p:cNvSpPr>
            <a:spLocks noGrp="1"/>
          </p:cNvSpPr>
          <p:nvPr>
            <p:ph type="body" sz="quarter" idx="3"/>
          </p:nvPr>
        </p:nvSpPr>
        <p:spPr>
          <a:xfrm>
            <a:off x="4937959" y="6460074"/>
            <a:ext cx="3520441" cy="845184"/>
          </a:xfrm>
        </p:spPr>
        <p:txBody>
          <a:bodyPr anchor="b">
            <a:noAutofit/>
          </a:bodyPr>
          <a:lstStyle>
            <a:lvl1pPr marL="0" indent="0">
              <a:lnSpc>
                <a:spcPct val="90000"/>
              </a:lnSpc>
              <a:buNone/>
              <a:defRPr sz="2933" b="0" cap="all" baseline="0">
                <a:solidFill>
                  <a:schemeClr val="tx1"/>
                </a:solidFill>
              </a:defRPr>
            </a:lvl1pPr>
            <a:lvl2pPr marL="670581" indent="0">
              <a:buNone/>
              <a:defRPr sz="2933" b="1"/>
            </a:lvl2pPr>
            <a:lvl3pPr marL="1341162" indent="0">
              <a:buNone/>
              <a:defRPr sz="2640" b="1"/>
            </a:lvl3pPr>
            <a:lvl4pPr marL="2011744" indent="0">
              <a:buNone/>
              <a:defRPr sz="2347" b="1"/>
            </a:lvl4pPr>
            <a:lvl5pPr marL="2682324" indent="0">
              <a:buNone/>
              <a:defRPr sz="2347" b="1"/>
            </a:lvl5pPr>
            <a:lvl6pPr marL="3352906" indent="0">
              <a:buNone/>
              <a:defRPr sz="2347" b="1"/>
            </a:lvl6pPr>
            <a:lvl7pPr marL="4023486" indent="0">
              <a:buNone/>
              <a:defRPr sz="2347" b="1"/>
            </a:lvl7pPr>
            <a:lvl8pPr marL="4694069" indent="0">
              <a:buNone/>
              <a:defRPr sz="2347" b="1"/>
            </a:lvl8pPr>
            <a:lvl9pPr marL="5364649" indent="0">
              <a:buNone/>
              <a:defRPr sz="2347"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937959" y="3911597"/>
            <a:ext cx="3518834" cy="22352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64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936353" y="7305257"/>
            <a:ext cx="3520441" cy="1188502"/>
          </a:xfrm>
        </p:spPr>
        <p:txBody>
          <a:bodyPr anchor="t">
            <a:normAutofit/>
          </a:bodyPr>
          <a:lstStyle>
            <a:lvl1pPr marL="0" indent="0">
              <a:buNone/>
              <a:defRPr sz="2053"/>
            </a:lvl1pPr>
            <a:lvl2pPr marL="670581" indent="0">
              <a:buNone/>
              <a:defRPr sz="1760"/>
            </a:lvl2pPr>
            <a:lvl3pPr marL="1341162" indent="0">
              <a:buNone/>
              <a:defRPr sz="1467"/>
            </a:lvl3pPr>
            <a:lvl4pPr marL="2011744" indent="0">
              <a:buNone/>
              <a:defRPr sz="1320"/>
            </a:lvl4pPr>
            <a:lvl5pPr marL="2682324" indent="0">
              <a:buNone/>
              <a:defRPr sz="1320"/>
            </a:lvl5pPr>
            <a:lvl6pPr marL="3352906" indent="0">
              <a:buNone/>
              <a:defRPr sz="1320"/>
            </a:lvl6pPr>
            <a:lvl7pPr marL="4023486" indent="0">
              <a:buNone/>
              <a:defRPr sz="1320"/>
            </a:lvl7pPr>
            <a:lvl8pPr marL="4694069" indent="0">
              <a:buNone/>
              <a:defRPr sz="1320"/>
            </a:lvl8pPr>
            <a:lvl9pPr marL="5364649" indent="0">
              <a:buNone/>
              <a:defRPr sz="132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637826" y="6460073"/>
            <a:ext cx="3509815" cy="845184"/>
          </a:xfrm>
        </p:spPr>
        <p:txBody>
          <a:bodyPr anchor="b">
            <a:noAutofit/>
          </a:bodyPr>
          <a:lstStyle>
            <a:lvl1pPr marL="0" indent="0">
              <a:lnSpc>
                <a:spcPct val="90000"/>
              </a:lnSpc>
              <a:buNone/>
              <a:defRPr sz="2933" b="0" cap="all" baseline="0">
                <a:solidFill>
                  <a:schemeClr val="tx1"/>
                </a:solidFill>
              </a:defRPr>
            </a:lvl1pPr>
            <a:lvl2pPr marL="670581" indent="0">
              <a:buNone/>
              <a:defRPr sz="2933" b="1"/>
            </a:lvl2pPr>
            <a:lvl3pPr marL="1341162" indent="0">
              <a:buNone/>
              <a:defRPr sz="2640" b="1"/>
            </a:lvl3pPr>
            <a:lvl4pPr marL="2011744" indent="0">
              <a:buNone/>
              <a:defRPr sz="2347" b="1"/>
            </a:lvl4pPr>
            <a:lvl5pPr marL="2682324" indent="0">
              <a:buNone/>
              <a:defRPr sz="2347" b="1"/>
            </a:lvl5pPr>
            <a:lvl6pPr marL="3352906" indent="0">
              <a:buNone/>
              <a:defRPr sz="2347" b="1"/>
            </a:lvl6pPr>
            <a:lvl7pPr marL="4023486" indent="0">
              <a:buNone/>
              <a:defRPr sz="2347" b="1"/>
            </a:lvl7pPr>
            <a:lvl8pPr marL="4694069" indent="0">
              <a:buNone/>
              <a:defRPr sz="2347" b="1"/>
            </a:lvl8pPr>
            <a:lvl9pPr marL="5364649" indent="0">
              <a:buNone/>
              <a:defRPr sz="2347"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637689" y="3911597"/>
            <a:ext cx="3514466" cy="22352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64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8637687" y="7305255"/>
            <a:ext cx="3514465" cy="1188506"/>
          </a:xfrm>
        </p:spPr>
        <p:txBody>
          <a:bodyPr anchor="t">
            <a:normAutofit/>
          </a:bodyPr>
          <a:lstStyle>
            <a:lvl1pPr marL="0" indent="0">
              <a:buNone/>
              <a:defRPr sz="2053"/>
            </a:lvl1pPr>
            <a:lvl2pPr marL="670581" indent="0">
              <a:buNone/>
              <a:defRPr sz="1760"/>
            </a:lvl2pPr>
            <a:lvl3pPr marL="1341162" indent="0">
              <a:buNone/>
              <a:defRPr sz="1467"/>
            </a:lvl3pPr>
            <a:lvl4pPr marL="2011744" indent="0">
              <a:buNone/>
              <a:defRPr sz="1320"/>
            </a:lvl4pPr>
            <a:lvl5pPr marL="2682324" indent="0">
              <a:buNone/>
              <a:defRPr sz="1320"/>
            </a:lvl5pPr>
            <a:lvl6pPr marL="3352906" indent="0">
              <a:buNone/>
              <a:defRPr sz="1320"/>
            </a:lvl6pPr>
            <a:lvl7pPr marL="4023486" indent="0">
              <a:buNone/>
              <a:defRPr sz="1320"/>
            </a:lvl7pPr>
            <a:lvl8pPr marL="4694069" indent="0">
              <a:buNone/>
              <a:defRPr sz="1320"/>
            </a:lvl8pPr>
            <a:lvl9pPr marL="5364649" indent="0">
              <a:buNone/>
              <a:defRPr sz="132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D8BD707-D9CF-40AE-B4C6-C98DA3205C09}" type="datetimeFigureOut">
              <a:rPr lang="en-US" smtClean="0"/>
              <a:t>7/27/2022</a:t>
            </a:fld>
            <a:endParaRPr lang="en-US"/>
          </a:p>
        </p:txBody>
      </p:sp>
      <p:sp>
        <p:nvSpPr>
          <p:cNvPr id="4" name="Footer Placeholder 3"/>
          <p:cNvSpPr>
            <a:spLocks noGrp="1"/>
          </p:cNvSpPr>
          <p:nvPr>
            <p:ph type="ftr" sz="quarter" idx="11"/>
          </p:nvPr>
        </p:nvSpPr>
        <p:spPr/>
        <p:txBody>
          <a:bodyPr/>
          <a:lstStyle>
            <a:lvl1pPr>
              <a:defRPr cap="all" baseline="0"/>
            </a:lvl1p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5" name="Slide Number Placeholder 4"/>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3092309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7/27/2022</a:t>
            </a:fld>
            <a:endParaRPr lang="en-US"/>
          </a:p>
        </p:txBody>
      </p:sp>
      <p:sp>
        <p:nvSpPr>
          <p:cNvPr id="5" name="Footer Placeholder 4"/>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6" name="Slide Number Placeholder 5"/>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273660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6641" y="894083"/>
            <a:ext cx="2205512" cy="759968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5551" y="894083"/>
            <a:ext cx="8523450" cy="759968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7/27/2022</a:t>
            </a:fld>
            <a:endParaRPr lang="en-US"/>
          </a:p>
        </p:txBody>
      </p:sp>
      <p:sp>
        <p:nvSpPr>
          <p:cNvPr id="5" name="Footer Placeholder 4"/>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6" name="Slide Number Placeholder 5"/>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336198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7/27/2022</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308281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7" name="Title 1"/>
          <p:cNvSpPr>
            <a:spLocks noGrp="1"/>
          </p:cNvSpPr>
          <p:nvPr>
            <p:ph type="title"/>
          </p:nvPr>
        </p:nvSpPr>
        <p:spPr>
          <a:xfrm>
            <a:off x="1255556" y="907162"/>
            <a:ext cx="10896599" cy="2168569"/>
          </a:xfrm>
        </p:spPr>
        <p:txBody>
          <a:bodyPr/>
          <a:lstStyle/>
          <a:p>
            <a:r>
              <a:rPr lang="es-ES"/>
              <a:t>Haga clic para modificar el estilo de título del patrón</a:t>
            </a:r>
            <a:endParaRPr lang="en-US" dirty="0"/>
          </a:p>
        </p:txBody>
      </p:sp>
      <p:sp>
        <p:nvSpPr>
          <p:cNvPr id="48" name="Content Placeholder 2"/>
          <p:cNvSpPr>
            <a:spLocks noGrp="1"/>
          </p:cNvSpPr>
          <p:nvPr>
            <p:ph idx="1"/>
          </p:nvPr>
        </p:nvSpPr>
        <p:spPr>
          <a:xfrm>
            <a:off x="1255556" y="3299248"/>
            <a:ext cx="10896599" cy="51945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9" name="Date Placeholder 3"/>
          <p:cNvSpPr>
            <a:spLocks noGrp="1"/>
          </p:cNvSpPr>
          <p:nvPr>
            <p:ph type="dt" sz="half" idx="10"/>
          </p:nvPr>
        </p:nvSpPr>
        <p:spPr>
          <a:xfrm>
            <a:off x="8202614" y="8628809"/>
            <a:ext cx="3017520" cy="535517"/>
          </a:xfrm>
        </p:spPr>
        <p:txBody>
          <a:bodyPr/>
          <a:lstStyle/>
          <a:p>
            <a:fld id="{1D8BD707-D9CF-40AE-B4C6-C98DA3205C09}" type="datetimeFigureOut">
              <a:rPr lang="en-US" smtClean="0"/>
              <a:t>7/27/2022</a:t>
            </a:fld>
            <a:endParaRPr lang="en-US"/>
          </a:p>
        </p:txBody>
      </p:sp>
      <p:sp>
        <p:nvSpPr>
          <p:cNvPr id="50" name="Footer Placeholder 4"/>
          <p:cNvSpPr>
            <a:spLocks noGrp="1"/>
          </p:cNvSpPr>
          <p:nvPr>
            <p:ph type="ftr" sz="quarter" idx="11"/>
          </p:nvPr>
        </p:nvSpPr>
        <p:spPr>
          <a:xfrm>
            <a:off x="1255553" y="8628807"/>
            <a:ext cx="6863240" cy="535517"/>
          </a:xfrm>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51" name="Slide Number Placeholder 5"/>
          <p:cNvSpPr>
            <a:spLocks noGrp="1"/>
          </p:cNvSpPr>
          <p:nvPr>
            <p:ph type="sldNum" sz="quarter" idx="12"/>
          </p:nvPr>
        </p:nvSpPr>
        <p:spPr>
          <a:xfrm>
            <a:off x="11303954" y="8628806"/>
            <a:ext cx="848198" cy="535517"/>
          </a:xfrm>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163771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5552" y="2081534"/>
            <a:ext cx="10896601" cy="4184014"/>
          </a:xfrm>
        </p:spPr>
        <p:txBody>
          <a:bodyPr anchor="b">
            <a:normAutofit/>
          </a:bodyPr>
          <a:lstStyle>
            <a:lvl1pPr>
              <a:defRPr sz="528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5552" y="6489064"/>
            <a:ext cx="10896601" cy="2016338"/>
          </a:xfrm>
        </p:spPr>
        <p:txBody>
          <a:bodyPr>
            <a:normAutofit/>
          </a:bodyPr>
          <a:lstStyle>
            <a:lvl1pPr marL="0" indent="0">
              <a:buNone/>
              <a:defRPr sz="2640" cap="all" baseline="0">
                <a:solidFill>
                  <a:schemeClr val="tx1">
                    <a:tint val="75000"/>
                  </a:schemeClr>
                </a:solidFill>
              </a:defRPr>
            </a:lvl1pPr>
            <a:lvl2pPr marL="670581" indent="0">
              <a:buNone/>
              <a:defRPr sz="2640">
                <a:solidFill>
                  <a:schemeClr val="tx1">
                    <a:tint val="75000"/>
                  </a:schemeClr>
                </a:solidFill>
              </a:defRPr>
            </a:lvl2pPr>
            <a:lvl3pPr marL="1341162" indent="0">
              <a:buNone/>
              <a:defRPr sz="2640">
                <a:solidFill>
                  <a:schemeClr val="tx1">
                    <a:tint val="75000"/>
                  </a:schemeClr>
                </a:solidFill>
              </a:defRPr>
            </a:lvl3pPr>
            <a:lvl4pPr marL="2011744" indent="0">
              <a:buNone/>
              <a:defRPr sz="2347">
                <a:solidFill>
                  <a:schemeClr val="tx1">
                    <a:tint val="75000"/>
                  </a:schemeClr>
                </a:solidFill>
              </a:defRPr>
            </a:lvl4pPr>
            <a:lvl5pPr marL="2682324" indent="0">
              <a:buNone/>
              <a:defRPr sz="2347">
                <a:solidFill>
                  <a:schemeClr val="tx1">
                    <a:tint val="75000"/>
                  </a:schemeClr>
                </a:solidFill>
              </a:defRPr>
            </a:lvl5pPr>
            <a:lvl6pPr marL="3352906" indent="0">
              <a:buNone/>
              <a:defRPr sz="2347">
                <a:solidFill>
                  <a:schemeClr val="tx1">
                    <a:tint val="75000"/>
                  </a:schemeClr>
                </a:solidFill>
              </a:defRPr>
            </a:lvl6pPr>
            <a:lvl7pPr marL="4023486" indent="0">
              <a:buNone/>
              <a:defRPr sz="2347">
                <a:solidFill>
                  <a:schemeClr val="tx1">
                    <a:tint val="75000"/>
                  </a:schemeClr>
                </a:solidFill>
              </a:defRPr>
            </a:lvl7pPr>
            <a:lvl8pPr marL="4694069" indent="0">
              <a:buNone/>
              <a:defRPr sz="2347">
                <a:solidFill>
                  <a:schemeClr val="tx1">
                    <a:tint val="75000"/>
                  </a:schemeClr>
                </a:solidFill>
              </a:defRPr>
            </a:lvl8pPr>
            <a:lvl9pPr marL="5364649" indent="0">
              <a:buNone/>
              <a:defRPr sz="2347">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7/27/2022</a:t>
            </a:fld>
            <a:endParaRPr lang="en-US"/>
          </a:p>
        </p:txBody>
      </p:sp>
      <p:sp>
        <p:nvSpPr>
          <p:cNvPr id="5" name="Footer Placeholder 4"/>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6" name="Slide Number Placeholder 5"/>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309567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5553" y="3299246"/>
            <a:ext cx="5366228" cy="51945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789421" y="3299246"/>
            <a:ext cx="5362732" cy="51945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7/27/2022</a:t>
            </a:fld>
            <a:endParaRPr lang="en-US"/>
          </a:p>
        </p:txBody>
      </p:sp>
      <p:sp>
        <p:nvSpPr>
          <p:cNvPr id="6" name="Footer Placeholder 5"/>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7" name="Slide Number Placeholder 6"/>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228024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5552" y="908054"/>
            <a:ext cx="10896601" cy="216767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82390" y="3299246"/>
            <a:ext cx="5039392" cy="1208404"/>
          </a:xfrm>
        </p:spPr>
        <p:txBody>
          <a:bodyPr anchor="b"/>
          <a:lstStyle>
            <a:lvl1pPr marL="0" indent="0">
              <a:lnSpc>
                <a:spcPct val="90000"/>
              </a:lnSpc>
              <a:buNone/>
              <a:defRPr sz="3520" b="0" cap="all" baseline="0">
                <a:solidFill>
                  <a:schemeClr val="tx1"/>
                </a:solidFill>
              </a:defRPr>
            </a:lvl1pPr>
            <a:lvl2pPr marL="670581" indent="0">
              <a:buNone/>
              <a:defRPr sz="2933" b="1"/>
            </a:lvl2pPr>
            <a:lvl3pPr marL="1341162" indent="0">
              <a:buNone/>
              <a:defRPr sz="2640" b="1"/>
            </a:lvl3pPr>
            <a:lvl4pPr marL="2011744" indent="0">
              <a:buNone/>
              <a:defRPr sz="2347" b="1"/>
            </a:lvl4pPr>
            <a:lvl5pPr marL="2682324" indent="0">
              <a:buNone/>
              <a:defRPr sz="2347" b="1"/>
            </a:lvl5pPr>
            <a:lvl6pPr marL="3352906" indent="0">
              <a:buNone/>
              <a:defRPr sz="2347" b="1"/>
            </a:lvl6pPr>
            <a:lvl7pPr marL="4023486" indent="0">
              <a:buNone/>
              <a:defRPr sz="2347" b="1"/>
            </a:lvl7pPr>
            <a:lvl8pPr marL="4694069" indent="0">
              <a:buNone/>
              <a:defRPr sz="2347" b="1"/>
            </a:lvl8pPr>
            <a:lvl9pPr marL="5364649" indent="0">
              <a:buNone/>
              <a:defRPr sz="2347" b="1"/>
            </a:lvl9pPr>
          </a:lstStyle>
          <a:p>
            <a:pPr lvl="0"/>
            <a:r>
              <a:rPr lang="es-ES"/>
              <a:t>Haga clic para modificar los estilos de texto del patrón</a:t>
            </a:r>
          </a:p>
        </p:txBody>
      </p:sp>
      <p:sp>
        <p:nvSpPr>
          <p:cNvPr id="4" name="Content Placeholder 3"/>
          <p:cNvSpPr>
            <a:spLocks noGrp="1"/>
          </p:cNvSpPr>
          <p:nvPr>
            <p:ph sz="half" idx="2"/>
          </p:nvPr>
        </p:nvSpPr>
        <p:spPr>
          <a:xfrm>
            <a:off x="1255553" y="4507651"/>
            <a:ext cx="5366230" cy="398610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116258" y="3299245"/>
            <a:ext cx="5035895" cy="1208404"/>
          </a:xfrm>
        </p:spPr>
        <p:txBody>
          <a:bodyPr anchor="b"/>
          <a:lstStyle>
            <a:lvl1pPr marL="0" indent="0">
              <a:lnSpc>
                <a:spcPct val="90000"/>
              </a:lnSpc>
              <a:buNone/>
              <a:defRPr sz="3520" b="0" cap="all" baseline="0">
                <a:solidFill>
                  <a:schemeClr val="tx1"/>
                </a:solidFill>
              </a:defRPr>
            </a:lvl1pPr>
            <a:lvl2pPr marL="670581" indent="0">
              <a:buNone/>
              <a:defRPr sz="2933" b="1"/>
            </a:lvl2pPr>
            <a:lvl3pPr marL="1341162" indent="0">
              <a:buNone/>
              <a:defRPr sz="2640" b="1"/>
            </a:lvl3pPr>
            <a:lvl4pPr marL="2011744" indent="0">
              <a:buNone/>
              <a:defRPr sz="2347" b="1"/>
            </a:lvl4pPr>
            <a:lvl5pPr marL="2682324" indent="0">
              <a:buNone/>
              <a:defRPr sz="2347" b="1"/>
            </a:lvl5pPr>
            <a:lvl6pPr marL="3352906" indent="0">
              <a:buNone/>
              <a:defRPr sz="2347" b="1"/>
            </a:lvl6pPr>
            <a:lvl7pPr marL="4023486" indent="0">
              <a:buNone/>
              <a:defRPr sz="2347" b="1"/>
            </a:lvl7pPr>
            <a:lvl8pPr marL="4694069" indent="0">
              <a:buNone/>
              <a:defRPr sz="2347" b="1"/>
            </a:lvl8pPr>
            <a:lvl9pPr marL="5364649" indent="0">
              <a:buNone/>
              <a:defRPr sz="2347" b="1"/>
            </a:lvl9pPr>
          </a:lstStyle>
          <a:p>
            <a:pPr lvl="0"/>
            <a:r>
              <a:rPr lang="es-ES"/>
              <a:t>Haga clic para modificar los estilos de texto del patrón</a:t>
            </a:r>
          </a:p>
        </p:txBody>
      </p:sp>
      <p:sp>
        <p:nvSpPr>
          <p:cNvPr id="6" name="Content Placeholder 5"/>
          <p:cNvSpPr>
            <a:spLocks noGrp="1"/>
          </p:cNvSpPr>
          <p:nvPr>
            <p:ph sz="quarter" idx="4"/>
          </p:nvPr>
        </p:nvSpPr>
        <p:spPr>
          <a:xfrm>
            <a:off x="6789420" y="4507651"/>
            <a:ext cx="5362732" cy="398610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7/27/2022</a:t>
            </a:fld>
            <a:endParaRPr lang="en-US"/>
          </a:p>
        </p:txBody>
      </p:sp>
      <p:sp>
        <p:nvSpPr>
          <p:cNvPr id="8" name="Footer Placeholder 7"/>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9" name="Slide Number Placeholder 8"/>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277951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7/27/2022</a:t>
            </a:fld>
            <a:endParaRPr lang="en-US"/>
          </a:p>
        </p:txBody>
      </p:sp>
      <p:sp>
        <p:nvSpPr>
          <p:cNvPr id="4" name="Footer Placeholder 3"/>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5" name="Slide Number Placeholder 4"/>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162569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7/27/2022</a:t>
            </a:fld>
            <a:endParaRPr lang="en-US"/>
          </a:p>
        </p:txBody>
      </p:sp>
      <p:sp>
        <p:nvSpPr>
          <p:cNvPr id="3" name="Footer Placeholder 2"/>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4" name="Slide Number Placeholder 3"/>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389042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61377" y="894083"/>
            <a:ext cx="4241641" cy="2405163"/>
          </a:xfrm>
        </p:spPr>
        <p:txBody>
          <a:bodyPr anchor="b"/>
          <a:lstStyle>
            <a:lvl1pPr>
              <a:defRPr sz="4693"/>
            </a:lvl1pPr>
          </a:lstStyle>
          <a:p>
            <a:r>
              <a:rPr lang="es-ES"/>
              <a:t>Haga clic para modificar el estilo de título del patrón</a:t>
            </a:r>
            <a:endParaRPr lang="en-US" dirty="0"/>
          </a:p>
        </p:txBody>
      </p:sp>
      <p:sp>
        <p:nvSpPr>
          <p:cNvPr id="3" name="Content Placeholder 2"/>
          <p:cNvSpPr>
            <a:spLocks noGrp="1"/>
          </p:cNvSpPr>
          <p:nvPr>
            <p:ph idx="1"/>
          </p:nvPr>
        </p:nvSpPr>
        <p:spPr>
          <a:xfrm>
            <a:off x="5671822" y="869245"/>
            <a:ext cx="6480330" cy="7624517"/>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61377" y="3299246"/>
            <a:ext cx="4241641" cy="5194514"/>
          </a:xfrm>
        </p:spPr>
        <p:txBody>
          <a:bodyPr/>
          <a:lstStyle>
            <a:lvl1pPr marL="0" indent="0">
              <a:buNone/>
              <a:defRPr sz="2347"/>
            </a:lvl1pPr>
            <a:lvl2pPr marL="670581" indent="0">
              <a:buNone/>
              <a:defRPr sz="2053"/>
            </a:lvl2pPr>
            <a:lvl3pPr marL="1341162" indent="0">
              <a:buNone/>
              <a:defRPr sz="1760"/>
            </a:lvl3pPr>
            <a:lvl4pPr marL="2011744" indent="0">
              <a:buNone/>
              <a:defRPr sz="1467"/>
            </a:lvl4pPr>
            <a:lvl5pPr marL="2682324" indent="0">
              <a:buNone/>
              <a:defRPr sz="1467"/>
            </a:lvl5pPr>
            <a:lvl6pPr marL="3352906" indent="0">
              <a:buNone/>
              <a:defRPr sz="1467"/>
            </a:lvl6pPr>
            <a:lvl7pPr marL="4023486" indent="0">
              <a:buNone/>
              <a:defRPr sz="1467"/>
            </a:lvl7pPr>
            <a:lvl8pPr marL="4694069" indent="0">
              <a:buNone/>
              <a:defRPr sz="1467"/>
            </a:lvl8pPr>
            <a:lvl9pPr marL="5364649" indent="0">
              <a:buNone/>
              <a:defRPr sz="146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7/27/2022</a:t>
            </a:fld>
            <a:endParaRPr lang="en-US"/>
          </a:p>
        </p:txBody>
      </p:sp>
      <p:sp>
        <p:nvSpPr>
          <p:cNvPr id="6" name="Footer Placeholder 5"/>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7" name="Slide Number Placeholder 6"/>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421748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5557" y="894080"/>
            <a:ext cx="5505811" cy="2405166"/>
          </a:xfrm>
        </p:spPr>
        <p:txBody>
          <a:bodyPr anchor="b"/>
          <a:lstStyle>
            <a:lvl1pPr>
              <a:defRPr sz="469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088204" y="894082"/>
            <a:ext cx="5063950" cy="7599683"/>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4693"/>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255553" y="3299246"/>
            <a:ext cx="5505814" cy="5194514"/>
          </a:xfrm>
        </p:spPr>
        <p:txBody>
          <a:bodyPr/>
          <a:lstStyle>
            <a:lvl1pPr marL="0" indent="0">
              <a:buNone/>
              <a:defRPr sz="2347"/>
            </a:lvl1pPr>
            <a:lvl2pPr marL="670581" indent="0">
              <a:buNone/>
              <a:defRPr sz="2053"/>
            </a:lvl2pPr>
            <a:lvl3pPr marL="1341162" indent="0">
              <a:buNone/>
              <a:defRPr sz="1760"/>
            </a:lvl3pPr>
            <a:lvl4pPr marL="2011744" indent="0">
              <a:buNone/>
              <a:defRPr sz="1467"/>
            </a:lvl4pPr>
            <a:lvl5pPr marL="2682324" indent="0">
              <a:buNone/>
              <a:defRPr sz="1467"/>
            </a:lvl5pPr>
            <a:lvl6pPr marL="3352906" indent="0">
              <a:buNone/>
              <a:defRPr sz="1467"/>
            </a:lvl6pPr>
            <a:lvl7pPr marL="4023486" indent="0">
              <a:buNone/>
              <a:defRPr sz="1467"/>
            </a:lvl7pPr>
            <a:lvl8pPr marL="4694069" indent="0">
              <a:buNone/>
              <a:defRPr sz="1467"/>
            </a:lvl8pPr>
            <a:lvl9pPr marL="5364649" indent="0">
              <a:buNone/>
              <a:defRPr sz="146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7/27/2022</a:t>
            </a:fld>
            <a:endParaRPr lang="en-US"/>
          </a:p>
        </p:txBody>
      </p:sp>
      <p:sp>
        <p:nvSpPr>
          <p:cNvPr id="6" name="Footer Placeholder 5"/>
          <p:cNvSpPr>
            <a:spLocks noGrp="1"/>
          </p:cNvSpPr>
          <p:nvPr>
            <p:ph type="ftr" sz="quarter" idx="11"/>
          </p:nvPr>
        </p:nvSpPr>
        <p:spPr/>
        <p:txBody>
          <a:body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7" name="Slide Number Placeholder 6"/>
          <p:cNvSpPr>
            <a:spLocks noGrp="1"/>
          </p:cNvSpPr>
          <p:nvPr>
            <p:ph type="sldNum" sz="quarter" idx="12"/>
          </p:nvPr>
        </p:nvSpPr>
        <p:spPr/>
        <p:txBody>
          <a:body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125603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 y="-1"/>
            <a:ext cx="13411203" cy="100584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20955" y="3"/>
            <a:ext cx="13261269" cy="100584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255556" y="907162"/>
            <a:ext cx="10896599" cy="2168569"/>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255556" y="3299248"/>
            <a:ext cx="10896599" cy="51945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02614" y="8628809"/>
            <a:ext cx="3017520" cy="535517"/>
          </a:xfrm>
          <a:prstGeom prst="rect">
            <a:avLst/>
          </a:prstGeom>
        </p:spPr>
        <p:txBody>
          <a:bodyPr vert="horz" lIns="91440" tIns="45720" rIns="91440" bIns="45720" rtlCol="0" anchor="ctr"/>
          <a:lstStyle>
            <a:lvl1pPr algn="r">
              <a:defRPr sz="1540">
                <a:solidFill>
                  <a:schemeClr val="tx1">
                    <a:tint val="75000"/>
                  </a:schemeClr>
                </a:solidFill>
              </a:defRPr>
            </a:lvl1pPr>
          </a:lstStyle>
          <a:p>
            <a:fld id="{1D8BD707-D9CF-40AE-B4C6-C98DA3205C09}" type="datetimeFigureOut">
              <a:rPr lang="en-US" smtClean="0"/>
              <a:t>7/27/2022</a:t>
            </a:fld>
            <a:endParaRPr lang="en-US"/>
          </a:p>
        </p:txBody>
      </p:sp>
      <p:sp>
        <p:nvSpPr>
          <p:cNvPr id="5" name="Footer Placeholder 4"/>
          <p:cNvSpPr>
            <a:spLocks noGrp="1"/>
          </p:cNvSpPr>
          <p:nvPr>
            <p:ph type="ftr" sz="quarter" idx="3"/>
          </p:nvPr>
        </p:nvSpPr>
        <p:spPr>
          <a:xfrm>
            <a:off x="1255553" y="8628807"/>
            <a:ext cx="6863240" cy="535517"/>
          </a:xfrm>
          <a:prstGeom prst="rect">
            <a:avLst/>
          </a:prstGeom>
        </p:spPr>
        <p:txBody>
          <a:bodyPr vert="horz" lIns="91440" tIns="45720" rIns="91440" bIns="45720" rtlCol="0" anchor="ctr"/>
          <a:lstStyle>
            <a:lvl1pPr algn="l">
              <a:defRPr sz="1540">
                <a:solidFill>
                  <a:schemeClr val="tx1">
                    <a:tint val="75000"/>
                  </a:schemeClr>
                </a:solidFill>
              </a:defRPr>
            </a:lvl1pPr>
          </a:lstStyle>
          <a:p>
            <a:pPr marL="12700">
              <a:lnSpc>
                <a:spcPts val="1425"/>
              </a:lnSpc>
            </a:pPr>
            <a:r>
              <a:rPr lang="es-MX" spc="-5"/>
              <a:t>Universidad Técnica </a:t>
            </a:r>
            <a:r>
              <a:rPr lang="es-MX" spc="-11"/>
              <a:t>de </a:t>
            </a:r>
            <a:r>
              <a:rPr lang="es-MX" spc="-5"/>
              <a:t>Ambato </a:t>
            </a:r>
            <a:r>
              <a:rPr lang="es-MX"/>
              <a:t>- </a:t>
            </a:r>
            <a:r>
              <a:rPr lang="es-MX" spc="-5"/>
              <a:t>Carrera de</a:t>
            </a:r>
            <a:r>
              <a:rPr lang="es-MX" spc="40"/>
              <a:t> </a:t>
            </a:r>
            <a:r>
              <a:rPr lang="es-MX"/>
              <a:t>Telecomunicaciones</a:t>
            </a:r>
            <a:endParaRPr lang="es-MX" dirty="0"/>
          </a:p>
        </p:txBody>
      </p:sp>
      <p:sp>
        <p:nvSpPr>
          <p:cNvPr id="6" name="Slide Number Placeholder 5"/>
          <p:cNvSpPr>
            <a:spLocks noGrp="1"/>
          </p:cNvSpPr>
          <p:nvPr>
            <p:ph type="sldNum" sz="quarter" idx="4"/>
          </p:nvPr>
        </p:nvSpPr>
        <p:spPr>
          <a:xfrm>
            <a:off x="11303954" y="8628806"/>
            <a:ext cx="848198" cy="535517"/>
          </a:xfrm>
          <a:prstGeom prst="rect">
            <a:avLst/>
          </a:prstGeom>
        </p:spPr>
        <p:txBody>
          <a:bodyPr vert="horz" lIns="91440" tIns="45720" rIns="91440" bIns="45720" rtlCol="0" anchor="ctr"/>
          <a:lstStyle>
            <a:lvl1pPr algn="r">
              <a:defRPr sz="1540">
                <a:solidFill>
                  <a:schemeClr val="tx1">
                    <a:tint val="75000"/>
                  </a:schemeClr>
                </a:solidFill>
              </a:defRPr>
            </a:lvl1pPr>
          </a:lstStyle>
          <a:p>
            <a:pPr marL="38099">
              <a:lnSpc>
                <a:spcPts val="1425"/>
              </a:lnSpc>
            </a:pPr>
            <a:fld id="{81D60167-4931-47E6-BA6A-407CBD079E47}" type="slidenum">
              <a:rPr lang="es-EC" spc="-5" smtClean="0"/>
              <a:pPr marL="38099">
                <a:lnSpc>
                  <a:spcPts val="1425"/>
                </a:lnSpc>
              </a:pPr>
              <a:t>‹Nº›</a:t>
            </a:fld>
            <a:endParaRPr lang="es-EC" spc="-5" dirty="0"/>
          </a:p>
        </p:txBody>
      </p:sp>
    </p:spTree>
    <p:extLst>
      <p:ext uri="{BB962C8B-B14F-4D97-AF65-F5344CB8AC3E}">
        <p14:creationId xmlns:p14="http://schemas.microsoft.com/office/powerpoint/2010/main" val="1822454652"/>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 id="2147483838" r:id="rId18"/>
  </p:sldLayoutIdLst>
  <p:txStyles>
    <p:titleStyle>
      <a:lvl1pPr algn="l" defTabSz="1341162" rtl="0" eaLnBrk="1" latinLnBrk="0" hangingPunct="1">
        <a:lnSpc>
          <a:spcPct val="90000"/>
        </a:lnSpc>
        <a:spcBef>
          <a:spcPct val="0"/>
        </a:spcBef>
        <a:buNone/>
        <a:defRPr sz="5280" kern="1200" cap="all" baseline="0">
          <a:solidFill>
            <a:schemeClr val="tx1"/>
          </a:solidFill>
          <a:latin typeface="+mj-lt"/>
          <a:ea typeface="+mj-ea"/>
          <a:cs typeface="+mj-cs"/>
        </a:defRPr>
      </a:lvl1pPr>
    </p:titleStyle>
    <p:bodyStyle>
      <a:lvl1pPr marL="335291" indent="-335291" algn="l" defTabSz="1341162" rtl="0" eaLnBrk="1" latinLnBrk="0" hangingPunct="1">
        <a:lnSpc>
          <a:spcPct val="120000"/>
        </a:lnSpc>
        <a:spcBef>
          <a:spcPts val="1467"/>
        </a:spcBef>
        <a:buSzPct val="125000"/>
        <a:buFont typeface="Arial" panose="020B0604020202020204" pitchFamily="34" charset="0"/>
        <a:buChar char="•"/>
        <a:defRPr sz="3520" kern="1200">
          <a:solidFill>
            <a:schemeClr val="tx1"/>
          </a:solidFill>
          <a:latin typeface="+mn-lt"/>
          <a:ea typeface="+mn-ea"/>
          <a:cs typeface="+mn-cs"/>
        </a:defRPr>
      </a:lvl1pPr>
      <a:lvl2pPr marL="1005872" indent="-335291" algn="l" defTabSz="1341162" rtl="0" eaLnBrk="1" latinLnBrk="0" hangingPunct="1">
        <a:lnSpc>
          <a:spcPct val="120000"/>
        </a:lnSpc>
        <a:spcBef>
          <a:spcPts val="733"/>
        </a:spcBef>
        <a:buSzPct val="125000"/>
        <a:buFont typeface="Arial" panose="020B0604020202020204" pitchFamily="34" charset="0"/>
        <a:buChar char="•"/>
        <a:defRPr sz="2933" kern="1200">
          <a:solidFill>
            <a:schemeClr val="tx1"/>
          </a:solidFill>
          <a:latin typeface="+mn-lt"/>
          <a:ea typeface="+mn-ea"/>
          <a:cs typeface="+mn-cs"/>
        </a:defRPr>
      </a:lvl2pPr>
      <a:lvl3pPr marL="1676453" indent="-335291" algn="l" defTabSz="1341162" rtl="0" eaLnBrk="1" latinLnBrk="0" hangingPunct="1">
        <a:lnSpc>
          <a:spcPct val="120000"/>
        </a:lnSpc>
        <a:spcBef>
          <a:spcPts val="733"/>
        </a:spcBef>
        <a:buSzPct val="125000"/>
        <a:buFont typeface="Arial" panose="020B0604020202020204" pitchFamily="34" charset="0"/>
        <a:buChar char="•"/>
        <a:defRPr sz="2640" kern="1200">
          <a:solidFill>
            <a:schemeClr val="tx1"/>
          </a:solidFill>
          <a:latin typeface="+mn-lt"/>
          <a:ea typeface="+mn-ea"/>
          <a:cs typeface="+mn-cs"/>
        </a:defRPr>
      </a:lvl3pPr>
      <a:lvl4pPr marL="2347033" indent="-335291" algn="l" defTabSz="1341162" rtl="0" eaLnBrk="1" latinLnBrk="0" hangingPunct="1">
        <a:lnSpc>
          <a:spcPct val="120000"/>
        </a:lnSpc>
        <a:spcBef>
          <a:spcPts val="733"/>
        </a:spcBef>
        <a:buSzPct val="125000"/>
        <a:buFont typeface="Arial" panose="020B0604020202020204" pitchFamily="34" charset="0"/>
        <a:buChar char="•"/>
        <a:defRPr sz="2347" kern="1200">
          <a:solidFill>
            <a:schemeClr val="tx1"/>
          </a:solidFill>
          <a:latin typeface="+mn-lt"/>
          <a:ea typeface="+mn-ea"/>
          <a:cs typeface="+mn-cs"/>
        </a:defRPr>
      </a:lvl4pPr>
      <a:lvl5pPr marL="3017616" indent="-335291" algn="l" defTabSz="1341162" rtl="0" eaLnBrk="1" latinLnBrk="0" hangingPunct="1">
        <a:lnSpc>
          <a:spcPct val="120000"/>
        </a:lnSpc>
        <a:spcBef>
          <a:spcPts val="733"/>
        </a:spcBef>
        <a:buSzPct val="125000"/>
        <a:buFont typeface="Arial" panose="020B0604020202020204" pitchFamily="34" charset="0"/>
        <a:buChar char="•"/>
        <a:defRPr sz="2347" kern="1200">
          <a:solidFill>
            <a:schemeClr val="tx1"/>
          </a:solidFill>
          <a:latin typeface="+mn-lt"/>
          <a:ea typeface="+mn-ea"/>
          <a:cs typeface="+mn-cs"/>
        </a:defRPr>
      </a:lvl5pPr>
      <a:lvl6pPr marL="3688196" indent="-335291" algn="l" defTabSz="1341162" rtl="0" eaLnBrk="1" latinLnBrk="0" hangingPunct="1">
        <a:lnSpc>
          <a:spcPct val="120000"/>
        </a:lnSpc>
        <a:spcBef>
          <a:spcPts val="733"/>
        </a:spcBef>
        <a:buSzPct val="125000"/>
        <a:buFont typeface="Arial" panose="020B0604020202020204" pitchFamily="34" charset="0"/>
        <a:buChar char="•"/>
        <a:defRPr sz="2053" kern="1200">
          <a:solidFill>
            <a:schemeClr val="tx1"/>
          </a:solidFill>
          <a:latin typeface="+mn-lt"/>
          <a:ea typeface="+mn-ea"/>
          <a:cs typeface="+mn-cs"/>
        </a:defRPr>
      </a:lvl6pPr>
      <a:lvl7pPr marL="4358777" indent="-335291" algn="l" defTabSz="1341162" rtl="0" eaLnBrk="1" latinLnBrk="0" hangingPunct="1">
        <a:lnSpc>
          <a:spcPct val="120000"/>
        </a:lnSpc>
        <a:spcBef>
          <a:spcPts val="733"/>
        </a:spcBef>
        <a:buSzPct val="125000"/>
        <a:buFont typeface="Arial" panose="020B0604020202020204" pitchFamily="34" charset="0"/>
        <a:buChar char="•"/>
        <a:defRPr sz="2053" kern="1200">
          <a:solidFill>
            <a:schemeClr val="tx1"/>
          </a:solidFill>
          <a:latin typeface="+mn-lt"/>
          <a:ea typeface="+mn-ea"/>
          <a:cs typeface="+mn-cs"/>
        </a:defRPr>
      </a:lvl7pPr>
      <a:lvl8pPr marL="5029359" indent="-335291" algn="l" defTabSz="1341162" rtl="0" eaLnBrk="1" latinLnBrk="0" hangingPunct="1">
        <a:lnSpc>
          <a:spcPct val="120000"/>
        </a:lnSpc>
        <a:spcBef>
          <a:spcPts val="733"/>
        </a:spcBef>
        <a:buSzPct val="125000"/>
        <a:buFont typeface="Arial" panose="020B0604020202020204" pitchFamily="34" charset="0"/>
        <a:buChar char="•"/>
        <a:defRPr sz="2053" kern="1200">
          <a:solidFill>
            <a:schemeClr val="tx1"/>
          </a:solidFill>
          <a:latin typeface="+mn-lt"/>
          <a:ea typeface="+mn-ea"/>
          <a:cs typeface="+mn-cs"/>
        </a:defRPr>
      </a:lvl8pPr>
      <a:lvl9pPr marL="5699940" indent="-335291" algn="l" defTabSz="1341162" rtl="0" eaLnBrk="1" latinLnBrk="0" hangingPunct="1">
        <a:lnSpc>
          <a:spcPct val="120000"/>
        </a:lnSpc>
        <a:spcBef>
          <a:spcPts val="733"/>
        </a:spcBef>
        <a:buSzPct val="125000"/>
        <a:buFont typeface="Arial" panose="020B0604020202020204" pitchFamily="34" charset="0"/>
        <a:buChar char="•"/>
        <a:defRPr sz="2053" kern="1200">
          <a:solidFill>
            <a:schemeClr val="tx1"/>
          </a:solidFill>
          <a:latin typeface="+mn-lt"/>
          <a:ea typeface="+mn-ea"/>
          <a:cs typeface="+mn-cs"/>
        </a:defRPr>
      </a:lvl9pPr>
    </p:bodyStyle>
    <p:otherStyle>
      <a:defPPr>
        <a:defRPr lang="en-US"/>
      </a:defPPr>
      <a:lvl1pPr marL="0" algn="l" defTabSz="1341162" rtl="0" eaLnBrk="1" latinLnBrk="0" hangingPunct="1">
        <a:defRPr sz="2640" kern="1200">
          <a:solidFill>
            <a:schemeClr val="tx1"/>
          </a:solidFill>
          <a:latin typeface="+mn-lt"/>
          <a:ea typeface="+mn-ea"/>
          <a:cs typeface="+mn-cs"/>
        </a:defRPr>
      </a:lvl1pPr>
      <a:lvl2pPr marL="670581" algn="l" defTabSz="1341162" rtl="0" eaLnBrk="1" latinLnBrk="0" hangingPunct="1">
        <a:defRPr sz="2640" kern="1200">
          <a:solidFill>
            <a:schemeClr val="tx1"/>
          </a:solidFill>
          <a:latin typeface="+mn-lt"/>
          <a:ea typeface="+mn-ea"/>
          <a:cs typeface="+mn-cs"/>
        </a:defRPr>
      </a:lvl2pPr>
      <a:lvl3pPr marL="1341162" algn="l" defTabSz="1341162" rtl="0" eaLnBrk="1" latinLnBrk="0" hangingPunct="1">
        <a:defRPr sz="2640" kern="1200">
          <a:solidFill>
            <a:schemeClr val="tx1"/>
          </a:solidFill>
          <a:latin typeface="+mn-lt"/>
          <a:ea typeface="+mn-ea"/>
          <a:cs typeface="+mn-cs"/>
        </a:defRPr>
      </a:lvl3pPr>
      <a:lvl4pPr marL="2011744" algn="l" defTabSz="1341162" rtl="0" eaLnBrk="1" latinLnBrk="0" hangingPunct="1">
        <a:defRPr sz="2640" kern="1200">
          <a:solidFill>
            <a:schemeClr val="tx1"/>
          </a:solidFill>
          <a:latin typeface="+mn-lt"/>
          <a:ea typeface="+mn-ea"/>
          <a:cs typeface="+mn-cs"/>
        </a:defRPr>
      </a:lvl4pPr>
      <a:lvl5pPr marL="2682324" algn="l" defTabSz="1341162" rtl="0" eaLnBrk="1" latinLnBrk="0" hangingPunct="1">
        <a:defRPr sz="2640" kern="1200">
          <a:solidFill>
            <a:schemeClr val="tx1"/>
          </a:solidFill>
          <a:latin typeface="+mn-lt"/>
          <a:ea typeface="+mn-ea"/>
          <a:cs typeface="+mn-cs"/>
        </a:defRPr>
      </a:lvl5pPr>
      <a:lvl6pPr marL="3352906" algn="l" defTabSz="1341162" rtl="0" eaLnBrk="1" latinLnBrk="0" hangingPunct="1">
        <a:defRPr sz="2640" kern="1200">
          <a:solidFill>
            <a:schemeClr val="tx1"/>
          </a:solidFill>
          <a:latin typeface="+mn-lt"/>
          <a:ea typeface="+mn-ea"/>
          <a:cs typeface="+mn-cs"/>
        </a:defRPr>
      </a:lvl6pPr>
      <a:lvl7pPr marL="4023486" algn="l" defTabSz="1341162" rtl="0" eaLnBrk="1" latinLnBrk="0" hangingPunct="1">
        <a:defRPr sz="2640" kern="1200">
          <a:solidFill>
            <a:schemeClr val="tx1"/>
          </a:solidFill>
          <a:latin typeface="+mn-lt"/>
          <a:ea typeface="+mn-ea"/>
          <a:cs typeface="+mn-cs"/>
        </a:defRPr>
      </a:lvl7pPr>
      <a:lvl8pPr marL="4694069" algn="l" defTabSz="1341162" rtl="0" eaLnBrk="1" latinLnBrk="0" hangingPunct="1">
        <a:defRPr sz="2640" kern="1200">
          <a:solidFill>
            <a:schemeClr val="tx1"/>
          </a:solidFill>
          <a:latin typeface="+mn-lt"/>
          <a:ea typeface="+mn-ea"/>
          <a:cs typeface="+mn-cs"/>
        </a:defRPr>
      </a:lvl8pPr>
      <a:lvl9pPr marL="5364649" algn="l" defTabSz="1341162"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Z5K8WuxiJG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01827" y="9304439"/>
            <a:ext cx="5417185" cy="466794"/>
          </a:xfrm>
          <a:prstGeom prst="rect">
            <a:avLst/>
          </a:prstGeom>
        </p:spPr>
        <p:txBody>
          <a:bodyPr vert="horz" wrap="square" lIns="0" tIns="0" rIns="0" bIns="0" rtlCol="0">
            <a:spAutoFit/>
          </a:bodyPr>
          <a:lstStyle/>
          <a:p>
            <a:pPr algn="r">
              <a:lnSpc>
                <a:spcPts val="1325"/>
              </a:lnSpc>
            </a:pPr>
            <a:r>
              <a:rPr sz="1200" spc="-5" dirty="0">
                <a:latin typeface="Arial"/>
                <a:cs typeface="Arial"/>
              </a:rPr>
              <a:t>1</a:t>
            </a:r>
            <a:endParaRPr sz="1200">
              <a:latin typeface="Arial"/>
              <a:cs typeface="Arial"/>
            </a:endParaRPr>
          </a:p>
          <a:p>
            <a:pPr>
              <a:spcBef>
                <a:spcPts val="915"/>
              </a:spcBef>
            </a:pPr>
            <a:r>
              <a:rPr sz="1200" spc="-5" dirty="0">
                <a:latin typeface="Arial"/>
                <a:cs typeface="Arial"/>
              </a:rPr>
              <a:t>Universidad Técnica </a:t>
            </a:r>
            <a:r>
              <a:rPr sz="1200" spc="-11" dirty="0">
                <a:latin typeface="Arial"/>
                <a:cs typeface="Arial"/>
              </a:rPr>
              <a:t>de </a:t>
            </a:r>
            <a:r>
              <a:rPr sz="1200" spc="-5" dirty="0">
                <a:latin typeface="Arial"/>
                <a:cs typeface="Arial"/>
              </a:rPr>
              <a:t>Ambato </a:t>
            </a:r>
            <a:r>
              <a:rPr sz="1200" dirty="0">
                <a:latin typeface="Arial"/>
                <a:cs typeface="Arial"/>
              </a:rPr>
              <a:t>- </a:t>
            </a:r>
            <a:r>
              <a:rPr sz="1200" spc="-5" dirty="0">
                <a:latin typeface="Arial"/>
                <a:cs typeface="Arial"/>
              </a:rPr>
              <a:t>Carrera de</a:t>
            </a:r>
            <a:r>
              <a:rPr sz="1200" spc="20" dirty="0">
                <a:latin typeface="Arial"/>
                <a:cs typeface="Arial"/>
              </a:rPr>
              <a:t> </a:t>
            </a:r>
            <a:r>
              <a:rPr sz="1200" dirty="0">
                <a:latin typeface="Arial"/>
                <a:cs typeface="Arial"/>
              </a:rPr>
              <a:t>Telecomunicaciones</a:t>
            </a:r>
            <a:endParaRPr sz="1200">
              <a:latin typeface="Arial"/>
              <a:cs typeface="Arial"/>
            </a:endParaRPr>
          </a:p>
        </p:txBody>
      </p:sp>
      <p:sp>
        <p:nvSpPr>
          <p:cNvPr id="3" name="object 3"/>
          <p:cNvSpPr/>
          <p:nvPr/>
        </p:nvSpPr>
        <p:spPr>
          <a:xfrm>
            <a:off x="2045336" y="9843788"/>
            <a:ext cx="7062471" cy="45085"/>
          </a:xfrm>
          <a:custGeom>
            <a:avLst/>
            <a:gdLst/>
            <a:ahLst/>
            <a:cxnLst/>
            <a:rect l="l" t="t" r="r" b="b"/>
            <a:pathLst>
              <a:path w="7062470" h="45084">
                <a:moveTo>
                  <a:pt x="7062470" y="0"/>
                </a:moveTo>
                <a:lnTo>
                  <a:pt x="0" y="0"/>
                </a:lnTo>
                <a:lnTo>
                  <a:pt x="0" y="45085"/>
                </a:lnTo>
                <a:lnTo>
                  <a:pt x="7062470" y="45085"/>
                </a:lnTo>
                <a:lnTo>
                  <a:pt x="7062470" y="0"/>
                </a:lnTo>
                <a:close/>
              </a:path>
            </a:pathLst>
          </a:custGeom>
          <a:solidFill>
            <a:srgbClr val="A4B592"/>
          </a:solidFill>
        </p:spPr>
        <p:txBody>
          <a:bodyPr wrap="square" lIns="0" tIns="0" rIns="0" bIns="0" rtlCol="0"/>
          <a:lstStyle/>
          <a:p>
            <a:endParaRPr/>
          </a:p>
        </p:txBody>
      </p:sp>
      <p:grpSp>
        <p:nvGrpSpPr>
          <p:cNvPr id="4" name="object 4"/>
          <p:cNvGrpSpPr/>
          <p:nvPr/>
        </p:nvGrpSpPr>
        <p:grpSpPr>
          <a:xfrm>
            <a:off x="0" y="0"/>
            <a:ext cx="13411200" cy="10058400"/>
            <a:chOff x="0" y="0"/>
            <a:chExt cx="7772400" cy="10058400"/>
          </a:xfrm>
        </p:grpSpPr>
        <p:sp>
          <p:nvSpPr>
            <p:cNvPr id="5" name="object 5"/>
            <p:cNvSpPr/>
            <p:nvPr/>
          </p:nvSpPr>
          <p:spPr>
            <a:xfrm>
              <a:off x="0" y="0"/>
              <a:ext cx="7772400" cy="1028700"/>
            </a:xfrm>
            <a:custGeom>
              <a:avLst/>
              <a:gdLst/>
              <a:ahLst/>
              <a:cxnLst/>
              <a:rect l="l" t="t" r="r" b="b"/>
              <a:pathLst>
                <a:path w="7772400" h="1028700">
                  <a:moveTo>
                    <a:pt x="0" y="0"/>
                  </a:moveTo>
                  <a:lnTo>
                    <a:pt x="0" y="1028700"/>
                  </a:lnTo>
                  <a:lnTo>
                    <a:pt x="7772399" y="1028700"/>
                  </a:lnTo>
                  <a:lnTo>
                    <a:pt x="7772399" y="0"/>
                  </a:lnTo>
                  <a:lnTo>
                    <a:pt x="0" y="0"/>
                  </a:lnTo>
                  <a:close/>
                </a:path>
              </a:pathLst>
            </a:custGeom>
            <a:solidFill>
              <a:srgbClr val="4E75A2"/>
            </a:solidFill>
          </p:spPr>
          <p:txBody>
            <a:bodyPr wrap="square" lIns="0" tIns="0" rIns="0" bIns="0" rtlCol="0"/>
            <a:lstStyle/>
            <a:p>
              <a:endParaRPr/>
            </a:p>
          </p:txBody>
        </p:sp>
        <p:sp>
          <p:nvSpPr>
            <p:cNvPr id="6" name="object 6"/>
            <p:cNvSpPr/>
            <p:nvPr/>
          </p:nvSpPr>
          <p:spPr>
            <a:xfrm>
              <a:off x="0" y="1030000"/>
              <a:ext cx="7772399" cy="9028397"/>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3216519" y="230939"/>
            <a:ext cx="8438592" cy="566822"/>
          </a:xfrm>
          <a:prstGeom prst="rect">
            <a:avLst/>
          </a:prstGeom>
        </p:spPr>
        <p:txBody>
          <a:bodyPr vert="horz" wrap="square" lIns="0" tIns="12700" rIns="0" bIns="0" rtlCol="0" anchor="ctr">
            <a:spAutoFit/>
          </a:bodyPr>
          <a:lstStyle/>
          <a:p>
            <a:pPr marL="12700">
              <a:lnSpc>
                <a:spcPct val="100000"/>
              </a:lnSpc>
              <a:spcBef>
                <a:spcPts val="100"/>
              </a:spcBef>
            </a:pPr>
            <a:r>
              <a:rPr sz="3600" dirty="0">
                <a:solidFill>
                  <a:srgbClr val="FFFFFF"/>
                </a:solidFill>
                <a:latin typeface="Arial"/>
                <a:cs typeface="Arial"/>
              </a:rPr>
              <a:t>Comunicaciones</a:t>
            </a:r>
            <a:r>
              <a:rPr sz="3600" spc="-91" dirty="0">
                <a:solidFill>
                  <a:srgbClr val="FFFFFF"/>
                </a:solidFill>
                <a:latin typeface="Arial"/>
                <a:cs typeface="Arial"/>
              </a:rPr>
              <a:t> </a:t>
            </a:r>
            <a:r>
              <a:rPr sz="3600" dirty="0">
                <a:solidFill>
                  <a:srgbClr val="FFFFFF"/>
                </a:solidFill>
                <a:latin typeface="Arial"/>
                <a:cs typeface="Arial"/>
              </a:rPr>
              <a:t>Ópticas</a:t>
            </a:r>
            <a:endParaRPr sz="3600" dirty="0">
              <a:latin typeface="Arial"/>
              <a:cs typeface="Arial"/>
            </a:endParaRPr>
          </a:p>
        </p:txBody>
      </p:sp>
      <p:sp>
        <p:nvSpPr>
          <p:cNvPr id="8" name="object 8"/>
          <p:cNvSpPr txBox="1"/>
          <p:nvPr/>
        </p:nvSpPr>
        <p:spPr>
          <a:xfrm>
            <a:off x="3445640" y="1529744"/>
            <a:ext cx="6519927" cy="1836528"/>
          </a:xfrm>
          <a:prstGeom prst="rect">
            <a:avLst/>
          </a:prstGeom>
        </p:spPr>
        <p:txBody>
          <a:bodyPr vert="horz" wrap="square" lIns="0" tIns="12700" rIns="0" bIns="0" rtlCol="0">
            <a:spAutoFit/>
          </a:bodyPr>
          <a:lstStyle/>
          <a:p>
            <a:pPr marR="132078" algn="ctr">
              <a:spcBef>
                <a:spcPts val="100"/>
              </a:spcBef>
            </a:pPr>
            <a:r>
              <a:rPr sz="3600" b="1" dirty="0">
                <a:solidFill>
                  <a:schemeClr val="bg1"/>
                </a:solidFill>
                <a:latin typeface="Arial"/>
                <a:cs typeface="Arial"/>
              </a:rPr>
              <a:t>CAPÍTULO</a:t>
            </a:r>
            <a:r>
              <a:rPr sz="3600" b="1" spc="-15" dirty="0">
                <a:solidFill>
                  <a:schemeClr val="bg1"/>
                </a:solidFill>
                <a:latin typeface="Arial"/>
                <a:cs typeface="Arial"/>
              </a:rPr>
              <a:t> </a:t>
            </a:r>
            <a:r>
              <a:rPr sz="3600" b="1" dirty="0">
                <a:solidFill>
                  <a:schemeClr val="bg1"/>
                </a:solidFill>
                <a:latin typeface="Arial"/>
                <a:cs typeface="Arial"/>
              </a:rPr>
              <a:t>I</a:t>
            </a:r>
            <a:endParaRPr sz="3600" dirty="0">
              <a:solidFill>
                <a:schemeClr val="bg1"/>
              </a:solidFill>
              <a:latin typeface="Arial"/>
              <a:cs typeface="Arial"/>
            </a:endParaRPr>
          </a:p>
          <a:p>
            <a:pPr>
              <a:spcBef>
                <a:spcPts val="40"/>
              </a:spcBef>
            </a:pPr>
            <a:endParaRPr sz="4651" dirty="0">
              <a:solidFill>
                <a:schemeClr val="bg1"/>
              </a:solidFill>
              <a:latin typeface="Arial"/>
              <a:cs typeface="Arial"/>
            </a:endParaRPr>
          </a:p>
          <a:p>
            <a:pPr marL="12700" algn="ctr"/>
            <a:r>
              <a:rPr sz="3600" b="1" dirty="0">
                <a:solidFill>
                  <a:schemeClr val="bg1"/>
                </a:solidFill>
                <a:latin typeface="Arial"/>
                <a:cs typeface="Arial"/>
              </a:rPr>
              <a:t>Tráfico en</a:t>
            </a:r>
            <a:r>
              <a:rPr sz="3600" b="1" spc="-80" dirty="0">
                <a:solidFill>
                  <a:schemeClr val="bg1"/>
                </a:solidFill>
                <a:latin typeface="Arial"/>
                <a:cs typeface="Arial"/>
              </a:rPr>
              <a:t> </a:t>
            </a:r>
            <a:r>
              <a:rPr sz="3600" b="1" spc="-5" dirty="0">
                <a:solidFill>
                  <a:schemeClr val="bg1"/>
                </a:solidFill>
                <a:latin typeface="Arial"/>
                <a:cs typeface="Arial"/>
              </a:rPr>
              <a:t>Telefonía</a:t>
            </a:r>
            <a:endParaRPr sz="3600" dirty="0">
              <a:solidFill>
                <a:schemeClr val="bg1"/>
              </a:solidFill>
              <a:latin typeface="Arial"/>
              <a:cs typeface="Arial"/>
            </a:endParaRPr>
          </a:p>
        </p:txBody>
      </p:sp>
      <p:sp>
        <p:nvSpPr>
          <p:cNvPr id="9" name="object 9"/>
          <p:cNvSpPr txBox="1"/>
          <p:nvPr/>
        </p:nvSpPr>
        <p:spPr>
          <a:xfrm>
            <a:off x="10210804" y="9539070"/>
            <a:ext cx="2888615" cy="228268"/>
          </a:xfrm>
          <a:prstGeom prst="rect">
            <a:avLst/>
          </a:prstGeom>
        </p:spPr>
        <p:txBody>
          <a:bodyPr vert="horz" wrap="square" lIns="0" tIns="12700" rIns="0" bIns="0" rtlCol="0">
            <a:spAutoFit/>
          </a:bodyPr>
          <a:lstStyle/>
          <a:p>
            <a:pPr marL="12700">
              <a:spcBef>
                <a:spcPts val="100"/>
              </a:spcBef>
            </a:pPr>
            <a:r>
              <a:rPr sz="1400" b="1" spc="-5" dirty="0">
                <a:solidFill>
                  <a:srgbClr val="252525"/>
                </a:solidFill>
                <a:latin typeface="Arial"/>
                <a:cs typeface="Arial"/>
              </a:rPr>
              <a:t>Ing. </a:t>
            </a:r>
            <a:r>
              <a:rPr sz="1400" b="1" spc="-11" dirty="0">
                <a:solidFill>
                  <a:srgbClr val="252525"/>
                </a:solidFill>
                <a:latin typeface="Arial"/>
                <a:cs typeface="Arial"/>
              </a:rPr>
              <a:t>Juan </a:t>
            </a:r>
            <a:r>
              <a:rPr sz="1400" b="1" spc="-5" dirty="0">
                <a:solidFill>
                  <a:srgbClr val="252525"/>
                </a:solidFill>
                <a:latin typeface="Arial"/>
                <a:cs typeface="Arial"/>
              </a:rPr>
              <a:t>Pablo Pallo Noroña,</a:t>
            </a:r>
            <a:r>
              <a:rPr sz="1400" b="1" spc="-25" dirty="0">
                <a:solidFill>
                  <a:srgbClr val="252525"/>
                </a:solidFill>
                <a:latin typeface="Arial"/>
                <a:cs typeface="Arial"/>
              </a:rPr>
              <a:t> </a:t>
            </a:r>
            <a:r>
              <a:rPr sz="1400" b="1" spc="-5" dirty="0">
                <a:solidFill>
                  <a:srgbClr val="252525"/>
                </a:solidFill>
                <a:latin typeface="Arial"/>
                <a:cs typeface="Arial"/>
              </a:rPr>
              <a:t>Mg.</a:t>
            </a:r>
            <a:endParaRPr sz="1400" dirty="0">
              <a:latin typeface="Arial"/>
              <a:cs typeface="Arial"/>
            </a:endParaRPr>
          </a:p>
        </p:txBody>
      </p:sp>
      <p:sp>
        <p:nvSpPr>
          <p:cNvPr id="10" name="object 10"/>
          <p:cNvSpPr txBox="1"/>
          <p:nvPr/>
        </p:nvSpPr>
        <p:spPr>
          <a:xfrm>
            <a:off x="2136143" y="6937629"/>
            <a:ext cx="4150743" cy="1641540"/>
          </a:xfrm>
          <a:prstGeom prst="rect">
            <a:avLst/>
          </a:prstGeom>
        </p:spPr>
        <p:txBody>
          <a:bodyPr vert="horz" wrap="square" lIns="0" tIns="12065" rIns="0" bIns="0" rtlCol="0">
            <a:spAutoFit/>
          </a:bodyPr>
          <a:lstStyle/>
          <a:p>
            <a:pPr marL="12700">
              <a:lnSpc>
                <a:spcPts val="1880"/>
              </a:lnSpc>
              <a:spcBef>
                <a:spcPts val="95"/>
              </a:spcBef>
            </a:pPr>
            <a:r>
              <a:rPr sz="2000" b="1" spc="-5" dirty="0">
                <a:solidFill>
                  <a:schemeClr val="bg1"/>
                </a:solidFill>
                <a:latin typeface="Arial"/>
                <a:cs typeface="Arial"/>
              </a:rPr>
              <a:t>Alumnos</a:t>
            </a:r>
            <a:r>
              <a:rPr sz="2000" b="1" spc="5" dirty="0">
                <a:solidFill>
                  <a:schemeClr val="bg1"/>
                </a:solidFill>
                <a:latin typeface="Arial"/>
                <a:cs typeface="Arial"/>
              </a:rPr>
              <a:t> </a:t>
            </a:r>
            <a:r>
              <a:rPr sz="2000" b="1" spc="-5" dirty="0">
                <a:solidFill>
                  <a:schemeClr val="bg1"/>
                </a:solidFill>
                <a:latin typeface="Arial"/>
                <a:cs typeface="Arial"/>
              </a:rPr>
              <a:t>participantes:</a:t>
            </a:r>
            <a:endParaRPr sz="2000" dirty="0">
              <a:solidFill>
                <a:schemeClr val="bg1"/>
              </a:solidFill>
              <a:latin typeface="Arial"/>
              <a:cs typeface="Arial"/>
            </a:endParaRPr>
          </a:p>
          <a:p>
            <a:pPr marL="469892" indent="-229231">
              <a:lnSpc>
                <a:spcPts val="1845"/>
              </a:lnSpc>
              <a:buFont typeface="Wingdings"/>
              <a:buChar char=""/>
              <a:tabLst>
                <a:tab pos="469892" algn="l"/>
                <a:tab pos="470527" algn="l"/>
              </a:tabLst>
            </a:pPr>
            <a:r>
              <a:rPr lang="es-EC" sz="2000" spc="-5" dirty="0">
                <a:solidFill>
                  <a:schemeClr val="bg1"/>
                </a:solidFill>
                <a:latin typeface="Arial"/>
                <a:cs typeface="Arial"/>
              </a:rPr>
              <a:t>Acosta Yulisa</a:t>
            </a:r>
          </a:p>
          <a:p>
            <a:pPr marL="469892" indent="-229231">
              <a:lnSpc>
                <a:spcPts val="1845"/>
              </a:lnSpc>
              <a:buFont typeface="Wingdings"/>
              <a:buChar char=""/>
              <a:tabLst>
                <a:tab pos="469892" algn="l"/>
                <a:tab pos="470527" algn="l"/>
              </a:tabLst>
            </a:pPr>
            <a:r>
              <a:rPr lang="es-EC" sz="2000" spc="-5" dirty="0">
                <a:solidFill>
                  <a:schemeClr val="bg1"/>
                </a:solidFill>
                <a:latin typeface="Arial"/>
                <a:cs typeface="Arial"/>
              </a:rPr>
              <a:t>Balladares Johanna</a:t>
            </a:r>
          </a:p>
          <a:p>
            <a:pPr marL="469892" indent="-229231">
              <a:lnSpc>
                <a:spcPts val="1845"/>
              </a:lnSpc>
              <a:buFont typeface="Wingdings"/>
              <a:buChar char=""/>
              <a:tabLst>
                <a:tab pos="469892" algn="l"/>
                <a:tab pos="470527" algn="l"/>
              </a:tabLst>
            </a:pPr>
            <a:r>
              <a:rPr lang="es-EC" sz="2000" spc="-5" dirty="0">
                <a:solidFill>
                  <a:schemeClr val="bg1"/>
                </a:solidFill>
                <a:latin typeface="Arial"/>
                <a:cs typeface="Arial"/>
              </a:rPr>
              <a:t>Bayas Juan</a:t>
            </a:r>
          </a:p>
          <a:p>
            <a:pPr marL="469892" indent="-229231">
              <a:lnSpc>
                <a:spcPts val="1845"/>
              </a:lnSpc>
              <a:buFont typeface="Wingdings"/>
              <a:buChar char=""/>
              <a:tabLst>
                <a:tab pos="469892" algn="l"/>
                <a:tab pos="470527" algn="l"/>
              </a:tabLst>
            </a:pPr>
            <a:r>
              <a:rPr lang="es-EC" sz="2000" spc="-5" dirty="0">
                <a:solidFill>
                  <a:schemeClr val="bg1"/>
                </a:solidFill>
                <a:latin typeface="Arial"/>
                <a:cs typeface="Arial"/>
              </a:rPr>
              <a:t>Caiza Jordy</a:t>
            </a:r>
          </a:p>
          <a:p>
            <a:pPr marL="469892" indent="-229231">
              <a:lnSpc>
                <a:spcPts val="1845"/>
              </a:lnSpc>
              <a:buFont typeface="Wingdings"/>
              <a:buChar char=""/>
              <a:tabLst>
                <a:tab pos="469892" algn="l"/>
                <a:tab pos="470527" algn="l"/>
              </a:tabLst>
            </a:pPr>
            <a:r>
              <a:rPr lang="es-EC" sz="2000" spc="-5" dirty="0">
                <a:solidFill>
                  <a:schemeClr val="bg1"/>
                </a:solidFill>
                <a:latin typeface="Arial"/>
                <a:cs typeface="Arial"/>
              </a:rPr>
              <a:t>Hidalgo William</a:t>
            </a:r>
          </a:p>
          <a:p>
            <a:pPr marL="469892" indent="-229231">
              <a:lnSpc>
                <a:spcPts val="1845"/>
              </a:lnSpc>
              <a:buFont typeface="Wingdings"/>
              <a:buChar char=""/>
              <a:tabLst>
                <a:tab pos="469892" algn="l"/>
                <a:tab pos="470527" algn="l"/>
              </a:tabLst>
            </a:pPr>
            <a:r>
              <a:rPr lang="es-EC" sz="2000" spc="-5" dirty="0">
                <a:solidFill>
                  <a:schemeClr val="bg1"/>
                </a:solidFill>
                <a:latin typeface="Arial"/>
                <a:cs typeface="Arial"/>
              </a:rPr>
              <a:t>Lascano Andrés</a:t>
            </a:r>
            <a:endParaRPr sz="2000" dirty="0">
              <a:solidFill>
                <a:schemeClr val="bg1"/>
              </a:solidFill>
              <a:latin typeface="Arial"/>
              <a:cs typeface="Arial"/>
            </a:endParaRPr>
          </a:p>
        </p:txBody>
      </p:sp>
      <p:sp>
        <p:nvSpPr>
          <p:cNvPr id="11" name="object 11"/>
          <p:cNvSpPr/>
          <p:nvPr/>
        </p:nvSpPr>
        <p:spPr>
          <a:xfrm>
            <a:off x="4281808" y="3671891"/>
            <a:ext cx="4847591" cy="27146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3411200" cy="10058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309" y="-2"/>
            <a:ext cx="4467677" cy="10058400"/>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7" name="Rectangle 2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17"/>
            <a:ext cx="4461183" cy="100584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4783" y="34148"/>
            <a:ext cx="4485967" cy="100584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object 2"/>
          <p:cNvSpPr txBox="1"/>
          <p:nvPr/>
        </p:nvSpPr>
        <p:spPr>
          <a:xfrm>
            <a:off x="929082" y="3299247"/>
            <a:ext cx="3148688" cy="5804043"/>
          </a:xfrm>
          <a:prstGeom prst="rect">
            <a:avLst/>
          </a:prstGeom>
        </p:spPr>
        <p:txBody>
          <a:bodyPr vert="horz" lIns="91440" tIns="45720" rIns="91440" bIns="45720" rtlCol="0">
            <a:normAutofit/>
          </a:bodyPr>
          <a:lstStyle/>
          <a:p>
            <a:pPr marL="12700" indent="-228600" defTabSz="914400">
              <a:lnSpc>
                <a:spcPct val="120000"/>
              </a:lnSpc>
              <a:spcBef>
                <a:spcPts val="725"/>
              </a:spcBef>
              <a:buSzPct val="125000"/>
              <a:buFont typeface="Arial" panose="020B0604020202020204" pitchFamily="34" charset="0"/>
              <a:buChar char="•"/>
            </a:pPr>
            <a:r>
              <a:rPr lang="en-US" b="1" spc="-5" dirty="0" err="1">
                <a:solidFill>
                  <a:schemeClr val="bg1"/>
                </a:solidFill>
              </a:rPr>
              <a:t>Modelo</a:t>
            </a:r>
            <a:r>
              <a:rPr lang="en-US" b="1" spc="-5" dirty="0">
                <a:solidFill>
                  <a:schemeClr val="bg1"/>
                </a:solidFill>
              </a:rPr>
              <a:t> </a:t>
            </a:r>
            <a:r>
              <a:rPr lang="en-US" b="1" dirty="0">
                <a:solidFill>
                  <a:schemeClr val="bg1"/>
                </a:solidFill>
              </a:rPr>
              <a:t>de </a:t>
            </a:r>
            <a:r>
              <a:rPr lang="en-US" b="1" dirty="0" err="1">
                <a:solidFill>
                  <a:schemeClr val="bg1"/>
                </a:solidFill>
              </a:rPr>
              <a:t>tráfico</a:t>
            </a:r>
            <a:r>
              <a:rPr lang="en-US" b="1" dirty="0">
                <a:solidFill>
                  <a:schemeClr val="bg1"/>
                </a:solidFill>
              </a:rPr>
              <a:t> </a:t>
            </a:r>
            <a:r>
              <a:rPr lang="en-US" b="1" spc="-11" dirty="0">
                <a:solidFill>
                  <a:schemeClr val="bg1"/>
                </a:solidFill>
              </a:rPr>
              <a:t>para </a:t>
            </a:r>
            <a:r>
              <a:rPr lang="en-US" b="1" spc="-5" dirty="0">
                <a:solidFill>
                  <a:schemeClr val="bg1"/>
                </a:solidFill>
              </a:rPr>
              <a:t>Erlang</a:t>
            </a:r>
            <a:r>
              <a:rPr lang="en-US" b="1" spc="15" dirty="0">
                <a:solidFill>
                  <a:schemeClr val="bg1"/>
                </a:solidFill>
              </a:rPr>
              <a:t> </a:t>
            </a:r>
            <a:r>
              <a:rPr lang="en-US" b="1" dirty="0">
                <a:solidFill>
                  <a:schemeClr val="bg1"/>
                </a:solidFill>
              </a:rPr>
              <a:t>B:</a:t>
            </a:r>
            <a:endParaRPr lang="en-US" dirty="0">
              <a:solidFill>
                <a:schemeClr val="bg1"/>
              </a:solidFill>
            </a:endParaRPr>
          </a:p>
          <a:p>
            <a:pPr marL="12700" marR="5080" indent="-228600" defTabSz="914400">
              <a:lnSpc>
                <a:spcPct val="120000"/>
              </a:lnSpc>
              <a:buSzPct val="125000"/>
              <a:buFont typeface="Arial" panose="020B0604020202020204" pitchFamily="34" charset="0"/>
              <a:buChar char="•"/>
            </a:pPr>
            <a:r>
              <a:rPr lang="en-US" spc="-5" dirty="0"/>
              <a:t>Se </a:t>
            </a:r>
            <a:r>
              <a:rPr lang="en-US" spc="-5" dirty="0" err="1"/>
              <a:t>tiene</a:t>
            </a:r>
            <a:r>
              <a:rPr lang="en-US" spc="-5" dirty="0"/>
              <a:t> una entrada </a:t>
            </a:r>
            <a:r>
              <a:rPr lang="en-US" spc="-11" dirty="0"/>
              <a:t>de </a:t>
            </a:r>
            <a:r>
              <a:rPr lang="en-US" dirty="0" err="1"/>
              <a:t>fuentes</a:t>
            </a:r>
            <a:r>
              <a:rPr lang="en-US" dirty="0"/>
              <a:t> </a:t>
            </a:r>
            <a:r>
              <a:rPr lang="en-US" spc="-5" dirty="0" err="1"/>
              <a:t>infinitas</a:t>
            </a:r>
            <a:r>
              <a:rPr lang="en-US" spc="-5" dirty="0"/>
              <a:t>, </a:t>
            </a:r>
            <a:r>
              <a:rPr lang="en-US" spc="-5" dirty="0" err="1"/>
              <a:t>aleatorias</a:t>
            </a:r>
            <a:r>
              <a:rPr lang="en-US" spc="-5" dirty="0"/>
              <a:t> </a:t>
            </a:r>
            <a:r>
              <a:rPr lang="en-US" dirty="0"/>
              <a:t>y </a:t>
            </a:r>
            <a:r>
              <a:rPr lang="en-US" spc="-5" dirty="0"/>
              <a:t>con </a:t>
            </a:r>
            <a:r>
              <a:rPr lang="en-US" spc="-11" dirty="0"/>
              <a:t>un </a:t>
            </a:r>
            <a:r>
              <a:rPr lang="en-US" spc="-5" dirty="0" err="1"/>
              <a:t>determinado</a:t>
            </a:r>
            <a:r>
              <a:rPr lang="en-US" spc="-5" dirty="0"/>
              <a:t> </a:t>
            </a:r>
            <a:r>
              <a:rPr lang="en-US" spc="-5" dirty="0" err="1"/>
              <a:t>grado</a:t>
            </a:r>
            <a:r>
              <a:rPr lang="en-US" spc="-5" dirty="0"/>
              <a:t> de </a:t>
            </a:r>
            <a:r>
              <a:rPr lang="en-US" spc="-5" dirty="0" err="1"/>
              <a:t>servicio</a:t>
            </a:r>
            <a:r>
              <a:rPr lang="en-US" spc="-5" dirty="0"/>
              <a:t> que  </a:t>
            </a:r>
            <a:r>
              <a:rPr lang="en-US" spc="-5" dirty="0" err="1"/>
              <a:t>brindará</a:t>
            </a:r>
            <a:r>
              <a:rPr lang="en-US" spc="229" dirty="0"/>
              <a:t> </a:t>
            </a:r>
            <a:r>
              <a:rPr lang="en-US" spc="-5" dirty="0" err="1"/>
              <a:t>el</a:t>
            </a:r>
            <a:r>
              <a:rPr lang="en-US" spc="240" dirty="0"/>
              <a:t> </a:t>
            </a:r>
            <a:r>
              <a:rPr lang="en-US" spc="-5" dirty="0" err="1"/>
              <a:t>servicio</a:t>
            </a:r>
            <a:r>
              <a:rPr lang="en-US" spc="229" dirty="0"/>
              <a:t> </a:t>
            </a:r>
            <a:r>
              <a:rPr lang="en-US" spc="-5" dirty="0"/>
              <a:t>a</a:t>
            </a:r>
            <a:r>
              <a:rPr lang="en-US" spc="251" dirty="0"/>
              <a:t> </a:t>
            </a:r>
            <a:r>
              <a:rPr lang="en-US" spc="-5" dirty="0" err="1"/>
              <a:t>unas</a:t>
            </a:r>
            <a:r>
              <a:rPr lang="en-US" spc="240" dirty="0"/>
              <a:t> </a:t>
            </a:r>
            <a:r>
              <a:rPr lang="en-US" spc="-5" dirty="0" err="1"/>
              <a:t>llamadas</a:t>
            </a:r>
            <a:r>
              <a:rPr lang="en-US" spc="240" dirty="0"/>
              <a:t> </a:t>
            </a:r>
            <a:r>
              <a:rPr lang="en-US" dirty="0"/>
              <a:t>y</a:t>
            </a:r>
            <a:r>
              <a:rPr lang="en-US" spc="215" dirty="0"/>
              <a:t> </a:t>
            </a:r>
            <a:r>
              <a:rPr lang="en-US" dirty="0" err="1"/>
              <a:t>otras</a:t>
            </a:r>
            <a:r>
              <a:rPr lang="en-US" spc="235" dirty="0"/>
              <a:t> </a:t>
            </a:r>
            <a:r>
              <a:rPr lang="en-US" spc="-11" dirty="0" err="1"/>
              <a:t>en</a:t>
            </a:r>
            <a:r>
              <a:rPr lang="en-US" spc="251" dirty="0"/>
              <a:t> </a:t>
            </a:r>
            <a:r>
              <a:rPr lang="en-US" spc="-5" dirty="0" err="1"/>
              <a:t>su</a:t>
            </a:r>
            <a:r>
              <a:rPr lang="en-US" spc="240" dirty="0"/>
              <a:t> </a:t>
            </a:r>
            <a:r>
              <a:rPr lang="en-US" spc="-5" dirty="0"/>
              <a:t>primer</a:t>
            </a:r>
            <a:r>
              <a:rPr lang="en-US" spc="225" dirty="0"/>
              <a:t> </a:t>
            </a:r>
            <a:r>
              <a:rPr lang="en-US" spc="-5" dirty="0" err="1"/>
              <a:t>intento</a:t>
            </a:r>
            <a:r>
              <a:rPr lang="en-US" spc="245" dirty="0"/>
              <a:t> </a:t>
            </a:r>
            <a:r>
              <a:rPr lang="en-US" spc="-5" dirty="0"/>
              <a:t>las</a:t>
            </a:r>
            <a:r>
              <a:rPr lang="en-US" spc="235" dirty="0"/>
              <a:t> </a:t>
            </a:r>
            <a:r>
              <a:rPr lang="en-US" spc="-5" dirty="0" err="1"/>
              <a:t>bloqueará</a:t>
            </a:r>
            <a:r>
              <a:rPr lang="en-US" spc="229" dirty="0"/>
              <a:t> </a:t>
            </a:r>
            <a:r>
              <a:rPr lang="en-US" spc="-5" dirty="0"/>
              <a:t>sin</a:t>
            </a:r>
            <a:endParaRPr lang="en-US" dirty="0"/>
          </a:p>
          <a:p>
            <a:pPr marL="12700" indent="-228600" defTabSz="914400">
              <a:lnSpc>
                <a:spcPct val="120000"/>
              </a:lnSpc>
              <a:spcBef>
                <a:spcPts val="640"/>
              </a:spcBef>
              <a:buSzPct val="125000"/>
              <a:buFont typeface="Arial" panose="020B0604020202020204" pitchFamily="34" charset="0"/>
              <a:buChar char="•"/>
            </a:pPr>
            <a:r>
              <a:rPr lang="en-US" spc="-5" dirty="0" err="1"/>
              <a:t>retroalimentación</a:t>
            </a:r>
            <a:r>
              <a:rPr lang="en-US" spc="-5" dirty="0"/>
              <a:t>. (Aguilar,</a:t>
            </a:r>
            <a:r>
              <a:rPr lang="en-US" spc="15" dirty="0"/>
              <a:t> </a:t>
            </a:r>
            <a:r>
              <a:rPr lang="en-US" spc="-5" dirty="0"/>
              <a:t>2007)</a:t>
            </a:r>
            <a:endParaRPr lang="en-US" dirty="0"/>
          </a:p>
        </p:txBody>
      </p:sp>
      <p:grpSp>
        <p:nvGrpSpPr>
          <p:cNvPr id="31" name="Group 3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342852" cy="10058402"/>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8" name="Imagen 17" descr="Texto&#10;&#10;Descripción generada automáticamente">
            <a:extLst>
              <a:ext uri="{FF2B5EF4-FFF2-40B4-BE49-F238E27FC236}">
                <a16:creationId xmlns:a16="http://schemas.microsoft.com/office/drawing/2014/main" id="{C4293C94-EA9C-4D24-B737-1BA0AEEBA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955" y="1604222"/>
            <a:ext cx="7528450" cy="5868420"/>
          </a:xfrm>
          <a:prstGeom prst="rect">
            <a:avLst/>
          </a:prstGeom>
        </p:spPr>
      </p:pic>
      <p:sp>
        <p:nvSpPr>
          <p:cNvPr id="13" name="object 13"/>
          <p:cNvSpPr txBox="1">
            <a:spLocks noGrp="1"/>
          </p:cNvSpPr>
          <p:nvPr>
            <p:ph type="ftr" sz="quarter" idx="5"/>
          </p:nvPr>
        </p:nvSpPr>
        <p:spPr>
          <a:xfrm>
            <a:off x="5197824" y="9549857"/>
            <a:ext cx="4723044" cy="462890"/>
          </a:xfrm>
          <a:prstGeom prst="rect">
            <a:avLst/>
          </a:prstGeom>
        </p:spPr>
        <p:txBody>
          <a:bodyPr vert="horz" lIns="91440" tIns="45720" rIns="91440" bIns="45720" rtlCol="0" anchor="ctr">
            <a:normAutofit/>
          </a:bodyPr>
          <a:lstStyle/>
          <a:p>
            <a:pPr defTabSz="914400">
              <a:spcAft>
                <a:spcPts val="600"/>
              </a:spcAft>
            </a:pPr>
            <a:r>
              <a:rPr lang="en-US" sz="1050" kern="1200" cap="all" spc="-5" baseline="0" dirty="0">
                <a:latin typeface="+mn-lt"/>
                <a:ea typeface="+mn-ea"/>
                <a:cs typeface="+mn-cs"/>
              </a:rPr>
              <a:t>Universidad Técnica </a:t>
            </a:r>
            <a:r>
              <a:rPr lang="en-US" sz="1050" kern="1200" cap="all" spc="-11" baseline="0" dirty="0">
                <a:latin typeface="+mn-lt"/>
                <a:ea typeface="+mn-ea"/>
                <a:cs typeface="+mn-cs"/>
              </a:rPr>
              <a:t>de </a:t>
            </a:r>
            <a:r>
              <a:rPr lang="en-US" sz="1050" kern="1200" cap="all" spc="-5" baseline="0" dirty="0">
                <a:latin typeface="+mn-lt"/>
                <a:ea typeface="+mn-ea"/>
                <a:cs typeface="+mn-cs"/>
              </a:rPr>
              <a:t>Ambato </a:t>
            </a:r>
            <a:r>
              <a:rPr lang="en-US" sz="1050" kern="1200" cap="all" baseline="0" dirty="0">
                <a:latin typeface="+mn-lt"/>
                <a:ea typeface="+mn-ea"/>
                <a:cs typeface="+mn-cs"/>
              </a:rPr>
              <a:t>- </a:t>
            </a:r>
            <a:r>
              <a:rPr lang="en-US" sz="1050" kern="1200" cap="all" spc="-5" baseline="0" dirty="0">
                <a:latin typeface="+mn-lt"/>
                <a:ea typeface="+mn-ea"/>
                <a:cs typeface="+mn-cs"/>
              </a:rPr>
              <a:t>Carrera de</a:t>
            </a:r>
            <a:r>
              <a:rPr lang="en-US" sz="1050" kern="1200" cap="all" spc="40" baseline="0" dirty="0">
                <a:latin typeface="+mn-lt"/>
                <a:ea typeface="+mn-ea"/>
                <a:cs typeface="+mn-cs"/>
              </a:rPr>
              <a:t> </a:t>
            </a:r>
            <a:r>
              <a:rPr lang="en-US" sz="1050" kern="1200" cap="all" baseline="0" dirty="0" err="1">
                <a:latin typeface="+mn-lt"/>
                <a:ea typeface="+mn-ea"/>
                <a:cs typeface="+mn-cs"/>
              </a:rPr>
              <a:t>Telecomunicaciones</a:t>
            </a:r>
            <a:endParaRPr lang="en-US" sz="1050" kern="1200" cap="all" baseline="0" dirty="0">
              <a:latin typeface="+mn-lt"/>
              <a:ea typeface="+mn-ea"/>
              <a:cs typeface="+mn-cs"/>
            </a:endParaRPr>
          </a:p>
        </p:txBody>
      </p:sp>
      <p:sp>
        <p:nvSpPr>
          <p:cNvPr id="12" name="object 12"/>
          <p:cNvSpPr txBox="1">
            <a:spLocks noGrp="1"/>
          </p:cNvSpPr>
          <p:nvPr>
            <p:ph type="sldNum" sz="quarter" idx="7"/>
          </p:nvPr>
        </p:nvSpPr>
        <p:spPr>
          <a:xfrm>
            <a:off x="19247557" y="9601766"/>
            <a:ext cx="1428044" cy="179536"/>
          </a:xfrm>
          <a:prstGeom prst="rect">
            <a:avLst/>
          </a:prstGeom>
        </p:spPr>
        <p:txBody>
          <a:bodyPr vert="horz" wrap="square" lIns="0" tIns="0" rIns="0" bIns="0" rtlCol="0" anchor="ctr">
            <a:spAutoFit/>
          </a:bodyPr>
          <a:lstStyle/>
          <a:p>
            <a:pPr marL="38099">
              <a:lnSpc>
                <a:spcPts val="1425"/>
              </a:lnSpc>
              <a:spcAft>
                <a:spcPts val="600"/>
              </a:spcAft>
            </a:pPr>
            <a:fld id="{81D60167-4931-47E6-BA6A-407CBD079E47}" type="slidenum">
              <a:rPr spc="-5" dirty="0"/>
              <a:pPr marL="38099">
                <a:lnSpc>
                  <a:spcPts val="1425"/>
                </a:lnSpc>
                <a:spcAft>
                  <a:spcPts val="600"/>
                </a:spcAft>
              </a:pPr>
              <a:t>10</a:t>
            </a:fld>
            <a:endParaRPr lang="es-EC" spc="-5"/>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877800" y="8839200"/>
            <a:ext cx="196215" cy="197490"/>
          </a:xfrm>
          <a:prstGeom prst="rect">
            <a:avLst/>
          </a:prstGeom>
        </p:spPr>
        <p:txBody>
          <a:bodyPr vert="horz" wrap="square" lIns="0" tIns="12700" rIns="0" bIns="0" rtlCol="0">
            <a:spAutoFit/>
          </a:bodyPr>
          <a:lstStyle/>
          <a:p>
            <a:pPr marL="12700">
              <a:spcBef>
                <a:spcPts val="100"/>
              </a:spcBef>
            </a:pPr>
            <a:r>
              <a:rPr sz="1200" spc="-5" dirty="0">
                <a:latin typeface="Arial"/>
                <a:cs typeface="Arial"/>
              </a:rPr>
              <a:t>11</a:t>
            </a:r>
            <a:endParaRPr sz="1200" dirty="0">
              <a:latin typeface="Arial"/>
              <a:cs typeface="Arial"/>
            </a:endParaRPr>
          </a:p>
        </p:txBody>
      </p:sp>
      <p:sp>
        <p:nvSpPr>
          <p:cNvPr id="3" name="object 3"/>
          <p:cNvSpPr/>
          <p:nvPr/>
        </p:nvSpPr>
        <p:spPr>
          <a:xfrm>
            <a:off x="2057400" y="9578657"/>
            <a:ext cx="7062471" cy="45085"/>
          </a:xfrm>
          <a:custGeom>
            <a:avLst/>
            <a:gdLst/>
            <a:ahLst/>
            <a:cxnLst/>
            <a:rect l="l" t="t" r="r" b="b"/>
            <a:pathLst>
              <a:path w="7062470" h="45084">
                <a:moveTo>
                  <a:pt x="7062470" y="0"/>
                </a:moveTo>
                <a:lnTo>
                  <a:pt x="0" y="0"/>
                </a:lnTo>
                <a:lnTo>
                  <a:pt x="0" y="45085"/>
                </a:lnTo>
                <a:lnTo>
                  <a:pt x="7062470" y="45085"/>
                </a:lnTo>
                <a:lnTo>
                  <a:pt x="7062470" y="0"/>
                </a:lnTo>
                <a:close/>
              </a:path>
            </a:pathLst>
          </a:custGeom>
          <a:solidFill>
            <a:srgbClr val="A4B592"/>
          </a:solidFill>
        </p:spPr>
        <p:txBody>
          <a:bodyPr wrap="square" lIns="0" tIns="0" rIns="0" bIns="0" rtlCol="0"/>
          <a:lstStyle/>
          <a:p>
            <a:endParaRPr/>
          </a:p>
        </p:txBody>
      </p:sp>
      <p:sp>
        <p:nvSpPr>
          <p:cNvPr id="4" name="object 4"/>
          <p:cNvSpPr txBox="1"/>
          <p:nvPr/>
        </p:nvSpPr>
        <p:spPr>
          <a:xfrm>
            <a:off x="3401954" y="9311177"/>
            <a:ext cx="4483735" cy="197490"/>
          </a:xfrm>
          <a:prstGeom prst="rect">
            <a:avLst/>
          </a:prstGeom>
        </p:spPr>
        <p:txBody>
          <a:bodyPr vert="horz" wrap="square" lIns="0" tIns="12700" rIns="0" bIns="0" rtlCol="0">
            <a:spAutoFit/>
          </a:bodyPr>
          <a:lstStyle/>
          <a:p>
            <a:pPr marL="12700">
              <a:spcBef>
                <a:spcPts val="100"/>
              </a:spcBef>
            </a:pPr>
            <a:r>
              <a:rPr sz="1200" spc="-5" dirty="0">
                <a:latin typeface="Arial"/>
                <a:cs typeface="Arial"/>
              </a:rPr>
              <a:t>Universidad Técnica </a:t>
            </a:r>
            <a:r>
              <a:rPr sz="1200" spc="-11" dirty="0">
                <a:latin typeface="Arial"/>
                <a:cs typeface="Arial"/>
              </a:rPr>
              <a:t>de </a:t>
            </a:r>
            <a:r>
              <a:rPr sz="1200" spc="-5" dirty="0">
                <a:latin typeface="Arial"/>
                <a:cs typeface="Arial"/>
              </a:rPr>
              <a:t>Ambato </a:t>
            </a:r>
            <a:r>
              <a:rPr sz="1200" dirty="0">
                <a:latin typeface="Arial"/>
                <a:cs typeface="Arial"/>
              </a:rPr>
              <a:t>- </a:t>
            </a:r>
            <a:r>
              <a:rPr sz="1200" spc="-5" dirty="0">
                <a:latin typeface="Arial"/>
                <a:cs typeface="Arial"/>
              </a:rPr>
              <a:t>Carrera de</a:t>
            </a:r>
            <a:r>
              <a:rPr sz="1200" spc="115" dirty="0">
                <a:latin typeface="Arial"/>
                <a:cs typeface="Arial"/>
              </a:rPr>
              <a:t> </a:t>
            </a:r>
            <a:r>
              <a:rPr sz="1200" spc="-5" dirty="0">
                <a:latin typeface="Arial"/>
                <a:cs typeface="Arial"/>
              </a:rPr>
              <a:t>Telecomunicaciones</a:t>
            </a:r>
            <a:endParaRPr sz="1200" dirty="0">
              <a:latin typeface="Arial"/>
              <a:cs typeface="Arial"/>
            </a:endParaRPr>
          </a:p>
        </p:txBody>
      </p:sp>
      <p:graphicFrame>
        <p:nvGraphicFramePr>
          <p:cNvPr id="85" name="Diagrama 84">
            <a:extLst>
              <a:ext uri="{FF2B5EF4-FFF2-40B4-BE49-F238E27FC236}">
                <a16:creationId xmlns:a16="http://schemas.microsoft.com/office/drawing/2014/main" id="{7427D074-01A4-43E7-94F6-224F03DD199C}"/>
              </a:ext>
            </a:extLst>
          </p:cNvPr>
          <p:cNvGraphicFramePr/>
          <p:nvPr>
            <p:extLst>
              <p:ext uri="{D42A27DB-BD31-4B8C-83A1-F6EECF244321}">
                <p14:modId xmlns:p14="http://schemas.microsoft.com/office/powerpoint/2010/main" val="2547773458"/>
              </p:ext>
            </p:extLst>
          </p:nvPr>
        </p:nvGraphicFramePr>
        <p:xfrm>
          <a:off x="882015" y="654689"/>
          <a:ext cx="12192000" cy="7498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6" name="Imagen 85" descr="Diagrama&#10;&#10;Descripción generada automáticamente">
            <a:extLst>
              <a:ext uri="{FF2B5EF4-FFF2-40B4-BE49-F238E27FC236}">
                <a16:creationId xmlns:a16="http://schemas.microsoft.com/office/drawing/2014/main" id="{B4527B2C-C54E-4A3B-8CEB-C23315C433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185" y="6513528"/>
            <a:ext cx="3157855" cy="1390015"/>
          </a:xfrm>
          <a:prstGeom prst="rect">
            <a:avLst/>
          </a:prstGeom>
        </p:spPr>
      </p:pic>
      <p:pic>
        <p:nvPicPr>
          <p:cNvPr id="87" name="Imagen 86" descr="Texto&#10;&#10;Descripción generada automáticamente">
            <a:extLst>
              <a:ext uri="{FF2B5EF4-FFF2-40B4-BE49-F238E27FC236}">
                <a16:creationId xmlns:a16="http://schemas.microsoft.com/office/drawing/2014/main" id="{DB25841B-5373-4CDA-9926-934551B3A5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43400" y="7991475"/>
            <a:ext cx="1786255" cy="847725"/>
          </a:xfrm>
          <a:prstGeom prst="rect">
            <a:avLst/>
          </a:prstGeom>
        </p:spPr>
      </p:pic>
      <p:pic>
        <p:nvPicPr>
          <p:cNvPr id="88" name="Imagen 87" descr="Interfaz de usuario gráfica&#10;&#10;Descripción generada automáticamente con confianza baja">
            <a:extLst>
              <a:ext uri="{FF2B5EF4-FFF2-40B4-BE49-F238E27FC236}">
                <a16:creationId xmlns:a16="http://schemas.microsoft.com/office/drawing/2014/main" id="{1BDEF3A4-8F49-4A0A-8D3E-1B9150C796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6115" y="4762500"/>
            <a:ext cx="1200150" cy="533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89123" y="9277301"/>
            <a:ext cx="5443220" cy="497572"/>
          </a:xfrm>
          <a:prstGeom prst="rect">
            <a:avLst/>
          </a:prstGeom>
        </p:spPr>
        <p:txBody>
          <a:bodyPr vert="horz" wrap="square" lIns="0" tIns="12700" rIns="0" bIns="0" rtlCol="0">
            <a:spAutoFit/>
          </a:bodyPr>
          <a:lstStyle/>
          <a:p>
            <a:pPr marR="5080" algn="r">
              <a:spcBef>
                <a:spcPts val="100"/>
              </a:spcBef>
            </a:pPr>
            <a:r>
              <a:rPr sz="1200" spc="-5" dirty="0">
                <a:latin typeface="Arial"/>
                <a:cs typeface="Arial"/>
              </a:rPr>
              <a:t>12</a:t>
            </a:r>
            <a:endParaRPr sz="1200">
              <a:latin typeface="Arial"/>
              <a:cs typeface="Arial"/>
            </a:endParaRPr>
          </a:p>
          <a:p>
            <a:pPr marL="12700">
              <a:spcBef>
                <a:spcPts val="915"/>
              </a:spcBef>
            </a:pPr>
            <a:r>
              <a:rPr sz="1200" spc="-5" dirty="0">
                <a:latin typeface="Arial"/>
                <a:cs typeface="Arial"/>
              </a:rPr>
              <a:t>Universidad Técnica </a:t>
            </a:r>
            <a:r>
              <a:rPr sz="1200" spc="-11" dirty="0">
                <a:latin typeface="Arial"/>
                <a:cs typeface="Arial"/>
              </a:rPr>
              <a:t>de </a:t>
            </a:r>
            <a:r>
              <a:rPr sz="1200" spc="-5" dirty="0">
                <a:latin typeface="Arial"/>
                <a:cs typeface="Arial"/>
              </a:rPr>
              <a:t>Ambato </a:t>
            </a:r>
            <a:r>
              <a:rPr sz="1200" dirty="0">
                <a:latin typeface="Arial"/>
                <a:cs typeface="Arial"/>
              </a:rPr>
              <a:t>- </a:t>
            </a:r>
            <a:r>
              <a:rPr sz="1200" spc="-5" dirty="0">
                <a:latin typeface="Arial"/>
                <a:cs typeface="Arial"/>
              </a:rPr>
              <a:t>Carrera de</a:t>
            </a:r>
            <a:r>
              <a:rPr sz="1200" spc="20" dirty="0">
                <a:latin typeface="Arial"/>
                <a:cs typeface="Arial"/>
              </a:rPr>
              <a:t> </a:t>
            </a:r>
            <a:r>
              <a:rPr sz="1200" dirty="0">
                <a:latin typeface="Arial"/>
                <a:cs typeface="Arial"/>
              </a:rPr>
              <a:t>Telecomunicaciones</a:t>
            </a:r>
            <a:endParaRPr sz="1200">
              <a:latin typeface="Arial"/>
              <a:cs typeface="Arial"/>
            </a:endParaRPr>
          </a:p>
        </p:txBody>
      </p:sp>
      <p:sp>
        <p:nvSpPr>
          <p:cNvPr id="3" name="object 3"/>
          <p:cNvSpPr/>
          <p:nvPr/>
        </p:nvSpPr>
        <p:spPr>
          <a:xfrm>
            <a:off x="2045336" y="9843788"/>
            <a:ext cx="7062471" cy="45085"/>
          </a:xfrm>
          <a:custGeom>
            <a:avLst/>
            <a:gdLst/>
            <a:ahLst/>
            <a:cxnLst/>
            <a:rect l="l" t="t" r="r" b="b"/>
            <a:pathLst>
              <a:path w="7062470" h="45084">
                <a:moveTo>
                  <a:pt x="7062470" y="0"/>
                </a:moveTo>
                <a:lnTo>
                  <a:pt x="0" y="0"/>
                </a:lnTo>
                <a:lnTo>
                  <a:pt x="0" y="45085"/>
                </a:lnTo>
                <a:lnTo>
                  <a:pt x="7062470" y="45085"/>
                </a:lnTo>
                <a:lnTo>
                  <a:pt x="7062470" y="0"/>
                </a:lnTo>
                <a:close/>
              </a:path>
            </a:pathLst>
          </a:custGeom>
          <a:solidFill>
            <a:srgbClr val="A4B592"/>
          </a:solidFill>
        </p:spPr>
        <p:txBody>
          <a:bodyPr wrap="square" lIns="0" tIns="0" rIns="0" bIns="0" rtlCol="0"/>
          <a:lstStyle/>
          <a:p>
            <a:endParaRPr/>
          </a:p>
        </p:txBody>
      </p:sp>
      <p:sp>
        <p:nvSpPr>
          <p:cNvPr id="9" name="Rectangle 1">
            <a:extLst>
              <a:ext uri="{FF2B5EF4-FFF2-40B4-BE49-F238E27FC236}">
                <a16:creationId xmlns:a16="http://schemas.microsoft.com/office/drawing/2014/main" id="{266F8251-04F3-413B-A16A-87EF82C29F5F}"/>
              </a:ext>
            </a:extLst>
          </p:cNvPr>
          <p:cNvSpPr>
            <a:spLocks noChangeArrowheads="1"/>
          </p:cNvSpPr>
          <p:nvPr/>
        </p:nvSpPr>
        <p:spPr bwMode="auto">
          <a:xfrm>
            <a:off x="1676400" y="1397370"/>
            <a:ext cx="10287000" cy="206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ko-KR" sz="3200" b="1" i="0" u="none" strike="noStrike" cap="none" normalizeH="0" baseline="0" dirty="0">
                <a:ln>
                  <a:noFill/>
                </a:ln>
                <a:solidFill>
                  <a:schemeClr val="tx1"/>
                </a:solidFill>
                <a:effectLst/>
                <a:cs typeface="Arial" panose="020B0604020202020204" pitchFamily="34" charset="0"/>
              </a:rPr>
              <a:t>Bibliografía</a:t>
            </a:r>
            <a:endParaRPr kumimoji="0" lang="es-EC" altLang="ko-KR" sz="3200" b="1"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ko-KR" sz="2400" b="0" i="0" u="none" strike="noStrike" cap="none" normalizeH="0" baseline="0" dirty="0">
                <a:ln>
                  <a:noFill/>
                </a:ln>
                <a:solidFill>
                  <a:schemeClr val="tx1"/>
                </a:solidFill>
                <a:effectLst/>
                <a:ea typeface="Batang" panose="02030600000101010101" pitchFamily="18" charset="-127"/>
                <a:cs typeface="Arial" panose="020B0604020202020204" pitchFamily="34" charset="0"/>
              </a:rPr>
              <a:t>Aguilar, F. G. (2007). </a:t>
            </a:r>
            <a:r>
              <a:rPr kumimoji="0" lang="es-ES" altLang="ko-KR" sz="2400" b="0" i="1" u="none" strike="noStrike" cap="none" normalizeH="0" baseline="0" dirty="0">
                <a:ln>
                  <a:noFill/>
                </a:ln>
                <a:solidFill>
                  <a:schemeClr val="tx1"/>
                </a:solidFill>
                <a:effectLst/>
                <a:ea typeface="Batang" panose="02030600000101010101" pitchFamily="18" charset="-127"/>
                <a:cs typeface="Arial" panose="020B0604020202020204" pitchFamily="34" charset="0"/>
              </a:rPr>
              <a:t>CONCEPTOS DEL TRÁFICO EN TELEFONÍA.</a:t>
            </a:r>
            <a:r>
              <a:rPr kumimoji="0" lang="es-ES" altLang="ko-KR" sz="2400" b="0" i="0" u="none" strike="noStrike" cap="none" normalizeH="0" baseline="0" dirty="0">
                <a:ln>
                  <a:noFill/>
                </a:ln>
                <a:solidFill>
                  <a:schemeClr val="tx1"/>
                </a:solidFill>
                <a:effectLst/>
                <a:ea typeface="Batang" panose="02030600000101010101" pitchFamily="18" charset="-127"/>
                <a:cs typeface="Arial" panose="020B0604020202020204" pitchFamily="34" charset="0"/>
              </a:rPr>
              <a:t> </a:t>
            </a:r>
            <a:endParaRPr kumimoji="0" lang="es-EC" altLang="ko-KR" sz="2400" b="0" i="0" u="none" strike="noStrike" cap="none" normalizeH="0" baseline="0" dirty="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ko-KR" sz="2400" b="0" i="0" u="none" strike="noStrike" cap="none" normalizeH="0" baseline="0" dirty="0">
                <a:ln>
                  <a:noFill/>
                </a:ln>
                <a:solidFill>
                  <a:schemeClr val="tx1"/>
                </a:solidFill>
                <a:effectLst/>
                <a:ea typeface="Batang" panose="02030600000101010101" pitchFamily="18" charset="-127"/>
                <a:cs typeface="Arial" panose="020B0604020202020204" pitchFamily="34" charset="0"/>
              </a:rPr>
              <a:t>Puente, R. (13 de Diciembre de 2012). </a:t>
            </a:r>
            <a:r>
              <a:rPr kumimoji="0" lang="es-ES" altLang="ko-KR" sz="2400" b="0" i="1" u="none" strike="noStrike" cap="none" normalizeH="0" baseline="0" dirty="0">
                <a:ln>
                  <a:noFill/>
                </a:ln>
                <a:solidFill>
                  <a:schemeClr val="tx1"/>
                </a:solidFill>
                <a:effectLst/>
                <a:ea typeface="Batang" panose="02030600000101010101" pitchFamily="18" charset="-127"/>
                <a:cs typeface="Arial" panose="020B0604020202020204" pitchFamily="34" charset="0"/>
              </a:rPr>
              <a:t>slideshare.net</a:t>
            </a:r>
            <a:r>
              <a:rPr kumimoji="0" lang="es-ES" altLang="ko-KR" sz="2400" b="0" i="0" u="none" strike="noStrike" cap="none" normalizeH="0" baseline="0" dirty="0">
                <a:ln>
                  <a:noFill/>
                </a:ln>
                <a:solidFill>
                  <a:schemeClr val="tx1"/>
                </a:solidFill>
                <a:effectLst/>
                <a:ea typeface="Batang" panose="02030600000101010101" pitchFamily="18" charset="-127"/>
                <a:cs typeface="Arial" panose="020B0604020202020204" pitchFamily="34" charset="0"/>
              </a:rPr>
              <a:t>. Obtenido de https://es.slideshare.net/renatopuente/trfico-telefnico-15626895</a:t>
            </a:r>
            <a:endParaRPr kumimoji="0" lang="es-EC" altLang="ko-KR"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ko-KR"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11200" cy="100584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15" y="0"/>
            <a:ext cx="1342852" cy="10058402"/>
            <a:chOff x="-14288" y="0"/>
            <a:chExt cx="1220788" cy="6858001"/>
          </a:xfrm>
          <a:solidFill>
            <a:schemeClr val="bg2">
              <a:lumMod val="60000"/>
              <a:lumOff val="40000"/>
              <a:alpha val="60000"/>
            </a:schemeClr>
          </a:solidFill>
        </p:grpSpPr>
        <p:sp>
          <p:nvSpPr>
            <p:cNvPr id="1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object 2"/>
          <p:cNvSpPr txBox="1"/>
          <p:nvPr/>
        </p:nvSpPr>
        <p:spPr>
          <a:xfrm>
            <a:off x="1120916" y="1604220"/>
            <a:ext cx="3365966" cy="6889540"/>
          </a:xfrm>
          <a:prstGeom prst="rect">
            <a:avLst/>
          </a:prstGeom>
        </p:spPr>
        <p:txBody>
          <a:bodyPr vert="horz" lIns="91440" tIns="45720" rIns="91440" bIns="45720" rtlCol="0" anchor="ctr">
            <a:normAutofit/>
          </a:bodyPr>
          <a:lstStyle/>
          <a:p>
            <a:pPr marL="12700" defTabSz="914408">
              <a:lnSpc>
                <a:spcPct val="90000"/>
              </a:lnSpc>
              <a:spcBef>
                <a:spcPct val="0"/>
              </a:spcBef>
              <a:spcAft>
                <a:spcPts val="600"/>
              </a:spcAft>
            </a:pPr>
            <a:r>
              <a:rPr lang="en-US" sz="3600" b="1" i="1" cap="all" spc="-5">
                <a:latin typeface="+mj-lt"/>
                <a:ea typeface="+mj-ea"/>
                <a:cs typeface="+mj-cs"/>
              </a:rPr>
              <a:t>TABLA </a:t>
            </a:r>
            <a:r>
              <a:rPr lang="en-US" sz="3600" b="1" i="1" cap="all">
                <a:latin typeface="+mj-lt"/>
                <a:ea typeface="+mj-ea"/>
                <a:cs typeface="+mj-cs"/>
              </a:rPr>
              <a:t>DE</a:t>
            </a:r>
            <a:r>
              <a:rPr lang="en-US" sz="3600" b="1" i="1" cap="all" spc="-31">
                <a:latin typeface="+mj-lt"/>
                <a:ea typeface="+mj-ea"/>
                <a:cs typeface="+mj-cs"/>
              </a:rPr>
              <a:t> </a:t>
            </a:r>
            <a:r>
              <a:rPr lang="en-US" sz="3600" b="1" i="1" cap="all" spc="-5">
                <a:latin typeface="+mj-lt"/>
                <a:ea typeface="+mj-ea"/>
                <a:cs typeface="+mj-cs"/>
              </a:rPr>
              <a:t>CONTENIDOS</a:t>
            </a:r>
            <a:endParaRPr lang="en-US" sz="3600" b="1" cap="all">
              <a:latin typeface="+mj-lt"/>
              <a:ea typeface="+mj-ea"/>
              <a:cs typeface="+mj-cs"/>
            </a:endParaRPr>
          </a:p>
        </p:txBody>
      </p:sp>
      <p:sp useBgFill="1">
        <p:nvSpPr>
          <p:cNvPr id="4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7592" y="1"/>
            <a:ext cx="8323608" cy="10044431"/>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bject 5"/>
          <p:cNvSpPr txBox="1"/>
          <p:nvPr/>
        </p:nvSpPr>
        <p:spPr>
          <a:xfrm>
            <a:off x="5737014" y="1604223"/>
            <a:ext cx="6415139" cy="6889539"/>
          </a:xfrm>
          <a:prstGeom prst="rect">
            <a:avLst/>
          </a:prstGeom>
        </p:spPr>
        <p:txBody>
          <a:bodyPr vert="horz" lIns="91440" tIns="45720" rIns="91440" bIns="45720" rtlCol="0">
            <a:normAutofit/>
          </a:bodyPr>
          <a:lstStyle/>
          <a:p>
            <a:pPr marL="241296" indent="-228602" defTabSz="914408">
              <a:lnSpc>
                <a:spcPct val="110000"/>
              </a:lnSpc>
              <a:spcBef>
                <a:spcPts val="100"/>
              </a:spcBef>
              <a:buSzPct val="125000"/>
              <a:buFont typeface="Arial" panose="020B0604020202020204" pitchFamily="34" charset="0"/>
              <a:buChar char="•"/>
              <a:tabLst>
                <a:tab pos="241296" algn="l"/>
              </a:tabLst>
            </a:pPr>
            <a:r>
              <a:rPr lang="es-EC" sz="1700" spc="-5"/>
              <a:t>Tráfico </a:t>
            </a:r>
            <a:r>
              <a:rPr lang="es-EC" sz="1700"/>
              <a:t>en</a:t>
            </a:r>
            <a:r>
              <a:rPr lang="es-EC" sz="1700" spc="-31"/>
              <a:t> </a:t>
            </a:r>
            <a:r>
              <a:rPr lang="es-EC" sz="1700" spc="-5"/>
              <a:t>Telefonía</a:t>
            </a:r>
            <a:endParaRPr lang="es-EC" sz="1700"/>
          </a:p>
          <a:p>
            <a:pPr indent="-228602" defTabSz="914408">
              <a:lnSpc>
                <a:spcPct val="110000"/>
              </a:lnSpc>
              <a:spcBef>
                <a:spcPts val="55"/>
              </a:spcBef>
              <a:buSzPct val="125000"/>
              <a:buFont typeface="Arial" panose="020B0604020202020204" pitchFamily="34" charset="0"/>
              <a:buChar char="•"/>
            </a:pPr>
            <a:endParaRPr lang="es-EC" sz="1700"/>
          </a:p>
          <a:p>
            <a:pPr marL="372104" lvl="1" indent="-228602" defTabSz="914408">
              <a:lnSpc>
                <a:spcPct val="110000"/>
              </a:lnSpc>
              <a:buSzPct val="125000"/>
              <a:buFont typeface="Arial" panose="020B0604020202020204" pitchFamily="34" charset="0"/>
              <a:buChar char="•"/>
              <a:tabLst>
                <a:tab pos="372739" algn="l"/>
              </a:tabLst>
            </a:pPr>
            <a:r>
              <a:rPr lang="es-EC" sz="1700" spc="-5"/>
              <a:t>Intensidad </a:t>
            </a:r>
            <a:r>
              <a:rPr lang="es-EC" sz="1700"/>
              <a:t>y </a:t>
            </a:r>
            <a:r>
              <a:rPr lang="es-EC" sz="1700" spc="-5"/>
              <a:t>unidades del</a:t>
            </a:r>
            <a:r>
              <a:rPr lang="es-EC" sz="1700" spc="-11"/>
              <a:t> </a:t>
            </a:r>
            <a:r>
              <a:rPr lang="es-EC" sz="1700" spc="-5"/>
              <a:t>tráfico</a:t>
            </a:r>
            <a:endParaRPr lang="es-EC" sz="1700"/>
          </a:p>
          <a:p>
            <a:pPr lvl="1" indent="-228602" defTabSz="914408">
              <a:lnSpc>
                <a:spcPct val="110000"/>
              </a:lnSpc>
              <a:spcBef>
                <a:spcPts val="40"/>
              </a:spcBef>
              <a:buSzPct val="125000"/>
              <a:buFont typeface="Arial" panose="020B0604020202020204" pitchFamily="34" charset="0"/>
              <a:buChar char="•"/>
            </a:pPr>
            <a:endParaRPr lang="es-EC" sz="1700"/>
          </a:p>
          <a:p>
            <a:pPr marL="372104" lvl="1" indent="-228602" defTabSz="914408">
              <a:lnSpc>
                <a:spcPct val="110000"/>
              </a:lnSpc>
              <a:buSzPct val="125000"/>
              <a:buFont typeface="Arial" panose="020B0604020202020204" pitchFamily="34" charset="0"/>
              <a:buChar char="•"/>
              <a:tabLst>
                <a:tab pos="372739" algn="l"/>
              </a:tabLst>
            </a:pPr>
            <a:r>
              <a:rPr lang="es-EC" sz="1700"/>
              <a:t>Grado </a:t>
            </a:r>
            <a:r>
              <a:rPr lang="es-EC" sz="1700" spc="-5"/>
              <a:t>de</a:t>
            </a:r>
            <a:r>
              <a:rPr lang="es-EC" sz="1700" spc="-15"/>
              <a:t> </a:t>
            </a:r>
            <a:r>
              <a:rPr lang="es-EC" sz="1700" spc="-5"/>
              <a:t>servicio</a:t>
            </a:r>
            <a:endParaRPr lang="es-EC" sz="1700"/>
          </a:p>
          <a:p>
            <a:pPr lvl="1" indent="-228602" defTabSz="914408">
              <a:lnSpc>
                <a:spcPct val="110000"/>
              </a:lnSpc>
              <a:spcBef>
                <a:spcPts val="40"/>
              </a:spcBef>
              <a:buSzPct val="125000"/>
              <a:buFont typeface="Arial" panose="020B0604020202020204" pitchFamily="34" charset="0"/>
              <a:buChar char="•"/>
            </a:pPr>
            <a:endParaRPr lang="es-EC" sz="1700"/>
          </a:p>
          <a:p>
            <a:pPr marL="372104" lvl="1" indent="-228602" defTabSz="914408">
              <a:lnSpc>
                <a:spcPct val="110000"/>
              </a:lnSpc>
              <a:spcBef>
                <a:spcPts val="5"/>
              </a:spcBef>
              <a:buSzPct val="125000"/>
              <a:buFont typeface="Arial" panose="020B0604020202020204" pitchFamily="34" charset="0"/>
              <a:buChar char="•"/>
              <a:tabLst>
                <a:tab pos="372739" algn="l"/>
              </a:tabLst>
            </a:pPr>
            <a:r>
              <a:rPr lang="es-EC" sz="1700"/>
              <a:t>Tiempo de </a:t>
            </a:r>
            <a:r>
              <a:rPr lang="es-EC" sz="1700" spc="-5"/>
              <a:t>duración </a:t>
            </a:r>
            <a:r>
              <a:rPr lang="es-EC" sz="1700"/>
              <a:t>promedio de la</a:t>
            </a:r>
            <a:r>
              <a:rPr lang="es-EC" sz="1700" spc="-40"/>
              <a:t> </a:t>
            </a:r>
            <a:r>
              <a:rPr lang="es-EC" sz="1700"/>
              <a:t>llamada</a:t>
            </a:r>
          </a:p>
          <a:p>
            <a:pPr lvl="1" indent="-228602" defTabSz="914408">
              <a:lnSpc>
                <a:spcPct val="110000"/>
              </a:lnSpc>
              <a:spcBef>
                <a:spcPts val="55"/>
              </a:spcBef>
              <a:buSzPct val="125000"/>
              <a:buFont typeface="Arial" panose="020B0604020202020204" pitchFamily="34" charset="0"/>
              <a:buChar char="•"/>
            </a:pPr>
            <a:endParaRPr lang="es-EC" sz="1700"/>
          </a:p>
          <a:p>
            <a:pPr marL="372104" lvl="1" indent="-228602" defTabSz="914408">
              <a:lnSpc>
                <a:spcPct val="110000"/>
              </a:lnSpc>
              <a:buSzPct val="125000"/>
              <a:buFont typeface="Arial" panose="020B0604020202020204" pitchFamily="34" charset="0"/>
              <a:buChar char="•"/>
              <a:tabLst>
                <a:tab pos="372739" algn="l"/>
              </a:tabLst>
            </a:pPr>
            <a:r>
              <a:rPr lang="es-EC" sz="1700"/>
              <a:t>Capacidad del</a:t>
            </a:r>
            <a:r>
              <a:rPr lang="es-EC" sz="1700" spc="-25"/>
              <a:t> </a:t>
            </a:r>
            <a:r>
              <a:rPr lang="es-EC" sz="1700" spc="-5"/>
              <a:t>canal</a:t>
            </a:r>
            <a:endParaRPr lang="es-EC" sz="1700"/>
          </a:p>
          <a:p>
            <a:pPr lvl="1" indent="-228602" defTabSz="914408">
              <a:lnSpc>
                <a:spcPct val="110000"/>
              </a:lnSpc>
              <a:spcBef>
                <a:spcPts val="40"/>
              </a:spcBef>
              <a:buSzPct val="125000"/>
              <a:buFont typeface="Arial" panose="020B0604020202020204" pitchFamily="34" charset="0"/>
              <a:buChar char="•"/>
            </a:pPr>
            <a:r>
              <a:rPr lang="es-EC" sz="1700"/>
              <a:t>en</a:t>
            </a:r>
          </a:p>
          <a:p>
            <a:pPr marL="372104" lvl="1" indent="-228602" defTabSz="914408">
              <a:lnSpc>
                <a:spcPct val="110000"/>
              </a:lnSpc>
              <a:buSzPct val="125000"/>
              <a:buFont typeface="Arial" panose="020B0604020202020204" pitchFamily="34" charset="0"/>
              <a:buChar char="•"/>
              <a:tabLst>
                <a:tab pos="372739" algn="l"/>
              </a:tabLst>
            </a:pPr>
            <a:r>
              <a:rPr lang="es-EC" sz="1700"/>
              <a:t>Variaciones la </a:t>
            </a:r>
            <a:r>
              <a:rPr lang="es-EC" sz="1700" spc="-5"/>
              <a:t>Intensidad </a:t>
            </a:r>
            <a:r>
              <a:rPr lang="es-EC" sz="1700"/>
              <a:t>del</a:t>
            </a:r>
            <a:r>
              <a:rPr lang="es-EC" sz="1700" spc="-45"/>
              <a:t> </a:t>
            </a:r>
            <a:r>
              <a:rPr lang="es-EC" sz="1700" spc="-5"/>
              <a:t>tráfico</a:t>
            </a:r>
            <a:endParaRPr lang="es-EC" sz="1700"/>
          </a:p>
          <a:p>
            <a:pPr lvl="1" indent="-228602" defTabSz="914408">
              <a:lnSpc>
                <a:spcPct val="110000"/>
              </a:lnSpc>
              <a:spcBef>
                <a:spcPts val="40"/>
              </a:spcBef>
              <a:buSzPct val="125000"/>
              <a:buFont typeface="Arial" panose="020B0604020202020204" pitchFamily="34" charset="0"/>
              <a:buChar char="•"/>
            </a:pPr>
            <a:endParaRPr lang="es-EC" sz="1700"/>
          </a:p>
          <a:p>
            <a:pPr marL="372104" lvl="1" indent="-228602" defTabSz="914408">
              <a:lnSpc>
                <a:spcPct val="110000"/>
              </a:lnSpc>
              <a:buSzPct val="125000"/>
              <a:buFont typeface="Arial" panose="020B0604020202020204" pitchFamily="34" charset="0"/>
              <a:buChar char="•"/>
              <a:tabLst>
                <a:tab pos="372739" algn="l"/>
              </a:tabLst>
            </a:pPr>
            <a:r>
              <a:rPr lang="es-EC" sz="1700" spc="-5"/>
              <a:t>Tablas </a:t>
            </a:r>
            <a:r>
              <a:rPr lang="es-EC" sz="1700" spc="-11"/>
              <a:t>de</a:t>
            </a:r>
            <a:r>
              <a:rPr lang="es-EC" sz="1700" spc="11"/>
              <a:t> </a:t>
            </a:r>
            <a:r>
              <a:rPr lang="es-EC" sz="1700" spc="-5"/>
              <a:t>distribución</a:t>
            </a:r>
            <a:endParaRPr lang="es-EC" sz="1700"/>
          </a:p>
          <a:p>
            <a:pPr lvl="1" indent="-228602" defTabSz="914408">
              <a:lnSpc>
                <a:spcPct val="110000"/>
              </a:lnSpc>
              <a:spcBef>
                <a:spcPts val="55"/>
              </a:spcBef>
              <a:buSzPct val="125000"/>
              <a:buFont typeface="Arial" panose="020B0604020202020204" pitchFamily="34" charset="0"/>
              <a:buChar char="•"/>
            </a:pPr>
            <a:endParaRPr lang="es-EC" sz="1700"/>
          </a:p>
          <a:p>
            <a:pPr marL="918829" lvl="2" indent="-228602" defTabSz="914408">
              <a:lnSpc>
                <a:spcPct val="110000"/>
              </a:lnSpc>
              <a:buSzPct val="125000"/>
              <a:buFont typeface="Arial" panose="020B0604020202020204" pitchFamily="34" charset="0"/>
              <a:buChar char="•"/>
              <a:tabLst>
                <a:tab pos="919465" algn="l"/>
              </a:tabLst>
            </a:pPr>
            <a:r>
              <a:rPr lang="es-EC" sz="1700"/>
              <a:t>Fórmula de Erlang</a:t>
            </a:r>
            <a:r>
              <a:rPr lang="es-EC" sz="1700" spc="-45"/>
              <a:t> </a:t>
            </a:r>
            <a:r>
              <a:rPr lang="es-EC" sz="1700"/>
              <a:t>B</a:t>
            </a:r>
          </a:p>
          <a:p>
            <a:pPr lvl="2" indent="-228602" defTabSz="914408">
              <a:lnSpc>
                <a:spcPct val="110000"/>
              </a:lnSpc>
              <a:spcBef>
                <a:spcPts val="40"/>
              </a:spcBef>
              <a:buSzPct val="125000"/>
              <a:buFont typeface="Arial" panose="020B0604020202020204" pitchFamily="34" charset="0"/>
              <a:buChar char="•"/>
            </a:pPr>
            <a:endParaRPr lang="es-EC" sz="1700"/>
          </a:p>
          <a:p>
            <a:pPr marL="918829" lvl="2" indent="-228602" defTabSz="914408">
              <a:lnSpc>
                <a:spcPct val="110000"/>
              </a:lnSpc>
              <a:buSzPct val="125000"/>
              <a:buFont typeface="Arial" panose="020B0604020202020204" pitchFamily="34" charset="0"/>
              <a:buChar char="•"/>
              <a:tabLst>
                <a:tab pos="919465" algn="l"/>
              </a:tabLst>
            </a:pPr>
            <a:r>
              <a:rPr lang="es-EC" sz="1700"/>
              <a:t>Fórmula de Erlang B</a:t>
            </a:r>
            <a:r>
              <a:rPr lang="es-EC" sz="1700" spc="-40"/>
              <a:t> </a:t>
            </a:r>
            <a:r>
              <a:rPr lang="es-EC" sz="1700" spc="-5"/>
              <a:t>extendido</a:t>
            </a:r>
            <a:endParaRPr lang="es-EC" sz="1700"/>
          </a:p>
          <a:p>
            <a:pPr lvl="2" indent="-228602" defTabSz="914408">
              <a:lnSpc>
                <a:spcPct val="110000"/>
              </a:lnSpc>
              <a:spcBef>
                <a:spcPts val="45"/>
              </a:spcBef>
              <a:buSzPct val="125000"/>
              <a:buFont typeface="Arial" panose="020B0604020202020204" pitchFamily="34" charset="0"/>
              <a:buChar char="•"/>
            </a:pPr>
            <a:endParaRPr lang="es-EC" sz="1700"/>
          </a:p>
          <a:p>
            <a:pPr marL="918829" lvl="2" indent="-228602" defTabSz="914408">
              <a:lnSpc>
                <a:spcPct val="110000"/>
              </a:lnSpc>
              <a:buSzPct val="125000"/>
              <a:buFont typeface="Arial" panose="020B0604020202020204" pitchFamily="34" charset="0"/>
              <a:buChar char="•"/>
              <a:tabLst>
                <a:tab pos="919465" algn="l"/>
              </a:tabLst>
            </a:pPr>
            <a:r>
              <a:rPr lang="es-EC" sz="1700"/>
              <a:t>Fórmula de Erlang</a:t>
            </a:r>
            <a:r>
              <a:rPr lang="es-EC" sz="1700" spc="-45"/>
              <a:t> </a:t>
            </a:r>
            <a:r>
              <a:rPr lang="es-EC" sz="1700"/>
              <a:t>C</a:t>
            </a:r>
          </a:p>
          <a:p>
            <a:pPr lvl="2" indent="-228602" defTabSz="914408">
              <a:lnSpc>
                <a:spcPct val="110000"/>
              </a:lnSpc>
              <a:spcBef>
                <a:spcPts val="51"/>
              </a:spcBef>
              <a:buSzPct val="125000"/>
              <a:buFont typeface="Arial" panose="020B0604020202020204" pitchFamily="34" charset="0"/>
              <a:buChar char="•"/>
            </a:pPr>
            <a:endParaRPr lang="es-EC" sz="1700"/>
          </a:p>
          <a:p>
            <a:pPr marL="918829" lvl="2" indent="-228602" defTabSz="914408">
              <a:lnSpc>
                <a:spcPct val="110000"/>
              </a:lnSpc>
              <a:buSzPct val="125000"/>
              <a:buFont typeface="Arial" panose="020B0604020202020204" pitchFamily="34" charset="0"/>
              <a:buChar char="•"/>
              <a:tabLst>
                <a:tab pos="919465" algn="l"/>
              </a:tabLst>
            </a:pPr>
            <a:r>
              <a:rPr lang="es-EC" sz="1700"/>
              <a:t>Fórmula de</a:t>
            </a:r>
            <a:r>
              <a:rPr lang="es-EC" sz="1700" spc="-25"/>
              <a:t> </a:t>
            </a:r>
            <a:r>
              <a:rPr lang="es-EC" sz="1700" spc="-5"/>
              <a:t>Poisson</a:t>
            </a:r>
            <a:endParaRPr lang="es-EC" sz="1700"/>
          </a:p>
          <a:p>
            <a:pPr lvl="2" indent="-228602" defTabSz="914408">
              <a:lnSpc>
                <a:spcPct val="110000"/>
              </a:lnSpc>
              <a:spcBef>
                <a:spcPts val="40"/>
              </a:spcBef>
              <a:buSzPct val="125000"/>
              <a:buFont typeface="Arial" panose="020B0604020202020204" pitchFamily="34" charset="0"/>
              <a:buChar char="•"/>
            </a:pPr>
            <a:endParaRPr lang="es-EC" sz="1700"/>
          </a:p>
          <a:p>
            <a:pPr marL="918829" lvl="2" indent="-228602" defTabSz="914408">
              <a:lnSpc>
                <a:spcPct val="110000"/>
              </a:lnSpc>
              <a:spcBef>
                <a:spcPts val="5"/>
              </a:spcBef>
              <a:buSzPct val="125000"/>
              <a:buFont typeface="Arial" panose="020B0604020202020204" pitchFamily="34" charset="0"/>
              <a:buChar char="•"/>
              <a:tabLst>
                <a:tab pos="919465" algn="l"/>
              </a:tabLst>
            </a:pPr>
            <a:r>
              <a:rPr lang="es-EC" sz="1700" spc="-5"/>
              <a:t>Comparación entre </a:t>
            </a:r>
            <a:r>
              <a:rPr lang="es-EC" sz="1700"/>
              <a:t>la fórmula de </a:t>
            </a:r>
            <a:r>
              <a:rPr lang="es-EC" sz="1700" spc="-5"/>
              <a:t>Erlang </a:t>
            </a:r>
            <a:r>
              <a:rPr lang="es-EC" sz="1700"/>
              <a:t>B y</a:t>
            </a:r>
            <a:r>
              <a:rPr lang="es-EC" sz="1700" spc="15"/>
              <a:t> </a:t>
            </a:r>
            <a:r>
              <a:rPr lang="es-EC" sz="1700" spc="-5"/>
              <a:t>Poisson</a:t>
            </a:r>
            <a:endParaRPr lang="es-EC" sz="1700"/>
          </a:p>
        </p:txBody>
      </p:sp>
      <p:sp>
        <p:nvSpPr>
          <p:cNvPr id="7" name="object 7"/>
          <p:cNvSpPr txBox="1">
            <a:spLocks noGrp="1"/>
          </p:cNvSpPr>
          <p:nvPr>
            <p:ph type="ftr" sz="quarter" idx="5"/>
          </p:nvPr>
        </p:nvSpPr>
        <p:spPr>
          <a:xfrm>
            <a:off x="5737014" y="8628803"/>
            <a:ext cx="5364480" cy="535517"/>
          </a:xfrm>
          <a:prstGeom prst="rect">
            <a:avLst/>
          </a:prstGeom>
        </p:spPr>
        <p:txBody>
          <a:bodyPr vert="horz" lIns="91440" tIns="45720" rIns="91440" bIns="45720" rtlCol="0" anchor="ctr">
            <a:normAutofit/>
          </a:bodyPr>
          <a:lstStyle/>
          <a:p>
            <a:pPr>
              <a:spcAft>
                <a:spcPts val="600"/>
              </a:spcAft>
            </a:pPr>
            <a:r>
              <a:rPr lang="en-US" sz="1050" cap="all" spc="-5" dirty="0">
                <a:solidFill>
                  <a:schemeClr val="tx1">
                    <a:tint val="75000"/>
                  </a:schemeClr>
                </a:solidFill>
                <a:latin typeface="+mn-lt"/>
                <a:cs typeface="+mn-cs"/>
              </a:rPr>
              <a:t>Universidad Técnica </a:t>
            </a:r>
            <a:r>
              <a:rPr lang="en-US" sz="1050" cap="all" spc="-11" dirty="0">
                <a:solidFill>
                  <a:schemeClr val="tx1">
                    <a:tint val="75000"/>
                  </a:schemeClr>
                </a:solidFill>
                <a:latin typeface="+mn-lt"/>
                <a:cs typeface="+mn-cs"/>
              </a:rPr>
              <a:t>de </a:t>
            </a:r>
            <a:r>
              <a:rPr lang="en-US" sz="1050" cap="all" spc="-5" dirty="0">
                <a:solidFill>
                  <a:schemeClr val="tx1">
                    <a:tint val="75000"/>
                  </a:schemeClr>
                </a:solidFill>
                <a:latin typeface="+mn-lt"/>
                <a:cs typeface="+mn-cs"/>
              </a:rPr>
              <a:t>Ambato </a:t>
            </a:r>
            <a:r>
              <a:rPr lang="en-US" sz="1050" cap="all" dirty="0">
                <a:solidFill>
                  <a:schemeClr val="tx1">
                    <a:tint val="75000"/>
                  </a:schemeClr>
                </a:solidFill>
                <a:latin typeface="+mn-lt"/>
                <a:cs typeface="+mn-cs"/>
              </a:rPr>
              <a:t>- </a:t>
            </a:r>
            <a:r>
              <a:rPr lang="en-US" sz="1050" cap="all" spc="-5" dirty="0">
                <a:solidFill>
                  <a:schemeClr val="tx1">
                    <a:tint val="75000"/>
                  </a:schemeClr>
                </a:solidFill>
                <a:latin typeface="+mn-lt"/>
                <a:cs typeface="+mn-cs"/>
              </a:rPr>
              <a:t>Carrera de</a:t>
            </a:r>
            <a:r>
              <a:rPr lang="en-US" sz="1050" cap="all" spc="40" dirty="0">
                <a:solidFill>
                  <a:schemeClr val="tx1">
                    <a:tint val="75000"/>
                  </a:schemeClr>
                </a:solidFill>
                <a:latin typeface="+mn-lt"/>
                <a:cs typeface="+mn-cs"/>
              </a:rPr>
              <a:t> </a:t>
            </a:r>
            <a:r>
              <a:rPr lang="en-US" sz="1050" cap="all" dirty="0" err="1">
                <a:solidFill>
                  <a:schemeClr val="tx1">
                    <a:tint val="75000"/>
                  </a:schemeClr>
                </a:solidFill>
                <a:latin typeface="+mn-lt"/>
                <a:cs typeface="+mn-cs"/>
              </a:rPr>
              <a:t>Telecomunicaciones</a:t>
            </a:r>
            <a:endParaRPr lang="en-US" sz="1050" cap="all" dirty="0">
              <a:solidFill>
                <a:schemeClr val="tx1">
                  <a:tint val="75000"/>
                </a:schemeClr>
              </a:solidFill>
              <a:latin typeface="+mn-lt"/>
              <a:cs typeface="+mn-cs"/>
            </a:endParaRPr>
          </a:p>
        </p:txBody>
      </p:sp>
      <p:sp>
        <p:nvSpPr>
          <p:cNvPr id="6" name="object 6"/>
          <p:cNvSpPr txBox="1">
            <a:spLocks noGrp="1"/>
          </p:cNvSpPr>
          <p:nvPr>
            <p:ph type="sldNum" sz="quarter" idx="7"/>
          </p:nvPr>
        </p:nvSpPr>
        <p:spPr>
          <a:xfrm>
            <a:off x="19247557" y="9601766"/>
            <a:ext cx="1428044" cy="179536"/>
          </a:xfrm>
          <a:prstGeom prst="rect">
            <a:avLst/>
          </a:prstGeom>
        </p:spPr>
        <p:txBody>
          <a:bodyPr vert="horz" wrap="square" lIns="0" tIns="0" rIns="0" bIns="0" rtlCol="0" anchor="ctr">
            <a:spAutoFit/>
          </a:bodyPr>
          <a:lstStyle/>
          <a:p>
            <a:pPr marL="38099">
              <a:lnSpc>
                <a:spcPts val="1425"/>
              </a:lnSpc>
              <a:spcAft>
                <a:spcPts val="600"/>
              </a:spcAft>
            </a:pPr>
            <a:fld id="{81D60167-4931-47E6-BA6A-407CBD079E47}" type="slidenum">
              <a:rPr spc="-5" dirty="0"/>
              <a:pPr marL="38099">
                <a:lnSpc>
                  <a:spcPts val="1425"/>
                </a:lnSpc>
                <a:spcAft>
                  <a:spcPts val="600"/>
                </a:spcAft>
              </a:pPr>
              <a:t>2</a:t>
            </a:fld>
            <a:endParaRPr lang="es-EC" spc="-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93117" y="877575"/>
            <a:ext cx="9517883" cy="1746760"/>
          </a:xfrm>
          <a:prstGeom prst="rect">
            <a:avLst/>
          </a:prstGeom>
        </p:spPr>
        <p:txBody>
          <a:bodyPr vert="horz" wrap="square" lIns="0" tIns="13335" rIns="0" bIns="0" rtlCol="0">
            <a:spAutoFit/>
          </a:bodyPr>
          <a:lstStyle/>
          <a:p>
            <a:pPr marL="12700" marR="5080" algn="just">
              <a:lnSpc>
                <a:spcPct val="143700"/>
              </a:lnSpc>
              <a:spcBef>
                <a:spcPts val="105"/>
              </a:spcBef>
            </a:pPr>
            <a:r>
              <a:rPr sz="1400" spc="-5" dirty="0">
                <a:solidFill>
                  <a:schemeClr val="bg1"/>
                </a:solidFill>
                <a:latin typeface="Arial"/>
                <a:cs typeface="Arial"/>
              </a:rPr>
              <a:t>En el diseño </a:t>
            </a:r>
            <a:r>
              <a:rPr sz="1400" spc="-11" dirty="0">
                <a:solidFill>
                  <a:schemeClr val="bg1"/>
                </a:solidFill>
                <a:latin typeface="Arial"/>
                <a:cs typeface="Arial"/>
              </a:rPr>
              <a:t>de </a:t>
            </a:r>
            <a:r>
              <a:rPr sz="1400" spc="-5" dirty="0">
                <a:solidFill>
                  <a:schemeClr val="bg1"/>
                </a:solidFill>
                <a:latin typeface="Arial"/>
                <a:cs typeface="Arial"/>
              </a:rPr>
              <a:t>sistemas telefónicos un factor </a:t>
            </a:r>
            <a:r>
              <a:rPr sz="1400" dirty="0">
                <a:solidFill>
                  <a:schemeClr val="bg1"/>
                </a:solidFill>
                <a:latin typeface="Arial"/>
                <a:cs typeface="Arial"/>
              </a:rPr>
              <a:t>muy </a:t>
            </a:r>
            <a:r>
              <a:rPr sz="1400" spc="-5" dirty="0">
                <a:solidFill>
                  <a:schemeClr val="bg1"/>
                </a:solidFill>
                <a:latin typeface="Arial"/>
                <a:cs typeface="Arial"/>
              </a:rPr>
              <a:t>importante es la ingeniería del tráfico. </a:t>
            </a:r>
            <a:r>
              <a:rPr sz="1400" dirty="0">
                <a:solidFill>
                  <a:schemeClr val="bg1"/>
                </a:solidFill>
                <a:latin typeface="Arial"/>
                <a:cs typeface="Arial"/>
              </a:rPr>
              <a:t>Ésta  juega </a:t>
            </a:r>
            <a:r>
              <a:rPr sz="1400" spc="-5" dirty="0">
                <a:solidFill>
                  <a:schemeClr val="bg1"/>
                </a:solidFill>
                <a:latin typeface="Arial"/>
                <a:cs typeface="Arial"/>
              </a:rPr>
              <a:t>un papel </a:t>
            </a:r>
            <a:r>
              <a:rPr sz="1400" dirty="0">
                <a:solidFill>
                  <a:schemeClr val="bg1"/>
                </a:solidFill>
                <a:latin typeface="Arial"/>
                <a:cs typeface="Arial"/>
              </a:rPr>
              <a:t>muy </a:t>
            </a:r>
            <a:r>
              <a:rPr sz="1400" spc="-5" dirty="0">
                <a:solidFill>
                  <a:schemeClr val="bg1"/>
                </a:solidFill>
                <a:latin typeface="Arial"/>
                <a:cs typeface="Arial"/>
              </a:rPr>
              <a:t>importante ya que busca la solución óptima, en cuanto a costo </a:t>
            </a:r>
            <a:r>
              <a:rPr sz="1400" dirty="0">
                <a:solidFill>
                  <a:schemeClr val="bg1"/>
                </a:solidFill>
                <a:latin typeface="Arial"/>
                <a:cs typeface="Arial"/>
              </a:rPr>
              <a:t>y </a:t>
            </a:r>
            <a:r>
              <a:rPr sz="1400" spc="-5" dirty="0">
                <a:solidFill>
                  <a:schemeClr val="bg1"/>
                </a:solidFill>
                <a:latin typeface="Arial"/>
                <a:cs typeface="Arial"/>
              </a:rPr>
              <a:t>eficiencia,  en el diseño de sistemas de </a:t>
            </a:r>
            <a:r>
              <a:rPr sz="1400" dirty="0">
                <a:solidFill>
                  <a:schemeClr val="bg1"/>
                </a:solidFill>
                <a:latin typeface="Arial"/>
                <a:cs typeface="Arial"/>
              </a:rPr>
              <a:t>tráfico. Es </a:t>
            </a:r>
            <a:r>
              <a:rPr sz="1400" spc="-5" dirty="0">
                <a:solidFill>
                  <a:schemeClr val="bg1"/>
                </a:solidFill>
                <a:latin typeface="Arial"/>
                <a:cs typeface="Arial"/>
              </a:rPr>
              <a:t>por ello que la industria del tráfico ha invertido un tiempo  </a:t>
            </a:r>
            <a:r>
              <a:rPr sz="1400" dirty="0">
                <a:solidFill>
                  <a:schemeClr val="bg1"/>
                </a:solidFill>
                <a:latin typeface="Arial"/>
                <a:cs typeface="Arial"/>
              </a:rPr>
              <a:t>muy </a:t>
            </a:r>
            <a:r>
              <a:rPr sz="1400" spc="-5" dirty="0">
                <a:solidFill>
                  <a:schemeClr val="bg1"/>
                </a:solidFill>
                <a:latin typeface="Arial"/>
                <a:cs typeface="Arial"/>
              </a:rPr>
              <a:t>considerable en </a:t>
            </a:r>
            <a:r>
              <a:rPr sz="1400" spc="-11" dirty="0">
                <a:solidFill>
                  <a:schemeClr val="bg1"/>
                </a:solidFill>
                <a:latin typeface="Arial"/>
                <a:cs typeface="Arial"/>
              </a:rPr>
              <a:t>la </a:t>
            </a:r>
            <a:r>
              <a:rPr sz="1400" spc="-5" dirty="0">
                <a:solidFill>
                  <a:schemeClr val="bg1"/>
                </a:solidFill>
                <a:latin typeface="Arial"/>
                <a:cs typeface="Arial"/>
              </a:rPr>
              <a:t>investigación </a:t>
            </a:r>
            <a:r>
              <a:rPr sz="1400" dirty="0">
                <a:solidFill>
                  <a:schemeClr val="bg1"/>
                </a:solidFill>
                <a:latin typeface="Arial"/>
                <a:cs typeface="Arial"/>
              </a:rPr>
              <a:t>y </a:t>
            </a:r>
            <a:r>
              <a:rPr sz="1400" spc="-5" dirty="0">
                <a:solidFill>
                  <a:schemeClr val="bg1"/>
                </a:solidFill>
                <a:latin typeface="Arial"/>
                <a:cs typeface="Arial"/>
              </a:rPr>
              <a:t>desarrollo de prácticas </a:t>
            </a:r>
            <a:r>
              <a:rPr sz="1400" dirty="0">
                <a:solidFill>
                  <a:schemeClr val="bg1"/>
                </a:solidFill>
                <a:latin typeface="Arial"/>
                <a:cs typeface="Arial"/>
              </a:rPr>
              <a:t>y </a:t>
            </a:r>
            <a:r>
              <a:rPr sz="1400" spc="-5" dirty="0">
                <a:solidFill>
                  <a:schemeClr val="bg1"/>
                </a:solidFill>
                <a:latin typeface="Arial"/>
                <a:cs typeface="Arial"/>
              </a:rPr>
              <a:t>tablas de distribución </a:t>
            </a:r>
            <a:r>
              <a:rPr sz="1400" spc="-11" dirty="0">
                <a:solidFill>
                  <a:schemeClr val="bg1"/>
                </a:solidFill>
                <a:latin typeface="Arial"/>
                <a:cs typeface="Arial"/>
              </a:rPr>
              <a:t>que </a:t>
            </a:r>
            <a:r>
              <a:rPr sz="1400" spc="-5" dirty="0">
                <a:solidFill>
                  <a:schemeClr val="bg1"/>
                </a:solidFill>
                <a:latin typeface="Arial"/>
                <a:cs typeface="Arial"/>
              </a:rPr>
              <a:t>nos  brindan </a:t>
            </a:r>
            <a:r>
              <a:rPr sz="1400" dirty="0">
                <a:solidFill>
                  <a:schemeClr val="bg1"/>
                </a:solidFill>
                <a:latin typeface="Arial"/>
                <a:cs typeface="Arial"/>
              </a:rPr>
              <a:t>un </a:t>
            </a:r>
            <a:r>
              <a:rPr sz="1400" spc="-5" dirty="0">
                <a:solidFill>
                  <a:schemeClr val="bg1"/>
                </a:solidFill>
                <a:latin typeface="Arial"/>
                <a:cs typeface="Arial"/>
              </a:rPr>
              <a:t>panorama del ayer para desarrollar los </a:t>
            </a:r>
            <a:r>
              <a:rPr sz="1400" dirty="0">
                <a:solidFill>
                  <a:schemeClr val="bg1"/>
                </a:solidFill>
                <a:latin typeface="Arial"/>
                <a:cs typeface="Arial"/>
              </a:rPr>
              <a:t>sistemas </a:t>
            </a:r>
            <a:r>
              <a:rPr sz="1400" spc="-5" dirty="0">
                <a:solidFill>
                  <a:schemeClr val="bg1"/>
                </a:solidFill>
                <a:latin typeface="Arial"/>
                <a:cs typeface="Arial"/>
              </a:rPr>
              <a:t>del mañana (Puente,</a:t>
            </a:r>
            <a:r>
              <a:rPr sz="1400" spc="71" dirty="0">
                <a:solidFill>
                  <a:schemeClr val="bg1"/>
                </a:solidFill>
                <a:latin typeface="Arial"/>
                <a:cs typeface="Arial"/>
              </a:rPr>
              <a:t> </a:t>
            </a:r>
            <a:r>
              <a:rPr sz="1400" spc="-5" dirty="0">
                <a:solidFill>
                  <a:schemeClr val="bg1"/>
                </a:solidFill>
                <a:latin typeface="Arial"/>
                <a:cs typeface="Arial"/>
              </a:rPr>
              <a:t>2012).</a:t>
            </a:r>
            <a:endParaRPr sz="1400" dirty="0">
              <a:solidFill>
                <a:schemeClr val="bg1"/>
              </a:solidFill>
              <a:latin typeface="Arial"/>
              <a:cs typeface="Arial"/>
            </a:endParaRPr>
          </a:p>
          <a:p>
            <a:pPr>
              <a:spcBef>
                <a:spcPts val="11"/>
              </a:spcBef>
            </a:pPr>
            <a:endParaRPr dirty="0">
              <a:latin typeface="Arial"/>
              <a:cs typeface="Arial"/>
            </a:endParaRPr>
          </a:p>
          <a:p>
            <a:pPr marL="12700" algn="just"/>
            <a:r>
              <a:rPr sz="1400" spc="-5" dirty="0">
                <a:latin typeface="Arial"/>
                <a:cs typeface="Arial"/>
              </a:rPr>
              <a:t>Video:</a:t>
            </a:r>
            <a:r>
              <a:rPr sz="1400" dirty="0">
                <a:latin typeface="Arial"/>
                <a:cs typeface="Arial"/>
              </a:rPr>
              <a:t> </a:t>
            </a:r>
            <a:r>
              <a:rPr sz="1400" u="heavy" spc="-5" dirty="0">
                <a:solidFill>
                  <a:srgbClr val="0000FF"/>
                </a:solidFill>
                <a:uFill>
                  <a:solidFill>
                    <a:srgbClr val="0000FF"/>
                  </a:solidFill>
                </a:uFill>
                <a:latin typeface="Arial"/>
                <a:cs typeface="Arial"/>
                <a:hlinkClick r:id="rId2"/>
              </a:rPr>
              <a:t>https://www.youtube.com/watch?v=Z5K8WuxiJG4</a:t>
            </a:r>
            <a:endParaRPr sz="1400" dirty="0">
              <a:latin typeface="Arial"/>
              <a:cs typeface="Arial"/>
            </a:endParaRPr>
          </a:p>
        </p:txBody>
      </p:sp>
      <p:sp>
        <p:nvSpPr>
          <p:cNvPr id="3" name="object 3"/>
          <p:cNvSpPr txBox="1"/>
          <p:nvPr/>
        </p:nvSpPr>
        <p:spPr>
          <a:xfrm>
            <a:off x="2293117" y="6097906"/>
            <a:ext cx="9517883" cy="1929504"/>
          </a:xfrm>
          <a:prstGeom prst="rect">
            <a:avLst/>
          </a:prstGeom>
        </p:spPr>
        <p:txBody>
          <a:bodyPr vert="horz" wrap="square" lIns="0" tIns="11431" rIns="0" bIns="0" rtlCol="0">
            <a:spAutoFit/>
          </a:bodyPr>
          <a:lstStyle/>
          <a:p>
            <a:pPr marL="12700" marR="5080" algn="just">
              <a:lnSpc>
                <a:spcPct val="143800"/>
              </a:lnSpc>
              <a:spcBef>
                <a:spcPts val="91"/>
              </a:spcBef>
            </a:pPr>
            <a:r>
              <a:rPr sz="1400" spc="-5" dirty="0">
                <a:solidFill>
                  <a:schemeClr val="bg1"/>
                </a:solidFill>
                <a:latin typeface="Arial"/>
                <a:cs typeface="Arial"/>
              </a:rPr>
              <a:t>La intensidad de tráfico </a:t>
            </a:r>
            <a:r>
              <a:rPr sz="1400" dirty="0">
                <a:solidFill>
                  <a:schemeClr val="bg1"/>
                </a:solidFill>
                <a:latin typeface="Arial"/>
                <a:cs typeface="Arial"/>
              </a:rPr>
              <a:t>está </a:t>
            </a:r>
            <a:r>
              <a:rPr sz="1400" spc="-5" dirty="0">
                <a:solidFill>
                  <a:schemeClr val="bg1"/>
                </a:solidFill>
                <a:latin typeface="Arial"/>
                <a:cs typeface="Arial"/>
              </a:rPr>
              <a:t>medida en Erlangs, donde 1 Erlang </a:t>
            </a:r>
            <a:r>
              <a:rPr sz="1400" spc="-11" dirty="0">
                <a:solidFill>
                  <a:schemeClr val="bg1"/>
                </a:solidFill>
                <a:latin typeface="Arial"/>
                <a:cs typeface="Arial"/>
              </a:rPr>
              <a:t>es </a:t>
            </a:r>
            <a:r>
              <a:rPr sz="1400" spc="-5" dirty="0">
                <a:solidFill>
                  <a:schemeClr val="bg1"/>
                </a:solidFill>
                <a:latin typeface="Arial"/>
                <a:cs typeface="Arial"/>
              </a:rPr>
              <a:t>un circuito en uso </a:t>
            </a:r>
            <a:r>
              <a:rPr sz="1400" spc="-11" dirty="0">
                <a:solidFill>
                  <a:schemeClr val="bg1"/>
                </a:solidFill>
                <a:latin typeface="Arial"/>
                <a:cs typeface="Arial"/>
              </a:rPr>
              <a:t>por </a:t>
            </a:r>
            <a:r>
              <a:rPr sz="1400" spc="-5" dirty="0">
                <a:solidFill>
                  <a:schemeClr val="bg1"/>
                </a:solidFill>
                <a:latin typeface="Arial"/>
                <a:cs typeface="Arial"/>
              </a:rPr>
              <a:t>3600  segundos, una </a:t>
            </a:r>
            <a:r>
              <a:rPr sz="1400" dirty="0">
                <a:solidFill>
                  <a:schemeClr val="bg1"/>
                </a:solidFill>
                <a:latin typeface="Arial"/>
                <a:cs typeface="Arial"/>
              </a:rPr>
              <a:t>hora, </a:t>
            </a:r>
            <a:r>
              <a:rPr sz="1400" spc="-5" dirty="0">
                <a:solidFill>
                  <a:schemeClr val="bg1"/>
                </a:solidFill>
                <a:latin typeface="Arial"/>
                <a:cs typeface="Arial"/>
              </a:rPr>
              <a:t>llamado </a:t>
            </a:r>
            <a:r>
              <a:rPr sz="1400" dirty="0">
                <a:solidFill>
                  <a:schemeClr val="bg1"/>
                </a:solidFill>
                <a:latin typeface="Arial"/>
                <a:cs typeface="Arial"/>
              </a:rPr>
              <a:t>así </a:t>
            </a:r>
            <a:r>
              <a:rPr sz="1400" spc="-5" dirty="0">
                <a:solidFill>
                  <a:schemeClr val="bg1"/>
                </a:solidFill>
                <a:latin typeface="Arial"/>
                <a:cs typeface="Arial"/>
              </a:rPr>
              <a:t>después de que el matemático </a:t>
            </a:r>
            <a:r>
              <a:rPr sz="1400" dirty="0">
                <a:solidFill>
                  <a:schemeClr val="bg1"/>
                </a:solidFill>
                <a:latin typeface="Arial"/>
                <a:cs typeface="Arial"/>
              </a:rPr>
              <a:t>A. K. </a:t>
            </a:r>
            <a:r>
              <a:rPr sz="1400" spc="-5" dirty="0">
                <a:solidFill>
                  <a:schemeClr val="bg1"/>
                </a:solidFill>
                <a:latin typeface="Arial"/>
                <a:cs typeface="Arial"/>
              </a:rPr>
              <a:t>Erlang, funda la teoría del  </a:t>
            </a:r>
            <a:r>
              <a:rPr sz="1400" dirty="0">
                <a:solidFill>
                  <a:schemeClr val="bg1"/>
                </a:solidFill>
                <a:latin typeface="Arial"/>
                <a:cs typeface="Arial"/>
              </a:rPr>
              <a:t>tráfico </a:t>
            </a:r>
            <a:r>
              <a:rPr sz="1400" spc="-5" dirty="0">
                <a:solidFill>
                  <a:schemeClr val="bg1"/>
                </a:solidFill>
                <a:latin typeface="Arial"/>
                <a:cs typeface="Arial"/>
              </a:rPr>
              <a:t>en telefonía. </a:t>
            </a:r>
            <a:r>
              <a:rPr sz="1400" dirty="0">
                <a:solidFill>
                  <a:schemeClr val="bg1"/>
                </a:solidFill>
                <a:latin typeface="Arial"/>
                <a:cs typeface="Arial"/>
              </a:rPr>
              <a:t>La </a:t>
            </a:r>
            <a:r>
              <a:rPr sz="1400" spc="-5" dirty="0">
                <a:solidFill>
                  <a:schemeClr val="bg1"/>
                </a:solidFill>
                <a:latin typeface="Arial"/>
                <a:cs typeface="Arial"/>
              </a:rPr>
              <a:t>intensidad </a:t>
            </a:r>
            <a:r>
              <a:rPr sz="1400" dirty="0">
                <a:solidFill>
                  <a:schemeClr val="bg1"/>
                </a:solidFill>
                <a:latin typeface="Arial"/>
                <a:cs typeface="Arial"/>
              </a:rPr>
              <a:t>de tráfico está </a:t>
            </a:r>
            <a:r>
              <a:rPr sz="1400" spc="-5" dirty="0">
                <a:solidFill>
                  <a:schemeClr val="bg1"/>
                </a:solidFill>
                <a:latin typeface="Arial"/>
                <a:cs typeface="Arial"/>
              </a:rPr>
              <a:t>medida también </a:t>
            </a:r>
            <a:r>
              <a:rPr sz="1400" dirty="0">
                <a:solidFill>
                  <a:schemeClr val="bg1"/>
                </a:solidFill>
                <a:latin typeface="Arial"/>
                <a:cs typeface="Arial"/>
              </a:rPr>
              <a:t>en </a:t>
            </a:r>
            <a:r>
              <a:rPr sz="1400" spc="-5" dirty="0">
                <a:solidFill>
                  <a:schemeClr val="bg1"/>
                </a:solidFill>
                <a:latin typeface="Arial"/>
                <a:cs typeface="Arial"/>
              </a:rPr>
              <a:t>“Circuit Centum Seconds”,  CCS, donde 1 CCS es un circuito en uso por 100 segundos (Aguilar, </a:t>
            </a:r>
            <a:r>
              <a:rPr sz="1400" dirty="0">
                <a:solidFill>
                  <a:schemeClr val="bg1"/>
                </a:solidFill>
                <a:latin typeface="Arial"/>
                <a:cs typeface="Arial"/>
              </a:rPr>
              <a:t>2007). </a:t>
            </a:r>
            <a:r>
              <a:rPr sz="1400" spc="-11" dirty="0">
                <a:solidFill>
                  <a:schemeClr val="bg1"/>
                </a:solidFill>
                <a:latin typeface="Arial"/>
                <a:cs typeface="Arial"/>
              </a:rPr>
              <a:t>La </a:t>
            </a:r>
            <a:r>
              <a:rPr sz="1400" spc="-5" dirty="0">
                <a:solidFill>
                  <a:schemeClr val="bg1"/>
                </a:solidFill>
                <a:latin typeface="Arial"/>
                <a:cs typeface="Arial"/>
              </a:rPr>
              <a:t>relación que </a:t>
            </a:r>
            <a:r>
              <a:rPr sz="1400" spc="-11" dirty="0">
                <a:solidFill>
                  <a:schemeClr val="bg1"/>
                </a:solidFill>
                <a:latin typeface="Arial"/>
                <a:cs typeface="Arial"/>
              </a:rPr>
              <a:t>se  </a:t>
            </a:r>
            <a:r>
              <a:rPr sz="1400" spc="-5" dirty="0">
                <a:solidFill>
                  <a:schemeClr val="bg1"/>
                </a:solidFill>
                <a:latin typeface="Arial"/>
                <a:cs typeface="Arial"/>
              </a:rPr>
              <a:t>puede establecer entre Erlangs </a:t>
            </a:r>
            <a:r>
              <a:rPr sz="1400" dirty="0">
                <a:solidFill>
                  <a:schemeClr val="bg1"/>
                </a:solidFill>
                <a:latin typeface="Arial"/>
                <a:cs typeface="Arial"/>
              </a:rPr>
              <a:t>y </a:t>
            </a:r>
            <a:r>
              <a:rPr sz="1400" spc="-5" dirty="0">
                <a:solidFill>
                  <a:schemeClr val="bg1"/>
                </a:solidFill>
                <a:latin typeface="Arial"/>
                <a:cs typeface="Arial"/>
              </a:rPr>
              <a:t>CCS´s es la</a:t>
            </a:r>
            <a:r>
              <a:rPr sz="1400" spc="5" dirty="0">
                <a:solidFill>
                  <a:schemeClr val="bg1"/>
                </a:solidFill>
                <a:latin typeface="Arial"/>
                <a:cs typeface="Arial"/>
              </a:rPr>
              <a:t> </a:t>
            </a:r>
            <a:r>
              <a:rPr sz="1400" spc="-5" dirty="0">
                <a:solidFill>
                  <a:schemeClr val="bg1"/>
                </a:solidFill>
                <a:latin typeface="Arial"/>
                <a:cs typeface="Arial"/>
              </a:rPr>
              <a:t>siguiente:</a:t>
            </a:r>
            <a:endParaRPr sz="1400" dirty="0">
              <a:solidFill>
                <a:schemeClr val="bg1"/>
              </a:solidFill>
              <a:latin typeface="Arial"/>
              <a:cs typeface="Arial"/>
            </a:endParaRPr>
          </a:p>
          <a:p>
            <a:pPr>
              <a:lnSpc>
                <a:spcPct val="100000"/>
              </a:lnSpc>
            </a:pPr>
            <a:endParaRPr sz="1400" dirty="0">
              <a:solidFill>
                <a:schemeClr val="bg1"/>
              </a:solidFill>
              <a:latin typeface="Arial"/>
              <a:cs typeface="Arial"/>
            </a:endParaRPr>
          </a:p>
          <a:p>
            <a:pPr>
              <a:spcBef>
                <a:spcPts val="5"/>
              </a:spcBef>
            </a:pPr>
            <a:endParaRPr sz="1400" dirty="0">
              <a:solidFill>
                <a:schemeClr val="bg1"/>
              </a:solidFill>
              <a:latin typeface="Arial"/>
              <a:cs typeface="Arial"/>
            </a:endParaRPr>
          </a:p>
          <a:p>
            <a:pPr algn="ctr">
              <a:lnSpc>
                <a:spcPct val="100000"/>
              </a:lnSpc>
            </a:pPr>
            <a:r>
              <a:rPr sz="1600" spc="-25" dirty="0">
                <a:solidFill>
                  <a:schemeClr val="bg1"/>
                </a:solidFill>
                <a:latin typeface="DejaVu Sans Condensed"/>
                <a:cs typeface="DejaVu Sans Condensed"/>
              </a:rPr>
              <a:t>1 </a:t>
            </a:r>
            <a:r>
              <a:rPr sz="1600" spc="-20" dirty="0">
                <a:solidFill>
                  <a:schemeClr val="bg1"/>
                </a:solidFill>
                <a:latin typeface="DejaVu Sans Condensed"/>
                <a:cs typeface="DejaVu Sans Condensed"/>
              </a:rPr>
              <a:t>𝐸𝑟𝑙𝑎𝑛𝑔 </a:t>
            </a:r>
            <a:r>
              <a:rPr sz="1600" spc="-11" dirty="0">
                <a:solidFill>
                  <a:schemeClr val="bg1"/>
                </a:solidFill>
                <a:latin typeface="DejaVu Sans Condensed"/>
                <a:cs typeface="DejaVu Sans Condensed"/>
              </a:rPr>
              <a:t>= </a:t>
            </a:r>
            <a:r>
              <a:rPr sz="1600" spc="-31" dirty="0">
                <a:solidFill>
                  <a:schemeClr val="bg1"/>
                </a:solidFill>
                <a:latin typeface="DejaVu Sans Condensed"/>
                <a:cs typeface="DejaVu Sans Condensed"/>
              </a:rPr>
              <a:t>3600 </a:t>
            </a:r>
            <a:r>
              <a:rPr sz="1600" dirty="0">
                <a:solidFill>
                  <a:schemeClr val="bg1"/>
                </a:solidFill>
                <a:latin typeface="DejaVu Sans Condensed"/>
                <a:cs typeface="DejaVu Sans Condensed"/>
              </a:rPr>
              <a:t>𝑆𝑒𝑔𝑢𝑛𝑑𝑜𝑠 </a:t>
            </a:r>
            <a:r>
              <a:rPr sz="1600" spc="-11" dirty="0">
                <a:solidFill>
                  <a:schemeClr val="bg1"/>
                </a:solidFill>
                <a:latin typeface="DejaVu Sans Condensed"/>
                <a:cs typeface="DejaVu Sans Condensed"/>
              </a:rPr>
              <a:t>=</a:t>
            </a:r>
            <a:r>
              <a:rPr sz="1600" spc="-120" dirty="0">
                <a:solidFill>
                  <a:schemeClr val="bg1"/>
                </a:solidFill>
                <a:latin typeface="DejaVu Sans Condensed"/>
                <a:cs typeface="DejaVu Sans Condensed"/>
              </a:rPr>
              <a:t> </a:t>
            </a:r>
            <a:r>
              <a:rPr sz="1600" spc="-25" dirty="0">
                <a:solidFill>
                  <a:schemeClr val="bg1"/>
                </a:solidFill>
                <a:latin typeface="DejaVu Sans Condensed"/>
                <a:cs typeface="DejaVu Sans Condensed"/>
              </a:rPr>
              <a:t>36 </a:t>
            </a:r>
            <a:r>
              <a:rPr sz="1600" spc="45" dirty="0">
                <a:solidFill>
                  <a:schemeClr val="bg1"/>
                </a:solidFill>
                <a:latin typeface="DejaVu Sans Condensed"/>
                <a:cs typeface="DejaVu Sans Condensed"/>
              </a:rPr>
              <a:t>𝐶𝐶𝑆</a:t>
            </a:r>
            <a:endParaRPr sz="1600" dirty="0">
              <a:solidFill>
                <a:schemeClr val="bg1"/>
              </a:solidFill>
              <a:latin typeface="DejaVu Sans Condensed"/>
              <a:cs typeface="DejaVu Sans Condensed"/>
            </a:endParaRPr>
          </a:p>
        </p:txBody>
      </p:sp>
      <p:sp>
        <p:nvSpPr>
          <p:cNvPr id="5" name="object 5"/>
          <p:cNvSpPr txBox="1">
            <a:spLocks noGrp="1"/>
          </p:cNvSpPr>
          <p:nvPr>
            <p:ph type="title"/>
          </p:nvPr>
        </p:nvSpPr>
        <p:spPr>
          <a:xfrm>
            <a:off x="2425706" y="309303"/>
            <a:ext cx="5499094" cy="443070"/>
          </a:xfrm>
          <a:prstGeom prst="rect">
            <a:avLst/>
          </a:prstGeom>
        </p:spPr>
        <p:txBody>
          <a:bodyPr vert="horz" wrap="square" lIns="0" tIns="12065" rIns="0" bIns="0" rtlCol="0" anchor="ctr">
            <a:spAutoFit/>
          </a:bodyPr>
          <a:lstStyle/>
          <a:p>
            <a:pPr marL="12700">
              <a:lnSpc>
                <a:spcPct val="100000"/>
              </a:lnSpc>
              <a:spcBef>
                <a:spcPts val="95"/>
              </a:spcBef>
            </a:pPr>
            <a:r>
              <a:rPr sz="2800" dirty="0">
                <a:solidFill>
                  <a:srgbClr val="FFFFFF"/>
                </a:solidFill>
                <a:latin typeface="Arial"/>
                <a:cs typeface="Arial"/>
              </a:rPr>
              <a:t>1. </a:t>
            </a:r>
            <a:r>
              <a:rPr sz="2800" spc="-5" dirty="0">
                <a:solidFill>
                  <a:srgbClr val="FFFFFF"/>
                </a:solidFill>
                <a:latin typeface="Arial"/>
                <a:cs typeface="Arial"/>
              </a:rPr>
              <a:t>Tráfico</a:t>
            </a:r>
            <a:r>
              <a:rPr sz="2800" spc="-35" dirty="0">
                <a:solidFill>
                  <a:srgbClr val="FFFFFF"/>
                </a:solidFill>
                <a:latin typeface="Arial"/>
                <a:cs typeface="Arial"/>
              </a:rPr>
              <a:t> </a:t>
            </a:r>
            <a:r>
              <a:rPr sz="2800" spc="-5" dirty="0">
                <a:solidFill>
                  <a:srgbClr val="FFFFFF"/>
                </a:solidFill>
                <a:latin typeface="Arial"/>
                <a:cs typeface="Arial"/>
              </a:rPr>
              <a:t>Telefónico</a:t>
            </a:r>
            <a:endParaRPr sz="2800" dirty="0">
              <a:latin typeface="Arial"/>
              <a:cs typeface="Arial"/>
            </a:endParaRPr>
          </a:p>
        </p:txBody>
      </p:sp>
      <p:sp>
        <p:nvSpPr>
          <p:cNvPr id="11" name="object 11"/>
          <p:cNvSpPr txBox="1">
            <a:spLocks noGrp="1"/>
          </p:cNvSpPr>
          <p:nvPr>
            <p:ph type="ftr" sz="quarter" idx="11"/>
          </p:nvPr>
        </p:nvSpPr>
        <p:spPr>
          <a:xfrm>
            <a:off x="8779371" y="9598881"/>
            <a:ext cx="8655472" cy="185307"/>
          </a:xfrm>
          <a:prstGeom prst="rect">
            <a:avLst/>
          </a:prstGeom>
        </p:spPr>
        <p:txBody>
          <a:bodyPr vert="horz" wrap="square" lIns="0" tIns="0" rIns="0" bIns="0" rtlCol="0" anchor="ctr">
            <a:spAutoFit/>
          </a:bodyPr>
          <a:lstStyle/>
          <a:p>
            <a:pPr marL="12700">
              <a:lnSpc>
                <a:spcPts val="1425"/>
              </a:lnSpc>
            </a:pPr>
            <a:r>
              <a:rPr spc="-5" dirty="0"/>
              <a:t>Universidad Técnica </a:t>
            </a:r>
            <a:r>
              <a:rPr spc="-11" dirty="0"/>
              <a:t>de </a:t>
            </a:r>
            <a:r>
              <a:rPr spc="-5" dirty="0"/>
              <a:t>Ambato </a:t>
            </a:r>
            <a:r>
              <a:rPr dirty="0"/>
              <a:t>- </a:t>
            </a:r>
            <a:r>
              <a:rPr spc="-5" dirty="0"/>
              <a:t>Carrera de</a:t>
            </a:r>
            <a:r>
              <a:rPr spc="40" dirty="0"/>
              <a:t> </a:t>
            </a:r>
            <a:r>
              <a:rPr dirty="0"/>
              <a:t>Telecomunicaciones</a:t>
            </a:r>
          </a:p>
        </p:txBody>
      </p:sp>
      <p:sp>
        <p:nvSpPr>
          <p:cNvPr id="10" name="object 10"/>
          <p:cNvSpPr txBox="1">
            <a:spLocks noGrp="1"/>
          </p:cNvSpPr>
          <p:nvPr>
            <p:ph type="sldNum" sz="quarter" idx="12"/>
          </p:nvPr>
        </p:nvSpPr>
        <p:spPr>
          <a:xfrm>
            <a:off x="19247557" y="9598145"/>
            <a:ext cx="1428044" cy="186782"/>
          </a:xfrm>
          <a:prstGeom prst="rect">
            <a:avLst/>
          </a:prstGeom>
        </p:spPr>
        <p:txBody>
          <a:bodyPr vert="horz" wrap="square" lIns="0" tIns="0" rIns="0" bIns="0" rtlCol="0" anchor="ctr">
            <a:spAutoFit/>
          </a:bodyPr>
          <a:lstStyle/>
          <a:p>
            <a:pPr marL="38099">
              <a:lnSpc>
                <a:spcPts val="1425"/>
              </a:lnSpc>
            </a:pPr>
            <a:fld id="{81D60167-4931-47E6-BA6A-407CBD079E47}" type="slidenum">
              <a:rPr spc="-5" dirty="0"/>
              <a:pPr marL="38099">
                <a:lnSpc>
                  <a:spcPts val="1425"/>
                </a:lnSpc>
              </a:pPr>
              <a:t>3</a:t>
            </a:fld>
            <a:endParaRPr spc="-5" dirty="0"/>
          </a:p>
        </p:txBody>
      </p:sp>
      <p:sp>
        <p:nvSpPr>
          <p:cNvPr id="6" name="object 6"/>
          <p:cNvSpPr txBox="1"/>
          <p:nvPr/>
        </p:nvSpPr>
        <p:spPr>
          <a:xfrm>
            <a:off x="2307107" y="2963544"/>
            <a:ext cx="3400147" cy="1411412"/>
          </a:xfrm>
          <a:prstGeom prst="rect">
            <a:avLst/>
          </a:prstGeom>
          <a:solidFill>
            <a:srgbClr val="A4B592"/>
          </a:solidFill>
        </p:spPr>
        <p:txBody>
          <a:bodyPr vert="horz" wrap="square" lIns="0" tIns="0" rIns="0" bIns="0" rtlCol="0">
            <a:spAutoFit/>
          </a:bodyPr>
          <a:lstStyle/>
          <a:p>
            <a:pPr>
              <a:lnSpc>
                <a:spcPct val="100000"/>
              </a:lnSpc>
            </a:pPr>
            <a:endParaRPr sz="1500" dirty="0">
              <a:solidFill>
                <a:schemeClr val="bg1"/>
              </a:solidFill>
              <a:latin typeface="Times New Roman"/>
              <a:cs typeface="Times New Roman"/>
            </a:endParaRPr>
          </a:p>
          <a:p>
            <a:pPr>
              <a:spcBef>
                <a:spcPts val="40"/>
              </a:spcBef>
            </a:pPr>
            <a:endParaRPr sz="1651" dirty="0">
              <a:solidFill>
                <a:schemeClr val="bg1"/>
              </a:solidFill>
              <a:latin typeface="Times New Roman"/>
              <a:cs typeface="Times New Roman"/>
            </a:endParaRPr>
          </a:p>
          <a:p>
            <a:pPr marL="111124" marR="106044" indent="635" algn="ctr">
              <a:lnSpc>
                <a:spcPct val="86300"/>
              </a:lnSpc>
            </a:pPr>
            <a:r>
              <a:rPr sz="1400" dirty="0">
                <a:solidFill>
                  <a:schemeClr val="bg1"/>
                </a:solidFill>
                <a:latin typeface="Arial"/>
                <a:cs typeface="Arial"/>
              </a:rPr>
              <a:t>El trafico telefónico se asocia al  concepto de ocupación. Se dice</a:t>
            </a:r>
            <a:r>
              <a:rPr sz="1400" spc="-145" dirty="0">
                <a:solidFill>
                  <a:schemeClr val="bg1"/>
                </a:solidFill>
                <a:latin typeface="Arial"/>
                <a:cs typeface="Arial"/>
              </a:rPr>
              <a:t> </a:t>
            </a:r>
            <a:r>
              <a:rPr sz="1400" dirty="0">
                <a:solidFill>
                  <a:schemeClr val="bg1"/>
                </a:solidFill>
                <a:latin typeface="Arial"/>
                <a:cs typeface="Arial"/>
              </a:rPr>
              <a:t>que  un circuito telefónico esta cursando  trafico cuando esta ocupado, nunca  si esta</a:t>
            </a:r>
            <a:r>
              <a:rPr sz="1400" spc="-35" dirty="0">
                <a:solidFill>
                  <a:schemeClr val="bg1"/>
                </a:solidFill>
                <a:latin typeface="Arial"/>
                <a:cs typeface="Arial"/>
              </a:rPr>
              <a:t> </a:t>
            </a:r>
            <a:r>
              <a:rPr sz="1400" dirty="0">
                <a:solidFill>
                  <a:schemeClr val="bg1"/>
                </a:solidFill>
                <a:latin typeface="Arial"/>
                <a:cs typeface="Arial"/>
              </a:rPr>
              <a:t>libre.</a:t>
            </a:r>
          </a:p>
        </p:txBody>
      </p:sp>
      <p:sp>
        <p:nvSpPr>
          <p:cNvPr id="7" name="object 7"/>
          <p:cNvSpPr txBox="1"/>
          <p:nvPr/>
        </p:nvSpPr>
        <p:spPr>
          <a:xfrm>
            <a:off x="5935854" y="2976050"/>
            <a:ext cx="3512946" cy="1411412"/>
          </a:xfrm>
          <a:prstGeom prst="rect">
            <a:avLst/>
          </a:prstGeom>
          <a:solidFill>
            <a:srgbClr val="A4B592"/>
          </a:solidFill>
        </p:spPr>
        <p:txBody>
          <a:bodyPr vert="horz" wrap="square" lIns="0" tIns="0" rIns="0" bIns="0" rtlCol="0">
            <a:spAutoFit/>
          </a:bodyPr>
          <a:lstStyle/>
          <a:p>
            <a:pPr>
              <a:lnSpc>
                <a:spcPct val="100000"/>
              </a:lnSpc>
            </a:pPr>
            <a:endParaRPr sz="1500" dirty="0">
              <a:solidFill>
                <a:schemeClr val="bg1"/>
              </a:solidFill>
              <a:latin typeface="Times New Roman"/>
              <a:cs typeface="Times New Roman"/>
            </a:endParaRPr>
          </a:p>
          <a:p>
            <a:pPr>
              <a:spcBef>
                <a:spcPts val="40"/>
              </a:spcBef>
            </a:pPr>
            <a:endParaRPr sz="1651" dirty="0">
              <a:solidFill>
                <a:schemeClr val="bg1"/>
              </a:solidFill>
              <a:latin typeface="Times New Roman"/>
              <a:cs typeface="Times New Roman"/>
            </a:endParaRPr>
          </a:p>
          <a:p>
            <a:pPr marL="171447" marR="164463" indent="5080" algn="ctr">
              <a:lnSpc>
                <a:spcPct val="86300"/>
              </a:lnSpc>
            </a:pPr>
            <a:r>
              <a:rPr sz="1400" dirty="0">
                <a:solidFill>
                  <a:schemeClr val="bg1"/>
                </a:solidFill>
                <a:latin typeface="Arial"/>
                <a:cs typeface="Arial"/>
              </a:rPr>
              <a:t>Es medible en términos de tiempo  (entendido </a:t>
            </a:r>
            <a:r>
              <a:rPr sz="1400" spc="-5" dirty="0">
                <a:solidFill>
                  <a:schemeClr val="bg1"/>
                </a:solidFill>
                <a:latin typeface="Arial"/>
                <a:cs typeface="Arial"/>
              </a:rPr>
              <a:t>como </a:t>
            </a:r>
            <a:r>
              <a:rPr sz="1400" dirty="0">
                <a:solidFill>
                  <a:schemeClr val="bg1"/>
                </a:solidFill>
                <a:latin typeface="Arial"/>
                <a:cs typeface="Arial"/>
              </a:rPr>
              <a:t>tiempo de  ocupación) y que depende del  numero de comunicaciones y de</a:t>
            </a:r>
            <a:r>
              <a:rPr sz="1400" spc="-145" dirty="0">
                <a:solidFill>
                  <a:schemeClr val="bg1"/>
                </a:solidFill>
                <a:latin typeface="Arial"/>
                <a:cs typeface="Arial"/>
              </a:rPr>
              <a:t> </a:t>
            </a:r>
            <a:r>
              <a:rPr sz="1400" dirty="0">
                <a:solidFill>
                  <a:schemeClr val="bg1"/>
                </a:solidFill>
                <a:latin typeface="Arial"/>
                <a:cs typeface="Arial"/>
              </a:rPr>
              <a:t>la  duración de las</a:t>
            </a:r>
            <a:r>
              <a:rPr sz="1400" spc="-51" dirty="0">
                <a:solidFill>
                  <a:schemeClr val="bg1"/>
                </a:solidFill>
                <a:latin typeface="Arial"/>
                <a:cs typeface="Arial"/>
              </a:rPr>
              <a:t> </a:t>
            </a:r>
            <a:r>
              <a:rPr sz="1400" spc="-5" dirty="0">
                <a:solidFill>
                  <a:schemeClr val="bg1"/>
                </a:solidFill>
                <a:latin typeface="Arial"/>
                <a:cs typeface="Arial"/>
              </a:rPr>
              <a:t>mismas.</a:t>
            </a:r>
            <a:endParaRPr sz="1400" dirty="0">
              <a:solidFill>
                <a:schemeClr val="bg1"/>
              </a:solidFill>
              <a:latin typeface="Arial"/>
              <a:cs typeface="Arial"/>
            </a:endParaRPr>
          </a:p>
        </p:txBody>
      </p:sp>
      <p:sp>
        <p:nvSpPr>
          <p:cNvPr id="9" name="object 9"/>
          <p:cNvSpPr txBox="1"/>
          <p:nvPr/>
        </p:nvSpPr>
        <p:spPr>
          <a:xfrm>
            <a:off x="2627174" y="5314569"/>
            <a:ext cx="6150611" cy="443070"/>
          </a:xfrm>
          <a:prstGeom prst="rect">
            <a:avLst/>
          </a:prstGeom>
        </p:spPr>
        <p:txBody>
          <a:bodyPr vert="horz" wrap="square" lIns="0" tIns="12065" rIns="0" bIns="0" rtlCol="0">
            <a:spAutoFit/>
          </a:bodyPr>
          <a:lstStyle/>
          <a:p>
            <a:pPr marL="12700">
              <a:spcBef>
                <a:spcPts val="95"/>
              </a:spcBef>
            </a:pPr>
            <a:r>
              <a:rPr sz="2800" b="1" spc="-5" dirty="0">
                <a:solidFill>
                  <a:srgbClr val="FFFFFF"/>
                </a:solidFill>
                <a:latin typeface="Arial"/>
                <a:cs typeface="Arial"/>
              </a:rPr>
              <a:t>1.1 Intensidad y unidades del</a:t>
            </a:r>
            <a:r>
              <a:rPr sz="2800" b="1" spc="51" dirty="0">
                <a:solidFill>
                  <a:srgbClr val="FFFFFF"/>
                </a:solidFill>
                <a:latin typeface="Arial"/>
                <a:cs typeface="Arial"/>
              </a:rPr>
              <a:t> </a:t>
            </a:r>
            <a:r>
              <a:rPr sz="2800" b="1" spc="-5" dirty="0">
                <a:solidFill>
                  <a:srgbClr val="FFFFFF"/>
                </a:solidFill>
                <a:latin typeface="Arial"/>
                <a:cs typeface="Arial"/>
              </a:rPr>
              <a:t>tráfico</a:t>
            </a:r>
            <a:endParaRPr sz="28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5135" y="1017736"/>
            <a:ext cx="2769235" cy="391773"/>
          </a:xfrm>
          <a:prstGeom prst="rect">
            <a:avLst/>
          </a:prstGeom>
          <a:solidFill>
            <a:srgbClr val="A4B592"/>
          </a:solidFill>
        </p:spPr>
        <p:txBody>
          <a:bodyPr vert="horz" wrap="square" lIns="0" tIns="113664" rIns="0" bIns="0" rtlCol="0">
            <a:spAutoFit/>
          </a:bodyPr>
          <a:lstStyle/>
          <a:p>
            <a:pPr marL="407027">
              <a:spcBef>
                <a:spcPts val="895"/>
              </a:spcBef>
            </a:pPr>
            <a:r>
              <a:rPr b="1" spc="-5" dirty="0">
                <a:solidFill>
                  <a:srgbClr val="FFFFFF"/>
                </a:solidFill>
                <a:latin typeface="Carlito"/>
                <a:cs typeface="Carlito"/>
              </a:rPr>
              <a:t>Intensidad </a:t>
            </a:r>
            <a:r>
              <a:rPr b="1" dirty="0">
                <a:solidFill>
                  <a:srgbClr val="FFFFFF"/>
                </a:solidFill>
                <a:latin typeface="Carlito"/>
                <a:cs typeface="Carlito"/>
              </a:rPr>
              <a:t>de</a:t>
            </a:r>
            <a:r>
              <a:rPr b="1" spc="-51" dirty="0">
                <a:solidFill>
                  <a:srgbClr val="FFFFFF"/>
                </a:solidFill>
                <a:latin typeface="Carlito"/>
                <a:cs typeface="Carlito"/>
              </a:rPr>
              <a:t> </a:t>
            </a:r>
            <a:r>
              <a:rPr b="1" spc="-15" dirty="0">
                <a:solidFill>
                  <a:srgbClr val="FFFFFF"/>
                </a:solidFill>
                <a:latin typeface="Carlito"/>
                <a:cs typeface="Carlito"/>
              </a:rPr>
              <a:t>tráfico</a:t>
            </a:r>
            <a:endParaRPr>
              <a:latin typeface="Carlito"/>
              <a:cs typeface="Carlito"/>
            </a:endParaRPr>
          </a:p>
        </p:txBody>
      </p:sp>
      <p:sp>
        <p:nvSpPr>
          <p:cNvPr id="57" name="object 57"/>
          <p:cNvSpPr txBox="1">
            <a:spLocks noGrp="1"/>
          </p:cNvSpPr>
          <p:nvPr>
            <p:ph type="ftr" sz="quarter" idx="5"/>
          </p:nvPr>
        </p:nvSpPr>
        <p:spPr>
          <a:xfrm>
            <a:off x="8779371" y="9601766"/>
            <a:ext cx="8655472" cy="179536"/>
          </a:xfrm>
          <a:prstGeom prst="rect">
            <a:avLst/>
          </a:prstGeom>
        </p:spPr>
        <p:txBody>
          <a:bodyPr vert="horz" wrap="square" lIns="0" tIns="0" rIns="0" bIns="0" rtlCol="0" anchor="ctr">
            <a:spAutoFit/>
          </a:bodyPr>
          <a:lstStyle/>
          <a:p>
            <a:pPr marL="12700">
              <a:lnSpc>
                <a:spcPts val="1425"/>
              </a:lnSpc>
            </a:pPr>
            <a:r>
              <a:rPr spc="-5" dirty="0"/>
              <a:t>Universidad Técnica </a:t>
            </a:r>
            <a:r>
              <a:rPr spc="-11" dirty="0"/>
              <a:t>de </a:t>
            </a:r>
            <a:r>
              <a:rPr spc="-5" dirty="0"/>
              <a:t>Ambato </a:t>
            </a:r>
            <a:r>
              <a:rPr dirty="0"/>
              <a:t>- </a:t>
            </a:r>
            <a:r>
              <a:rPr spc="-5" dirty="0"/>
              <a:t>Carrera de</a:t>
            </a:r>
            <a:r>
              <a:rPr spc="40" dirty="0"/>
              <a:t> </a:t>
            </a:r>
            <a:r>
              <a:rPr dirty="0"/>
              <a:t>Telecomunicaciones</a:t>
            </a:r>
          </a:p>
        </p:txBody>
      </p:sp>
      <p:sp>
        <p:nvSpPr>
          <p:cNvPr id="56" name="object 56"/>
          <p:cNvSpPr txBox="1">
            <a:spLocks noGrp="1"/>
          </p:cNvSpPr>
          <p:nvPr>
            <p:ph type="sldNum" sz="quarter" idx="7"/>
          </p:nvPr>
        </p:nvSpPr>
        <p:spPr>
          <a:xfrm>
            <a:off x="19247557" y="9601766"/>
            <a:ext cx="1428044" cy="179536"/>
          </a:xfrm>
          <a:prstGeom prst="rect">
            <a:avLst/>
          </a:prstGeom>
        </p:spPr>
        <p:txBody>
          <a:bodyPr vert="horz" wrap="square" lIns="0" tIns="0" rIns="0" bIns="0" rtlCol="0" anchor="ctr">
            <a:spAutoFit/>
          </a:bodyPr>
          <a:lstStyle/>
          <a:p>
            <a:pPr marL="38099">
              <a:lnSpc>
                <a:spcPts val="1425"/>
              </a:lnSpc>
            </a:pPr>
            <a:fld id="{81D60167-4931-47E6-BA6A-407CBD079E47}" type="slidenum">
              <a:rPr spc="-5" dirty="0"/>
              <a:pPr marL="38099">
                <a:lnSpc>
                  <a:spcPts val="1425"/>
                </a:lnSpc>
              </a:pPr>
              <a:t>4</a:t>
            </a:fld>
            <a:endParaRPr spc="-5" dirty="0"/>
          </a:p>
        </p:txBody>
      </p:sp>
      <p:pic>
        <p:nvPicPr>
          <p:cNvPr id="59" name="Imagen 58" descr="Texto&#10;&#10;Descripción generada automáticamente con confianza baja">
            <a:extLst>
              <a:ext uri="{FF2B5EF4-FFF2-40B4-BE49-F238E27FC236}">
                <a16:creationId xmlns:a16="http://schemas.microsoft.com/office/drawing/2014/main" id="{AA6E3005-93B3-4857-AF9B-94FD1C20B9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9753" y="2133600"/>
            <a:ext cx="8551693" cy="6352302"/>
          </a:xfrm>
          <a:prstGeom prst="rect">
            <a:avLst/>
          </a:prstGeom>
        </p:spPr>
      </p:pic>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82D88283-043B-4A3E-880A-C230A157F258}"/>
                  </a:ext>
                </a:extLst>
              </p:cNvPr>
              <p:cNvSpPr txBox="1"/>
              <p:nvPr/>
            </p:nvSpPr>
            <p:spPr>
              <a:xfrm>
                <a:off x="4044681" y="370038"/>
                <a:ext cx="4269765" cy="14926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algn="ctr" defTabSz="488954">
                  <a:lnSpc>
                    <a:spcPct val="90000"/>
                  </a:lnSpc>
                  <a:spcBef>
                    <a:spcPct val="0"/>
                  </a:spcBef>
                  <a:spcAft>
                    <a:spcPct val="35000"/>
                  </a:spcAft>
                </a:pPr>
                <a:endParaRPr lang="es-EC" sz="1100" i="1" dirty="0">
                  <a:solidFill>
                    <a:sysClr val="windowText" lastClr="000000"/>
                  </a:solidFill>
                  <a:latin typeface="Cambria Math" panose="02040503050406030204" pitchFamily="18" charset="0"/>
                </a:endParaRPr>
              </a:p>
              <a:p>
                <a:pPr algn="ctr" defTabSz="488954">
                  <a:lnSpc>
                    <a:spcPct val="90000"/>
                  </a:lnSpc>
                  <a:spcBef>
                    <a:spcPct val="0"/>
                  </a:spcBef>
                  <a:spcAft>
                    <a:spcPct val="35000"/>
                  </a:spcAft>
                </a:pPr>
                <a:endParaRPr lang="es-EC" sz="1100" i="1" dirty="0">
                  <a:solidFill>
                    <a:sysClr val="windowText" lastClr="000000"/>
                  </a:solidFill>
                  <a:latin typeface="Cambria Math" panose="02040503050406030204" pitchFamily="18" charset="0"/>
                </a:endParaRPr>
              </a:p>
              <a:p>
                <a:pPr algn="ctr" defTabSz="488954">
                  <a:lnSpc>
                    <a:spcPct val="90000"/>
                  </a:lnSpc>
                  <a:spcBef>
                    <a:spcPct val="0"/>
                  </a:spcBef>
                  <a:spcAft>
                    <a:spcPct val="35000"/>
                  </a:spcAft>
                </a:pPr>
                <a14:m>
                  <m:oMathPara xmlns:m="http://schemas.openxmlformats.org/officeDocument/2006/math">
                    <m:oMathParaPr>
                      <m:jc m:val="centerGroup"/>
                    </m:oMathParaPr>
                    <m:oMath xmlns:m="http://schemas.openxmlformats.org/officeDocument/2006/math">
                      <m:r>
                        <a:rPr lang="es-EC" sz="1400" i="1">
                          <a:solidFill>
                            <a:sysClr val="windowText" lastClr="000000"/>
                          </a:solidFill>
                          <a:latin typeface="Cambria Math" panose="02040503050406030204" pitchFamily="18" charset="0"/>
                        </a:rPr>
                        <m:t>𝐸𝑟𝑙𝑎𝑛𝑔</m:t>
                      </m:r>
                      <m:r>
                        <a:rPr lang="es-EC" sz="1400" i="1">
                          <a:solidFill>
                            <a:sysClr val="windowText" lastClr="000000"/>
                          </a:solidFill>
                          <a:latin typeface="Cambria Math" panose="02040503050406030204" pitchFamily="18" charset="0"/>
                        </a:rPr>
                        <m:t> =</m:t>
                      </m:r>
                      <m:f>
                        <m:fPr>
                          <m:ctrlPr>
                            <a:rPr lang="es-EC" sz="1400" i="1">
                              <a:solidFill>
                                <a:sysClr val="windowText" lastClr="000000"/>
                              </a:solidFill>
                              <a:latin typeface="Cambria Math" panose="02040503050406030204" pitchFamily="18" charset="0"/>
                            </a:rPr>
                          </m:ctrlPr>
                        </m:fPr>
                        <m:num>
                          <m:r>
                            <a:rPr lang="es-EC" sz="1400" i="1">
                              <a:solidFill>
                                <a:sysClr val="windowText" lastClr="000000"/>
                              </a:solidFill>
                              <a:latin typeface="Cambria Math" panose="02040503050406030204" pitchFamily="18" charset="0"/>
                            </a:rPr>
                            <m:t>𝑁</m:t>
                          </m:r>
                          <m:r>
                            <a:rPr lang="es-EC" sz="1400" i="1">
                              <a:solidFill>
                                <a:sysClr val="windowText" lastClr="000000"/>
                              </a:solidFill>
                              <a:latin typeface="Cambria Math" panose="02040503050406030204" pitchFamily="18" charset="0"/>
                            </a:rPr>
                            <m:t>ú</m:t>
                          </m:r>
                          <m:r>
                            <a:rPr lang="es-EC" sz="1400" i="1">
                              <a:solidFill>
                                <a:sysClr val="windowText" lastClr="000000"/>
                              </a:solidFill>
                              <a:latin typeface="Cambria Math" panose="02040503050406030204" pitchFamily="18" charset="0"/>
                            </a:rPr>
                            <m:t>𝑚𝑒𝑟𝑜</m:t>
                          </m:r>
                          <m:r>
                            <a:rPr lang="es-EC" sz="1400" i="1">
                              <a:solidFill>
                                <a:sysClr val="windowText" lastClr="000000"/>
                              </a:solidFill>
                              <a:latin typeface="Cambria Math" panose="02040503050406030204" pitchFamily="18" charset="0"/>
                            </a:rPr>
                            <m:t>_</m:t>
                          </m:r>
                          <m:r>
                            <a:rPr lang="es-EC" sz="1400" i="1">
                              <a:solidFill>
                                <a:sysClr val="windowText" lastClr="000000"/>
                              </a:solidFill>
                              <a:latin typeface="Cambria Math" panose="02040503050406030204" pitchFamily="18" charset="0"/>
                            </a:rPr>
                            <m:t>𝑑𝑒</m:t>
                          </m:r>
                          <m:r>
                            <a:rPr lang="es-EC" sz="1400" i="1">
                              <a:solidFill>
                                <a:sysClr val="windowText" lastClr="000000"/>
                              </a:solidFill>
                              <a:latin typeface="Cambria Math" panose="02040503050406030204" pitchFamily="18" charset="0"/>
                            </a:rPr>
                            <m:t>_</m:t>
                          </m:r>
                          <m:r>
                            <a:rPr lang="es-EC" sz="1400" i="1">
                              <a:solidFill>
                                <a:sysClr val="windowText" lastClr="000000"/>
                              </a:solidFill>
                              <a:latin typeface="Cambria Math" panose="02040503050406030204" pitchFamily="18" charset="0"/>
                            </a:rPr>
                            <m:t>𝑙𝑙𝑎𝑚𝑎𝑑𝑎𝑠</m:t>
                          </m:r>
                          <m:r>
                            <a:rPr lang="es-EC" sz="1400" i="1">
                              <a:solidFill>
                                <a:sysClr val="windowText" lastClr="000000"/>
                              </a:solidFill>
                              <a:latin typeface="Cambria Math" panose="02040503050406030204" pitchFamily="18" charset="0"/>
                            </a:rPr>
                            <m:t>∗ </m:t>
                          </m:r>
                          <m:r>
                            <a:rPr lang="es-EC" sz="1400" i="1">
                              <a:solidFill>
                                <a:sysClr val="windowText" lastClr="000000"/>
                              </a:solidFill>
                              <a:latin typeface="Cambria Math" panose="02040503050406030204" pitchFamily="18" charset="0"/>
                            </a:rPr>
                            <m:t>𝐴𝐶𝐻𝑇</m:t>
                          </m:r>
                          <m:d>
                            <m:dPr>
                              <m:ctrlPr>
                                <a:rPr lang="es-EC" sz="1400" i="1">
                                  <a:solidFill>
                                    <a:sysClr val="windowText" lastClr="000000"/>
                                  </a:solidFill>
                                  <a:latin typeface="Cambria Math" panose="02040503050406030204" pitchFamily="18" charset="0"/>
                                </a:rPr>
                              </m:ctrlPr>
                            </m:dPr>
                            <m:e>
                              <m:r>
                                <a:rPr lang="es-EC" sz="1400" i="1">
                                  <a:solidFill>
                                    <a:sysClr val="windowText" lastClr="000000"/>
                                  </a:solidFill>
                                  <a:latin typeface="Cambria Math" panose="02040503050406030204" pitchFamily="18" charset="0"/>
                                </a:rPr>
                                <m:t>𝑠𝑒𝑔</m:t>
                              </m:r>
                            </m:e>
                          </m:d>
                        </m:num>
                        <m:den>
                          <m:r>
                            <a:rPr lang="es-EC" sz="1400" i="1">
                              <a:solidFill>
                                <a:sysClr val="windowText" lastClr="000000"/>
                              </a:solidFill>
                              <a:latin typeface="Cambria Math" panose="02040503050406030204" pitchFamily="18" charset="0"/>
                            </a:rPr>
                            <m:t>3600</m:t>
                          </m:r>
                        </m:den>
                      </m:f>
                      <m:r>
                        <a:rPr lang="es-EC" sz="1400" i="1">
                          <a:solidFill>
                            <a:sysClr val="windowText" lastClr="000000"/>
                          </a:solidFill>
                          <a:latin typeface="Cambria Math" panose="02040503050406030204" pitchFamily="18" charset="0"/>
                        </a:rPr>
                        <m:t> </m:t>
                      </m:r>
                    </m:oMath>
                  </m:oMathPara>
                </a14:m>
                <a:endParaRPr lang="es-MX" sz="1400" dirty="0">
                  <a:solidFill>
                    <a:sysClr val="windowText" lastClr="000000"/>
                  </a:solidFill>
                </a:endParaRPr>
              </a:p>
              <a:p>
                <a:pPr algn="ctr" defTabSz="488954">
                  <a:lnSpc>
                    <a:spcPct val="90000"/>
                  </a:lnSpc>
                  <a:spcBef>
                    <a:spcPct val="0"/>
                  </a:spcBef>
                  <a:spcAft>
                    <a:spcPct val="35000"/>
                  </a:spcAft>
                </a:pPr>
                <a:endParaRPr lang="es-MX" sz="1400" dirty="0">
                  <a:solidFill>
                    <a:sysClr val="windowText" lastClr="000000"/>
                  </a:solidFill>
                </a:endParaRPr>
              </a:p>
              <a:p>
                <a:pPr algn="ctr" defTabSz="488954">
                  <a:lnSpc>
                    <a:spcPct val="90000"/>
                  </a:lnSpc>
                  <a:spcBef>
                    <a:spcPct val="0"/>
                  </a:spcBef>
                  <a:spcAft>
                    <a:spcPct val="35000"/>
                  </a:spcAft>
                </a:pPr>
                <a14:m>
                  <m:oMathPara xmlns:m="http://schemas.openxmlformats.org/officeDocument/2006/math">
                    <m:oMathParaPr>
                      <m:jc m:val="centerGroup"/>
                    </m:oMathParaPr>
                    <m:oMath xmlns:m="http://schemas.openxmlformats.org/officeDocument/2006/math">
                      <m:r>
                        <a:rPr lang="es-MX" sz="1400" i="1">
                          <a:solidFill>
                            <a:sysClr val="windowText" lastClr="000000"/>
                          </a:solidFill>
                          <a:latin typeface="Cambria Math" panose="02040503050406030204" pitchFamily="18" charset="0"/>
                        </a:rPr>
                        <m:t>𝐶𝐶𝑆</m:t>
                      </m:r>
                      <m:r>
                        <a:rPr lang="es-EC" sz="1400" i="1">
                          <a:solidFill>
                            <a:sysClr val="windowText" lastClr="000000"/>
                          </a:solidFill>
                          <a:latin typeface="Cambria Math" panose="02040503050406030204" pitchFamily="18" charset="0"/>
                        </a:rPr>
                        <m:t> =</m:t>
                      </m:r>
                      <m:f>
                        <m:fPr>
                          <m:ctrlPr>
                            <a:rPr lang="es-EC" sz="1400" i="1">
                              <a:solidFill>
                                <a:sysClr val="windowText" lastClr="000000"/>
                              </a:solidFill>
                              <a:latin typeface="Cambria Math" panose="02040503050406030204" pitchFamily="18" charset="0"/>
                            </a:rPr>
                          </m:ctrlPr>
                        </m:fPr>
                        <m:num>
                          <m:r>
                            <a:rPr lang="es-EC" sz="1400" i="1">
                              <a:solidFill>
                                <a:sysClr val="windowText" lastClr="000000"/>
                              </a:solidFill>
                              <a:latin typeface="Cambria Math" panose="02040503050406030204" pitchFamily="18" charset="0"/>
                            </a:rPr>
                            <m:t>𝑁</m:t>
                          </m:r>
                          <m:r>
                            <a:rPr lang="es-EC" sz="1400" i="1">
                              <a:solidFill>
                                <a:sysClr val="windowText" lastClr="000000"/>
                              </a:solidFill>
                              <a:latin typeface="Cambria Math" panose="02040503050406030204" pitchFamily="18" charset="0"/>
                            </a:rPr>
                            <m:t>ú</m:t>
                          </m:r>
                          <m:r>
                            <a:rPr lang="es-EC" sz="1400" i="1">
                              <a:solidFill>
                                <a:sysClr val="windowText" lastClr="000000"/>
                              </a:solidFill>
                              <a:latin typeface="Cambria Math" panose="02040503050406030204" pitchFamily="18" charset="0"/>
                            </a:rPr>
                            <m:t>𝑚𝑒𝑟𝑜</m:t>
                          </m:r>
                          <m:r>
                            <a:rPr lang="es-EC" sz="1400" i="1">
                              <a:solidFill>
                                <a:sysClr val="windowText" lastClr="000000"/>
                              </a:solidFill>
                              <a:latin typeface="Cambria Math" panose="02040503050406030204" pitchFamily="18" charset="0"/>
                            </a:rPr>
                            <m:t>_</m:t>
                          </m:r>
                          <m:r>
                            <a:rPr lang="es-EC" sz="1400" i="1">
                              <a:solidFill>
                                <a:sysClr val="windowText" lastClr="000000"/>
                              </a:solidFill>
                              <a:latin typeface="Cambria Math" panose="02040503050406030204" pitchFamily="18" charset="0"/>
                            </a:rPr>
                            <m:t>𝑑𝑒</m:t>
                          </m:r>
                          <m:r>
                            <a:rPr lang="es-EC" sz="1400" i="1">
                              <a:solidFill>
                                <a:sysClr val="windowText" lastClr="000000"/>
                              </a:solidFill>
                              <a:latin typeface="Cambria Math" panose="02040503050406030204" pitchFamily="18" charset="0"/>
                            </a:rPr>
                            <m:t>_</m:t>
                          </m:r>
                          <m:r>
                            <a:rPr lang="es-EC" sz="1400" i="1">
                              <a:solidFill>
                                <a:sysClr val="windowText" lastClr="000000"/>
                              </a:solidFill>
                              <a:latin typeface="Cambria Math" panose="02040503050406030204" pitchFamily="18" charset="0"/>
                            </a:rPr>
                            <m:t>𝑙𝑙𝑎𝑚𝑎𝑑𝑎𝑠</m:t>
                          </m:r>
                          <m:r>
                            <a:rPr lang="es-EC" sz="1400" i="1">
                              <a:solidFill>
                                <a:sysClr val="windowText" lastClr="000000"/>
                              </a:solidFill>
                              <a:latin typeface="Cambria Math" panose="02040503050406030204" pitchFamily="18" charset="0"/>
                            </a:rPr>
                            <m:t>∗ </m:t>
                          </m:r>
                          <m:r>
                            <a:rPr lang="es-EC" sz="1400" i="1">
                              <a:solidFill>
                                <a:sysClr val="windowText" lastClr="000000"/>
                              </a:solidFill>
                              <a:latin typeface="Cambria Math" panose="02040503050406030204" pitchFamily="18" charset="0"/>
                            </a:rPr>
                            <m:t>𝐴𝐶𝐻𝑇</m:t>
                          </m:r>
                          <m:d>
                            <m:dPr>
                              <m:ctrlPr>
                                <a:rPr lang="es-EC" sz="1400" i="1">
                                  <a:solidFill>
                                    <a:sysClr val="windowText" lastClr="000000"/>
                                  </a:solidFill>
                                  <a:latin typeface="Cambria Math" panose="02040503050406030204" pitchFamily="18" charset="0"/>
                                </a:rPr>
                              </m:ctrlPr>
                            </m:dPr>
                            <m:e>
                              <m:r>
                                <a:rPr lang="es-EC" sz="1400" i="1">
                                  <a:solidFill>
                                    <a:sysClr val="windowText" lastClr="000000"/>
                                  </a:solidFill>
                                  <a:latin typeface="Cambria Math" panose="02040503050406030204" pitchFamily="18" charset="0"/>
                                </a:rPr>
                                <m:t>𝑠𝑒𝑔</m:t>
                              </m:r>
                            </m:e>
                          </m:d>
                        </m:num>
                        <m:den>
                          <m:r>
                            <a:rPr lang="es-MX" sz="1400" i="1">
                              <a:solidFill>
                                <a:sysClr val="windowText" lastClr="000000"/>
                              </a:solidFill>
                              <a:latin typeface="Cambria Math" panose="02040503050406030204" pitchFamily="18" charset="0"/>
                            </a:rPr>
                            <m:t>100</m:t>
                          </m:r>
                        </m:den>
                      </m:f>
                      <m:r>
                        <a:rPr lang="es-EC" sz="1400" i="1">
                          <a:solidFill>
                            <a:sysClr val="windowText" lastClr="000000"/>
                          </a:solidFill>
                          <a:latin typeface="Cambria Math" panose="02040503050406030204" pitchFamily="18" charset="0"/>
                        </a:rPr>
                        <m:t> </m:t>
                      </m:r>
                    </m:oMath>
                  </m:oMathPara>
                </a14:m>
                <a:endParaRPr lang="es-MX" sz="1400" dirty="0">
                  <a:solidFill>
                    <a:sysClr val="windowText" lastClr="000000"/>
                  </a:solidFill>
                </a:endParaRPr>
              </a:p>
              <a:p>
                <a:pPr algn="ctr" defTabSz="488954">
                  <a:lnSpc>
                    <a:spcPct val="90000"/>
                  </a:lnSpc>
                  <a:spcBef>
                    <a:spcPct val="0"/>
                  </a:spcBef>
                  <a:spcAft>
                    <a:spcPct val="35000"/>
                  </a:spcAft>
                </a:pPr>
                <a:endParaRPr lang="es-MX" sz="1100" dirty="0">
                  <a:solidFill>
                    <a:sysClr val="windowText" lastClr="000000"/>
                  </a:solidFill>
                </a:endParaRPr>
              </a:p>
              <a:p>
                <a:pPr algn="ctr" defTabSz="488954">
                  <a:lnSpc>
                    <a:spcPct val="90000"/>
                  </a:lnSpc>
                  <a:spcBef>
                    <a:spcPct val="0"/>
                  </a:spcBef>
                  <a:spcAft>
                    <a:spcPct val="35000"/>
                  </a:spcAft>
                </a:pPr>
                <a:endParaRPr lang="es-EC" sz="1100" dirty="0">
                  <a:solidFill>
                    <a:sysClr val="windowText" lastClr="000000"/>
                  </a:solidFill>
                </a:endParaRPr>
              </a:p>
            </p:txBody>
          </p:sp>
        </mc:Choice>
        <mc:Fallback xmlns="">
          <p:sp>
            <p:nvSpPr>
              <p:cNvPr id="62" name="CuadroTexto 61">
                <a:extLst>
                  <a:ext uri="{FF2B5EF4-FFF2-40B4-BE49-F238E27FC236}">
                    <a16:creationId xmlns:a16="http://schemas.microsoft.com/office/drawing/2014/main" id="{82D88283-043B-4A3E-880A-C230A157F258}"/>
                  </a:ext>
                </a:extLst>
              </p:cNvPr>
              <p:cNvSpPr txBox="1">
                <a:spLocks noRot="1" noChangeAspect="1" noMove="1" noResize="1" noEditPoints="1" noAdjustHandles="1" noChangeArrowheads="1" noChangeShapeType="1" noTextEdit="1"/>
              </p:cNvSpPr>
              <p:nvPr/>
            </p:nvSpPr>
            <p:spPr>
              <a:xfrm>
                <a:off x="4044681" y="370038"/>
                <a:ext cx="4269765" cy="1492644"/>
              </a:xfrm>
              <a:prstGeom prst="rect">
                <a:avLst/>
              </a:prstGeom>
              <a:blipFill>
                <a:blip r:embed="rId3"/>
                <a:stretch>
                  <a:fillRect/>
                </a:stretch>
              </a:blipFill>
            </p:spPr>
            <p:txBody>
              <a:bodyPr/>
              <a:lstStyle/>
              <a:p>
                <a:r>
                  <a:rPr lang="es-EC">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44886" y="2438400"/>
            <a:ext cx="7664080" cy="802500"/>
          </a:xfrm>
          <a:custGeom>
            <a:avLst/>
            <a:gdLst/>
            <a:ahLst/>
            <a:cxnLst/>
            <a:rect l="l" t="t" r="r" b="b"/>
            <a:pathLst>
              <a:path w="4953000" h="882014">
                <a:moveTo>
                  <a:pt x="4864747" y="0"/>
                </a:moveTo>
                <a:lnTo>
                  <a:pt x="88150" y="0"/>
                </a:lnTo>
                <a:lnTo>
                  <a:pt x="53840" y="6931"/>
                </a:lnTo>
                <a:lnTo>
                  <a:pt x="25820" y="25828"/>
                </a:lnTo>
                <a:lnTo>
                  <a:pt x="6928" y="53846"/>
                </a:lnTo>
                <a:lnTo>
                  <a:pt x="0" y="88137"/>
                </a:lnTo>
                <a:lnTo>
                  <a:pt x="0" y="793496"/>
                </a:lnTo>
                <a:lnTo>
                  <a:pt x="6928" y="827787"/>
                </a:lnTo>
                <a:lnTo>
                  <a:pt x="25820" y="855805"/>
                </a:lnTo>
                <a:lnTo>
                  <a:pt x="53840" y="874702"/>
                </a:lnTo>
                <a:lnTo>
                  <a:pt x="88150" y="881633"/>
                </a:lnTo>
                <a:lnTo>
                  <a:pt x="4864747" y="881633"/>
                </a:lnTo>
                <a:lnTo>
                  <a:pt x="4899093" y="874702"/>
                </a:lnTo>
                <a:lnTo>
                  <a:pt x="4927104" y="855805"/>
                </a:lnTo>
                <a:lnTo>
                  <a:pt x="4945972" y="827787"/>
                </a:lnTo>
                <a:lnTo>
                  <a:pt x="4952885" y="793496"/>
                </a:lnTo>
                <a:lnTo>
                  <a:pt x="4952885" y="88137"/>
                </a:lnTo>
                <a:lnTo>
                  <a:pt x="4945972" y="53846"/>
                </a:lnTo>
                <a:lnTo>
                  <a:pt x="4927104" y="25828"/>
                </a:lnTo>
                <a:lnTo>
                  <a:pt x="4899093" y="6931"/>
                </a:lnTo>
                <a:lnTo>
                  <a:pt x="4864747" y="0"/>
                </a:lnTo>
                <a:close/>
              </a:path>
            </a:pathLst>
          </a:custGeom>
          <a:solidFill>
            <a:srgbClr val="A4B592"/>
          </a:solidFill>
        </p:spPr>
        <p:txBody>
          <a:bodyPr wrap="square" lIns="0" tIns="0" rIns="0" bIns="0" rtlCol="0"/>
          <a:lstStyle/>
          <a:p>
            <a:endParaRPr/>
          </a:p>
        </p:txBody>
      </p:sp>
      <p:sp>
        <p:nvSpPr>
          <p:cNvPr id="3" name="object 3"/>
          <p:cNvSpPr txBox="1">
            <a:spLocks noGrp="1"/>
          </p:cNvSpPr>
          <p:nvPr>
            <p:ph type="title"/>
          </p:nvPr>
        </p:nvSpPr>
        <p:spPr>
          <a:xfrm>
            <a:off x="2187268" y="2618958"/>
            <a:ext cx="8332849" cy="439865"/>
          </a:xfrm>
          <a:prstGeom prst="rect">
            <a:avLst/>
          </a:prstGeom>
        </p:spPr>
        <p:txBody>
          <a:bodyPr vert="horz" wrap="square" lIns="0" tIns="54611" rIns="0" bIns="0" rtlCol="0" anchor="ctr">
            <a:spAutoFit/>
          </a:bodyPr>
          <a:lstStyle/>
          <a:p>
            <a:pPr marL="1620493" marR="5080" indent="-1608428">
              <a:lnSpc>
                <a:spcPts val="2960"/>
              </a:lnSpc>
              <a:spcBef>
                <a:spcPts val="431"/>
              </a:spcBef>
            </a:pPr>
            <a:r>
              <a:rPr sz="2700" dirty="0">
                <a:solidFill>
                  <a:srgbClr val="FFFFFF"/>
                </a:solidFill>
                <a:latin typeface="Carlito"/>
                <a:cs typeface="Carlito"/>
              </a:rPr>
              <a:t>Tiempo </a:t>
            </a:r>
            <a:r>
              <a:rPr sz="2700" spc="-5" dirty="0">
                <a:solidFill>
                  <a:srgbClr val="FFFFFF"/>
                </a:solidFill>
                <a:latin typeface="Carlito"/>
                <a:cs typeface="Carlito"/>
              </a:rPr>
              <a:t>de </a:t>
            </a:r>
            <a:r>
              <a:rPr sz="2700" spc="-11" dirty="0">
                <a:solidFill>
                  <a:srgbClr val="FFFFFF"/>
                </a:solidFill>
                <a:latin typeface="Carlito"/>
                <a:cs typeface="Carlito"/>
              </a:rPr>
              <a:t>duración promedio </a:t>
            </a:r>
            <a:r>
              <a:rPr sz="2700" spc="-5" dirty="0">
                <a:solidFill>
                  <a:srgbClr val="FFFFFF"/>
                </a:solidFill>
                <a:latin typeface="Carlito"/>
                <a:cs typeface="Carlito"/>
              </a:rPr>
              <a:t>de  </a:t>
            </a:r>
            <a:r>
              <a:rPr sz="2700" dirty="0">
                <a:solidFill>
                  <a:srgbClr val="FFFFFF"/>
                </a:solidFill>
                <a:latin typeface="Carlito"/>
                <a:cs typeface="Carlito"/>
              </a:rPr>
              <a:t>la</a:t>
            </a:r>
            <a:r>
              <a:rPr sz="2700" spc="-11" dirty="0">
                <a:solidFill>
                  <a:srgbClr val="FFFFFF"/>
                </a:solidFill>
                <a:latin typeface="Carlito"/>
                <a:cs typeface="Carlito"/>
              </a:rPr>
              <a:t> </a:t>
            </a:r>
            <a:r>
              <a:rPr sz="2700" dirty="0">
                <a:solidFill>
                  <a:srgbClr val="FFFFFF"/>
                </a:solidFill>
                <a:latin typeface="Carlito"/>
                <a:cs typeface="Carlito"/>
              </a:rPr>
              <a:t>llamada</a:t>
            </a:r>
            <a:endParaRPr sz="2700" dirty="0">
              <a:latin typeface="Carlito"/>
              <a:cs typeface="Carlito"/>
            </a:endParaRPr>
          </a:p>
        </p:txBody>
      </p:sp>
      <p:sp>
        <p:nvSpPr>
          <p:cNvPr id="19" name="object 19"/>
          <p:cNvSpPr txBox="1">
            <a:spLocks noGrp="1"/>
          </p:cNvSpPr>
          <p:nvPr>
            <p:ph type="ftr" sz="quarter" idx="11"/>
          </p:nvPr>
        </p:nvSpPr>
        <p:spPr>
          <a:xfrm>
            <a:off x="3855217" y="9692271"/>
            <a:ext cx="8655472" cy="185307"/>
          </a:xfrm>
          <a:prstGeom prst="rect">
            <a:avLst/>
          </a:prstGeom>
        </p:spPr>
        <p:txBody>
          <a:bodyPr vert="horz" wrap="square" lIns="0" tIns="0" rIns="0" bIns="0" rtlCol="0" anchor="ctr">
            <a:spAutoFit/>
          </a:bodyPr>
          <a:lstStyle/>
          <a:p>
            <a:pPr marL="12700">
              <a:lnSpc>
                <a:spcPts val="1425"/>
              </a:lnSpc>
            </a:pPr>
            <a:r>
              <a:rPr spc="-5" dirty="0"/>
              <a:t>Universidad Técnica </a:t>
            </a:r>
            <a:r>
              <a:rPr spc="-11" dirty="0"/>
              <a:t>de </a:t>
            </a:r>
            <a:r>
              <a:rPr spc="-5" dirty="0"/>
              <a:t>Ambato </a:t>
            </a:r>
            <a:r>
              <a:rPr dirty="0"/>
              <a:t>- </a:t>
            </a:r>
            <a:r>
              <a:rPr spc="-5" dirty="0"/>
              <a:t>Carrera de</a:t>
            </a:r>
            <a:r>
              <a:rPr spc="40" dirty="0"/>
              <a:t> </a:t>
            </a:r>
            <a:r>
              <a:rPr dirty="0"/>
              <a:t>Telecomunicaciones</a:t>
            </a:r>
          </a:p>
        </p:txBody>
      </p:sp>
      <p:sp>
        <p:nvSpPr>
          <p:cNvPr id="18" name="object 18"/>
          <p:cNvSpPr txBox="1">
            <a:spLocks noGrp="1"/>
          </p:cNvSpPr>
          <p:nvPr>
            <p:ph type="sldNum" sz="quarter" idx="12"/>
          </p:nvPr>
        </p:nvSpPr>
        <p:spPr>
          <a:xfrm>
            <a:off x="19247557" y="9598143"/>
            <a:ext cx="1428044" cy="186782"/>
          </a:xfrm>
          <a:prstGeom prst="rect">
            <a:avLst/>
          </a:prstGeom>
        </p:spPr>
        <p:txBody>
          <a:bodyPr vert="horz" wrap="square" lIns="0" tIns="0" rIns="0" bIns="0" rtlCol="0" anchor="ctr">
            <a:spAutoFit/>
          </a:bodyPr>
          <a:lstStyle/>
          <a:p>
            <a:pPr marL="38099">
              <a:lnSpc>
                <a:spcPts val="1425"/>
              </a:lnSpc>
            </a:pPr>
            <a:fld id="{81D60167-4931-47E6-BA6A-407CBD079E47}" type="slidenum">
              <a:rPr spc="-5" dirty="0"/>
              <a:pPr marL="38099">
                <a:lnSpc>
                  <a:spcPts val="1425"/>
                </a:lnSpc>
              </a:pPr>
              <a:t>5</a:t>
            </a:fld>
            <a:endParaRPr spc="-5" dirty="0"/>
          </a:p>
        </p:txBody>
      </p:sp>
      <p:grpSp>
        <p:nvGrpSpPr>
          <p:cNvPr id="4" name="object 4"/>
          <p:cNvGrpSpPr/>
          <p:nvPr/>
        </p:nvGrpSpPr>
        <p:grpSpPr>
          <a:xfrm>
            <a:off x="2527505" y="3307333"/>
            <a:ext cx="5135245" cy="1610995"/>
            <a:chOff x="1608582" y="2206879"/>
            <a:chExt cx="5135245" cy="1610995"/>
          </a:xfrm>
        </p:grpSpPr>
        <p:sp>
          <p:nvSpPr>
            <p:cNvPr id="5" name="object 5"/>
            <p:cNvSpPr/>
            <p:nvPr/>
          </p:nvSpPr>
          <p:spPr>
            <a:xfrm>
              <a:off x="1621282" y="2219579"/>
              <a:ext cx="495300" cy="953135"/>
            </a:xfrm>
            <a:custGeom>
              <a:avLst/>
              <a:gdLst/>
              <a:ahLst/>
              <a:cxnLst/>
              <a:rect l="l" t="t" r="r" b="b"/>
              <a:pathLst>
                <a:path w="495300" h="953135">
                  <a:moveTo>
                    <a:pt x="0" y="0"/>
                  </a:moveTo>
                  <a:lnTo>
                    <a:pt x="0" y="952753"/>
                  </a:lnTo>
                  <a:lnTo>
                    <a:pt x="495300" y="952753"/>
                  </a:lnTo>
                </a:path>
              </a:pathLst>
            </a:custGeom>
            <a:ln w="25400">
              <a:solidFill>
                <a:srgbClr val="839073"/>
              </a:solidFill>
            </a:ln>
          </p:spPr>
          <p:txBody>
            <a:bodyPr wrap="square" lIns="0" tIns="0" rIns="0" bIns="0" rtlCol="0"/>
            <a:lstStyle/>
            <a:p>
              <a:endParaRPr/>
            </a:p>
          </p:txBody>
        </p:sp>
        <p:sp>
          <p:nvSpPr>
            <p:cNvPr id="6" name="object 6"/>
            <p:cNvSpPr/>
            <p:nvPr/>
          </p:nvSpPr>
          <p:spPr>
            <a:xfrm>
              <a:off x="2116582" y="2539746"/>
              <a:ext cx="4614545" cy="1265555"/>
            </a:xfrm>
            <a:custGeom>
              <a:avLst/>
              <a:gdLst/>
              <a:ahLst/>
              <a:cxnLst/>
              <a:rect l="l" t="t" r="r" b="b"/>
              <a:pathLst>
                <a:path w="4614545" h="1265554">
                  <a:moveTo>
                    <a:pt x="4487926" y="0"/>
                  </a:moveTo>
                  <a:lnTo>
                    <a:pt x="126492" y="0"/>
                  </a:lnTo>
                  <a:lnTo>
                    <a:pt x="77259" y="9941"/>
                  </a:lnTo>
                  <a:lnTo>
                    <a:pt x="37052" y="37052"/>
                  </a:lnTo>
                  <a:lnTo>
                    <a:pt x="9941" y="77259"/>
                  </a:lnTo>
                  <a:lnTo>
                    <a:pt x="0" y="126492"/>
                  </a:lnTo>
                  <a:lnTo>
                    <a:pt x="0" y="1138554"/>
                  </a:lnTo>
                  <a:lnTo>
                    <a:pt x="9941" y="1187787"/>
                  </a:lnTo>
                  <a:lnTo>
                    <a:pt x="37052" y="1227994"/>
                  </a:lnTo>
                  <a:lnTo>
                    <a:pt x="77259" y="1255105"/>
                  </a:lnTo>
                  <a:lnTo>
                    <a:pt x="126492" y="1265046"/>
                  </a:lnTo>
                  <a:lnTo>
                    <a:pt x="4487926" y="1265046"/>
                  </a:lnTo>
                  <a:lnTo>
                    <a:pt x="4537158" y="1255105"/>
                  </a:lnTo>
                  <a:lnTo>
                    <a:pt x="4577365" y="1227994"/>
                  </a:lnTo>
                  <a:lnTo>
                    <a:pt x="4604476" y="1187787"/>
                  </a:lnTo>
                  <a:lnTo>
                    <a:pt x="4614418" y="1138554"/>
                  </a:lnTo>
                  <a:lnTo>
                    <a:pt x="4614418" y="126492"/>
                  </a:lnTo>
                  <a:lnTo>
                    <a:pt x="4604476" y="77259"/>
                  </a:lnTo>
                  <a:lnTo>
                    <a:pt x="4577365" y="37052"/>
                  </a:lnTo>
                  <a:lnTo>
                    <a:pt x="4537158" y="9941"/>
                  </a:lnTo>
                  <a:lnTo>
                    <a:pt x="4487926" y="0"/>
                  </a:lnTo>
                  <a:close/>
                </a:path>
              </a:pathLst>
            </a:custGeom>
            <a:solidFill>
              <a:srgbClr val="FFFFFF">
                <a:alpha val="90194"/>
              </a:srgbClr>
            </a:solidFill>
          </p:spPr>
          <p:txBody>
            <a:bodyPr wrap="square" lIns="0" tIns="0" rIns="0" bIns="0" rtlCol="0"/>
            <a:lstStyle/>
            <a:p>
              <a:endParaRPr/>
            </a:p>
          </p:txBody>
        </p:sp>
        <p:sp>
          <p:nvSpPr>
            <p:cNvPr id="7" name="object 7"/>
            <p:cNvSpPr/>
            <p:nvPr/>
          </p:nvSpPr>
          <p:spPr>
            <a:xfrm>
              <a:off x="2116582" y="2539746"/>
              <a:ext cx="4614545" cy="1265555"/>
            </a:xfrm>
            <a:custGeom>
              <a:avLst/>
              <a:gdLst/>
              <a:ahLst/>
              <a:cxnLst/>
              <a:rect l="l" t="t" r="r" b="b"/>
              <a:pathLst>
                <a:path w="4614545" h="1265554">
                  <a:moveTo>
                    <a:pt x="0" y="126492"/>
                  </a:moveTo>
                  <a:lnTo>
                    <a:pt x="9941" y="77259"/>
                  </a:lnTo>
                  <a:lnTo>
                    <a:pt x="37052" y="37052"/>
                  </a:lnTo>
                  <a:lnTo>
                    <a:pt x="77259" y="9941"/>
                  </a:lnTo>
                  <a:lnTo>
                    <a:pt x="126492" y="0"/>
                  </a:lnTo>
                  <a:lnTo>
                    <a:pt x="4487926" y="0"/>
                  </a:lnTo>
                  <a:lnTo>
                    <a:pt x="4537158" y="9941"/>
                  </a:lnTo>
                  <a:lnTo>
                    <a:pt x="4577365" y="37052"/>
                  </a:lnTo>
                  <a:lnTo>
                    <a:pt x="4604476" y="77259"/>
                  </a:lnTo>
                  <a:lnTo>
                    <a:pt x="4614418" y="126492"/>
                  </a:lnTo>
                  <a:lnTo>
                    <a:pt x="4614418" y="1138554"/>
                  </a:lnTo>
                  <a:lnTo>
                    <a:pt x="4604476" y="1187787"/>
                  </a:lnTo>
                  <a:lnTo>
                    <a:pt x="4577365" y="1227994"/>
                  </a:lnTo>
                  <a:lnTo>
                    <a:pt x="4537158" y="1255105"/>
                  </a:lnTo>
                  <a:lnTo>
                    <a:pt x="4487926" y="1265046"/>
                  </a:lnTo>
                  <a:lnTo>
                    <a:pt x="126492" y="1265046"/>
                  </a:lnTo>
                  <a:lnTo>
                    <a:pt x="77259" y="1255105"/>
                  </a:lnTo>
                  <a:lnTo>
                    <a:pt x="37052" y="1227994"/>
                  </a:lnTo>
                  <a:lnTo>
                    <a:pt x="9941" y="1187787"/>
                  </a:lnTo>
                  <a:lnTo>
                    <a:pt x="0" y="1138554"/>
                  </a:lnTo>
                  <a:lnTo>
                    <a:pt x="0" y="126492"/>
                  </a:lnTo>
                  <a:close/>
                </a:path>
              </a:pathLst>
            </a:custGeom>
            <a:ln w="25400">
              <a:solidFill>
                <a:srgbClr val="A4B592"/>
              </a:solidFill>
            </a:ln>
          </p:spPr>
          <p:txBody>
            <a:bodyPr wrap="square" lIns="0" tIns="0" rIns="0" bIns="0" rtlCol="0"/>
            <a:lstStyle/>
            <a:p>
              <a:endParaRPr/>
            </a:p>
          </p:txBody>
        </p:sp>
      </p:grpSp>
      <p:sp>
        <p:nvSpPr>
          <p:cNvPr id="8" name="object 8"/>
          <p:cNvSpPr txBox="1"/>
          <p:nvPr/>
        </p:nvSpPr>
        <p:spPr>
          <a:xfrm>
            <a:off x="3086808" y="3741673"/>
            <a:ext cx="4514851" cy="1022396"/>
          </a:xfrm>
          <a:prstGeom prst="rect">
            <a:avLst/>
          </a:prstGeom>
        </p:spPr>
        <p:txBody>
          <a:bodyPr vert="horz" wrap="square" lIns="0" tIns="31115" rIns="0" bIns="0" rtlCol="0">
            <a:spAutoFit/>
          </a:bodyPr>
          <a:lstStyle/>
          <a:p>
            <a:pPr marL="12700" marR="5080" algn="just">
              <a:lnSpc>
                <a:spcPct val="91600"/>
              </a:lnSpc>
              <a:spcBef>
                <a:spcPts val="245"/>
              </a:spcBef>
            </a:pPr>
            <a:r>
              <a:rPr sz="1400" dirty="0">
                <a:solidFill>
                  <a:schemeClr val="bg1"/>
                </a:solidFill>
                <a:latin typeface="Carlito"/>
                <a:cs typeface="Carlito"/>
              </a:rPr>
              <a:t>Como se </a:t>
            </a:r>
            <a:r>
              <a:rPr sz="1400" spc="-5" dirty="0">
                <a:solidFill>
                  <a:schemeClr val="bg1"/>
                </a:solidFill>
                <a:latin typeface="Carlito"/>
                <a:cs typeface="Carlito"/>
              </a:rPr>
              <a:t>menciona anteriormente el </a:t>
            </a:r>
            <a:r>
              <a:rPr sz="1400" spc="-35" dirty="0">
                <a:solidFill>
                  <a:schemeClr val="bg1"/>
                </a:solidFill>
                <a:latin typeface="Carlito"/>
                <a:cs typeface="Carlito"/>
              </a:rPr>
              <a:t>ACHT, </a:t>
            </a:r>
            <a:r>
              <a:rPr sz="1400" dirty="0">
                <a:solidFill>
                  <a:schemeClr val="bg1"/>
                </a:solidFill>
                <a:latin typeface="Carlito"/>
                <a:cs typeface="Carlito"/>
              </a:rPr>
              <a:t>o </a:t>
            </a:r>
            <a:r>
              <a:rPr sz="1400" spc="-11" dirty="0">
                <a:solidFill>
                  <a:schemeClr val="bg1"/>
                </a:solidFill>
                <a:latin typeface="Carlito"/>
                <a:cs typeface="Carlito"/>
              </a:rPr>
              <a:t>promedio de  </a:t>
            </a:r>
            <a:r>
              <a:rPr sz="1400" spc="-5" dirty="0">
                <a:solidFill>
                  <a:schemeClr val="bg1"/>
                </a:solidFill>
                <a:latin typeface="Carlito"/>
                <a:cs typeface="Carlito"/>
              </a:rPr>
              <a:t>duración de </a:t>
            </a:r>
            <a:r>
              <a:rPr sz="1400" dirty="0">
                <a:solidFill>
                  <a:schemeClr val="bg1"/>
                </a:solidFill>
                <a:latin typeface="Carlito"/>
                <a:cs typeface="Carlito"/>
              </a:rPr>
              <a:t>la </a:t>
            </a:r>
            <a:r>
              <a:rPr sz="1400" spc="-5" dirty="0">
                <a:solidFill>
                  <a:schemeClr val="bg1"/>
                </a:solidFill>
                <a:latin typeface="Carlito"/>
                <a:cs typeface="Carlito"/>
              </a:rPr>
              <a:t>llamada es un </a:t>
            </a:r>
            <a:r>
              <a:rPr sz="1400" spc="-11" dirty="0">
                <a:solidFill>
                  <a:schemeClr val="bg1"/>
                </a:solidFill>
                <a:latin typeface="Carlito"/>
                <a:cs typeface="Carlito"/>
              </a:rPr>
              <a:t>parámetro </a:t>
            </a:r>
            <a:r>
              <a:rPr sz="1400" spc="-5" dirty="0">
                <a:solidFill>
                  <a:schemeClr val="bg1"/>
                </a:solidFill>
                <a:latin typeface="Carlito"/>
                <a:cs typeface="Carlito"/>
              </a:rPr>
              <a:t>muy importante en </a:t>
            </a:r>
            <a:r>
              <a:rPr sz="1400" dirty="0">
                <a:solidFill>
                  <a:schemeClr val="bg1"/>
                </a:solidFill>
                <a:latin typeface="Carlito"/>
                <a:cs typeface="Carlito"/>
              </a:rPr>
              <a:t>la  ingeniería </a:t>
            </a:r>
            <a:r>
              <a:rPr sz="1400" spc="-5" dirty="0">
                <a:solidFill>
                  <a:schemeClr val="bg1"/>
                </a:solidFill>
                <a:latin typeface="Carlito"/>
                <a:cs typeface="Carlito"/>
              </a:rPr>
              <a:t>del </a:t>
            </a:r>
            <a:r>
              <a:rPr sz="1400" spc="-11" dirty="0">
                <a:solidFill>
                  <a:schemeClr val="bg1"/>
                </a:solidFill>
                <a:latin typeface="Carlito"/>
                <a:cs typeface="Carlito"/>
              </a:rPr>
              <a:t>tráfico. </a:t>
            </a:r>
            <a:r>
              <a:rPr sz="1400" spc="-5" dirty="0">
                <a:solidFill>
                  <a:schemeClr val="bg1"/>
                </a:solidFill>
                <a:latin typeface="Carlito"/>
                <a:cs typeface="Carlito"/>
              </a:rPr>
              <a:t>Los ACHT </a:t>
            </a:r>
            <a:r>
              <a:rPr sz="1400" dirty="0">
                <a:solidFill>
                  <a:schemeClr val="bg1"/>
                </a:solidFill>
                <a:latin typeface="Carlito"/>
                <a:cs typeface="Carlito"/>
              </a:rPr>
              <a:t>más </a:t>
            </a:r>
            <a:r>
              <a:rPr sz="1400" spc="-11" dirty="0">
                <a:solidFill>
                  <a:schemeClr val="bg1"/>
                </a:solidFill>
                <a:latin typeface="Carlito"/>
                <a:cs typeface="Carlito"/>
              </a:rPr>
              <a:t>frecuentes </a:t>
            </a:r>
            <a:r>
              <a:rPr sz="1400" dirty="0">
                <a:solidFill>
                  <a:schemeClr val="bg1"/>
                </a:solidFill>
                <a:latin typeface="Carlito"/>
                <a:cs typeface="Carlito"/>
              </a:rPr>
              <a:t>son los </a:t>
            </a:r>
            <a:r>
              <a:rPr sz="1400" spc="-11" dirty="0">
                <a:solidFill>
                  <a:schemeClr val="bg1"/>
                </a:solidFill>
                <a:latin typeface="Carlito"/>
                <a:cs typeface="Carlito"/>
              </a:rPr>
              <a:t>que  </a:t>
            </a:r>
            <a:r>
              <a:rPr sz="1400" spc="-5" dirty="0">
                <a:solidFill>
                  <a:schemeClr val="bg1"/>
                </a:solidFill>
                <a:latin typeface="Carlito"/>
                <a:cs typeface="Carlito"/>
              </a:rPr>
              <a:t>varían de 120 </a:t>
            </a:r>
            <a:r>
              <a:rPr sz="1400" dirty="0">
                <a:solidFill>
                  <a:schemeClr val="bg1"/>
                </a:solidFill>
                <a:latin typeface="Carlito"/>
                <a:cs typeface="Carlito"/>
              </a:rPr>
              <a:t>a 180 </a:t>
            </a:r>
            <a:r>
              <a:rPr sz="1400" spc="-5" dirty="0">
                <a:solidFill>
                  <a:schemeClr val="bg1"/>
                </a:solidFill>
                <a:latin typeface="Carlito"/>
                <a:cs typeface="Carlito"/>
              </a:rPr>
              <a:t>segundos, </a:t>
            </a:r>
            <a:r>
              <a:rPr sz="1400" dirty="0">
                <a:solidFill>
                  <a:schemeClr val="bg1"/>
                </a:solidFill>
                <a:latin typeface="Carlito"/>
                <a:cs typeface="Carlito"/>
              </a:rPr>
              <a:t>2 a 3 </a:t>
            </a:r>
            <a:r>
              <a:rPr sz="1400" spc="-5" dirty="0">
                <a:solidFill>
                  <a:schemeClr val="bg1"/>
                </a:solidFill>
                <a:latin typeface="Carlito"/>
                <a:cs typeface="Carlito"/>
              </a:rPr>
              <a:t>minutos, mientras que </a:t>
            </a:r>
            <a:r>
              <a:rPr sz="1400" dirty="0">
                <a:solidFill>
                  <a:schemeClr val="bg1"/>
                </a:solidFill>
                <a:latin typeface="Carlito"/>
                <a:cs typeface="Carlito"/>
              </a:rPr>
              <a:t>los  </a:t>
            </a:r>
            <a:r>
              <a:rPr sz="1400" spc="-5" dirty="0">
                <a:solidFill>
                  <a:schemeClr val="bg1"/>
                </a:solidFill>
                <a:latin typeface="Carlito"/>
                <a:cs typeface="Carlito"/>
              </a:rPr>
              <a:t>ACHT </a:t>
            </a:r>
            <a:r>
              <a:rPr sz="1400" spc="-11" dirty="0">
                <a:solidFill>
                  <a:schemeClr val="bg1"/>
                </a:solidFill>
                <a:latin typeface="Carlito"/>
                <a:cs typeface="Carlito"/>
              </a:rPr>
              <a:t>mayores </a:t>
            </a:r>
            <a:r>
              <a:rPr sz="1400" dirty="0">
                <a:solidFill>
                  <a:schemeClr val="bg1"/>
                </a:solidFill>
                <a:latin typeface="Carlito"/>
                <a:cs typeface="Carlito"/>
              </a:rPr>
              <a:t>a </a:t>
            </a:r>
            <a:r>
              <a:rPr sz="1400" spc="-5" dirty="0">
                <a:solidFill>
                  <a:schemeClr val="bg1"/>
                </a:solidFill>
                <a:latin typeface="Carlito"/>
                <a:cs typeface="Carlito"/>
              </a:rPr>
              <a:t>10 minutos </a:t>
            </a:r>
            <a:r>
              <a:rPr sz="1400" dirty="0">
                <a:solidFill>
                  <a:schemeClr val="bg1"/>
                </a:solidFill>
                <a:latin typeface="Carlito"/>
                <a:cs typeface="Carlito"/>
              </a:rPr>
              <a:t>ó </a:t>
            </a:r>
            <a:r>
              <a:rPr sz="1400" spc="-5" dirty="0">
                <a:solidFill>
                  <a:schemeClr val="bg1"/>
                </a:solidFill>
                <a:latin typeface="Carlito"/>
                <a:cs typeface="Carlito"/>
              </a:rPr>
              <a:t>600 segundos </a:t>
            </a:r>
            <a:r>
              <a:rPr sz="1400" dirty="0">
                <a:solidFill>
                  <a:schemeClr val="bg1"/>
                </a:solidFill>
                <a:latin typeface="Carlito"/>
                <a:cs typeface="Carlito"/>
              </a:rPr>
              <a:t>son</a:t>
            </a:r>
            <a:r>
              <a:rPr sz="1400" spc="-31" dirty="0">
                <a:solidFill>
                  <a:schemeClr val="bg1"/>
                </a:solidFill>
                <a:latin typeface="Carlito"/>
                <a:cs typeface="Carlito"/>
              </a:rPr>
              <a:t> </a:t>
            </a:r>
            <a:r>
              <a:rPr sz="1400" spc="-5" dirty="0">
                <a:solidFill>
                  <a:schemeClr val="bg1"/>
                </a:solidFill>
                <a:latin typeface="Carlito"/>
                <a:cs typeface="Carlito"/>
              </a:rPr>
              <a:t>inusuales.</a:t>
            </a:r>
            <a:endParaRPr sz="1400" dirty="0">
              <a:solidFill>
                <a:schemeClr val="bg1"/>
              </a:solidFill>
              <a:latin typeface="Carlito"/>
              <a:cs typeface="Carlito"/>
            </a:endParaRPr>
          </a:p>
        </p:txBody>
      </p:sp>
      <p:grpSp>
        <p:nvGrpSpPr>
          <p:cNvPr id="9" name="object 9"/>
          <p:cNvGrpSpPr/>
          <p:nvPr/>
        </p:nvGrpSpPr>
        <p:grpSpPr>
          <a:xfrm>
            <a:off x="2527501" y="3307328"/>
            <a:ext cx="5132071" cy="3568700"/>
            <a:chOff x="1608582" y="2206879"/>
            <a:chExt cx="5132070" cy="3568700"/>
          </a:xfrm>
        </p:grpSpPr>
        <p:sp>
          <p:nvSpPr>
            <p:cNvPr id="10" name="object 10"/>
            <p:cNvSpPr/>
            <p:nvPr/>
          </p:nvSpPr>
          <p:spPr>
            <a:xfrm>
              <a:off x="1621282" y="2219579"/>
              <a:ext cx="495300" cy="2724785"/>
            </a:xfrm>
            <a:custGeom>
              <a:avLst/>
              <a:gdLst/>
              <a:ahLst/>
              <a:cxnLst/>
              <a:rect l="l" t="t" r="r" b="b"/>
              <a:pathLst>
                <a:path w="495300" h="2724785">
                  <a:moveTo>
                    <a:pt x="0" y="0"/>
                  </a:moveTo>
                  <a:lnTo>
                    <a:pt x="0" y="2724404"/>
                  </a:lnTo>
                  <a:lnTo>
                    <a:pt x="495300" y="2724404"/>
                  </a:lnTo>
                </a:path>
              </a:pathLst>
            </a:custGeom>
            <a:ln w="25400">
              <a:solidFill>
                <a:srgbClr val="839073"/>
              </a:solidFill>
            </a:ln>
          </p:spPr>
          <p:txBody>
            <a:bodyPr wrap="square" lIns="0" tIns="0" rIns="0" bIns="0" rtlCol="0"/>
            <a:lstStyle/>
            <a:p>
              <a:endParaRPr/>
            </a:p>
          </p:txBody>
        </p:sp>
        <p:sp>
          <p:nvSpPr>
            <p:cNvPr id="11" name="object 11"/>
            <p:cNvSpPr/>
            <p:nvPr/>
          </p:nvSpPr>
          <p:spPr>
            <a:xfrm>
              <a:off x="2116582" y="4125086"/>
              <a:ext cx="4611370" cy="1637664"/>
            </a:xfrm>
            <a:custGeom>
              <a:avLst/>
              <a:gdLst/>
              <a:ahLst/>
              <a:cxnLst/>
              <a:rect l="l" t="t" r="r" b="b"/>
              <a:pathLst>
                <a:path w="4611370" h="1637664">
                  <a:moveTo>
                    <a:pt x="4447413" y="0"/>
                  </a:moveTo>
                  <a:lnTo>
                    <a:pt x="163703" y="0"/>
                  </a:lnTo>
                  <a:lnTo>
                    <a:pt x="120179" y="5846"/>
                  </a:lnTo>
                  <a:lnTo>
                    <a:pt x="81073" y="22347"/>
                  </a:lnTo>
                  <a:lnTo>
                    <a:pt x="47942" y="47942"/>
                  </a:lnTo>
                  <a:lnTo>
                    <a:pt x="22347" y="81073"/>
                  </a:lnTo>
                  <a:lnTo>
                    <a:pt x="5846" y="120179"/>
                  </a:lnTo>
                  <a:lnTo>
                    <a:pt x="0" y="163702"/>
                  </a:lnTo>
                  <a:lnTo>
                    <a:pt x="0" y="1473580"/>
                  </a:lnTo>
                  <a:lnTo>
                    <a:pt x="5846" y="1517104"/>
                  </a:lnTo>
                  <a:lnTo>
                    <a:pt x="22347" y="1556210"/>
                  </a:lnTo>
                  <a:lnTo>
                    <a:pt x="47942" y="1589341"/>
                  </a:lnTo>
                  <a:lnTo>
                    <a:pt x="81073" y="1614936"/>
                  </a:lnTo>
                  <a:lnTo>
                    <a:pt x="120179" y="1631437"/>
                  </a:lnTo>
                  <a:lnTo>
                    <a:pt x="163703" y="1637284"/>
                  </a:lnTo>
                  <a:lnTo>
                    <a:pt x="4447413" y="1637284"/>
                  </a:lnTo>
                  <a:lnTo>
                    <a:pt x="4490936" y="1631437"/>
                  </a:lnTo>
                  <a:lnTo>
                    <a:pt x="4530042" y="1614936"/>
                  </a:lnTo>
                  <a:lnTo>
                    <a:pt x="4563173" y="1589341"/>
                  </a:lnTo>
                  <a:lnTo>
                    <a:pt x="4588768" y="1556210"/>
                  </a:lnTo>
                  <a:lnTo>
                    <a:pt x="4605269" y="1517104"/>
                  </a:lnTo>
                  <a:lnTo>
                    <a:pt x="4611116" y="1473580"/>
                  </a:lnTo>
                  <a:lnTo>
                    <a:pt x="4611116" y="163702"/>
                  </a:lnTo>
                  <a:lnTo>
                    <a:pt x="4605269" y="120179"/>
                  </a:lnTo>
                  <a:lnTo>
                    <a:pt x="4588768" y="81073"/>
                  </a:lnTo>
                  <a:lnTo>
                    <a:pt x="4563173" y="47942"/>
                  </a:lnTo>
                  <a:lnTo>
                    <a:pt x="4530042" y="22347"/>
                  </a:lnTo>
                  <a:lnTo>
                    <a:pt x="4490936" y="5846"/>
                  </a:lnTo>
                  <a:lnTo>
                    <a:pt x="4447413" y="0"/>
                  </a:lnTo>
                  <a:close/>
                </a:path>
              </a:pathLst>
            </a:custGeom>
            <a:solidFill>
              <a:srgbClr val="FFFFFF">
                <a:alpha val="90194"/>
              </a:srgbClr>
            </a:solidFill>
          </p:spPr>
          <p:txBody>
            <a:bodyPr wrap="square" lIns="0" tIns="0" rIns="0" bIns="0" rtlCol="0"/>
            <a:lstStyle/>
            <a:p>
              <a:endParaRPr/>
            </a:p>
          </p:txBody>
        </p:sp>
        <p:sp>
          <p:nvSpPr>
            <p:cNvPr id="12" name="object 12"/>
            <p:cNvSpPr/>
            <p:nvPr/>
          </p:nvSpPr>
          <p:spPr>
            <a:xfrm>
              <a:off x="2116582" y="4125086"/>
              <a:ext cx="4611370" cy="1637664"/>
            </a:xfrm>
            <a:custGeom>
              <a:avLst/>
              <a:gdLst/>
              <a:ahLst/>
              <a:cxnLst/>
              <a:rect l="l" t="t" r="r" b="b"/>
              <a:pathLst>
                <a:path w="4611370" h="1637664">
                  <a:moveTo>
                    <a:pt x="0" y="163702"/>
                  </a:moveTo>
                  <a:lnTo>
                    <a:pt x="5846" y="120179"/>
                  </a:lnTo>
                  <a:lnTo>
                    <a:pt x="22347" y="81073"/>
                  </a:lnTo>
                  <a:lnTo>
                    <a:pt x="47942" y="47942"/>
                  </a:lnTo>
                  <a:lnTo>
                    <a:pt x="81073" y="22347"/>
                  </a:lnTo>
                  <a:lnTo>
                    <a:pt x="120179" y="5846"/>
                  </a:lnTo>
                  <a:lnTo>
                    <a:pt x="163703" y="0"/>
                  </a:lnTo>
                  <a:lnTo>
                    <a:pt x="4447413" y="0"/>
                  </a:lnTo>
                  <a:lnTo>
                    <a:pt x="4490936" y="5846"/>
                  </a:lnTo>
                  <a:lnTo>
                    <a:pt x="4530042" y="22347"/>
                  </a:lnTo>
                  <a:lnTo>
                    <a:pt x="4563173" y="47942"/>
                  </a:lnTo>
                  <a:lnTo>
                    <a:pt x="4588768" y="81073"/>
                  </a:lnTo>
                  <a:lnTo>
                    <a:pt x="4605269" y="120179"/>
                  </a:lnTo>
                  <a:lnTo>
                    <a:pt x="4611116" y="163702"/>
                  </a:lnTo>
                  <a:lnTo>
                    <a:pt x="4611116" y="1473580"/>
                  </a:lnTo>
                  <a:lnTo>
                    <a:pt x="4605269" y="1517104"/>
                  </a:lnTo>
                  <a:lnTo>
                    <a:pt x="4588768" y="1556210"/>
                  </a:lnTo>
                  <a:lnTo>
                    <a:pt x="4563173" y="1589341"/>
                  </a:lnTo>
                  <a:lnTo>
                    <a:pt x="4530042" y="1614936"/>
                  </a:lnTo>
                  <a:lnTo>
                    <a:pt x="4490936" y="1631437"/>
                  </a:lnTo>
                  <a:lnTo>
                    <a:pt x="4447413" y="1637284"/>
                  </a:lnTo>
                  <a:lnTo>
                    <a:pt x="163703" y="1637284"/>
                  </a:lnTo>
                  <a:lnTo>
                    <a:pt x="120179" y="1631437"/>
                  </a:lnTo>
                  <a:lnTo>
                    <a:pt x="81073" y="1614936"/>
                  </a:lnTo>
                  <a:lnTo>
                    <a:pt x="47942" y="1589341"/>
                  </a:lnTo>
                  <a:lnTo>
                    <a:pt x="22347" y="1556210"/>
                  </a:lnTo>
                  <a:lnTo>
                    <a:pt x="5846" y="1517104"/>
                  </a:lnTo>
                  <a:lnTo>
                    <a:pt x="0" y="1473580"/>
                  </a:lnTo>
                  <a:lnTo>
                    <a:pt x="0" y="163702"/>
                  </a:lnTo>
                  <a:close/>
                </a:path>
              </a:pathLst>
            </a:custGeom>
            <a:ln w="25400">
              <a:solidFill>
                <a:srgbClr val="A4B592"/>
              </a:solidFill>
            </a:ln>
          </p:spPr>
          <p:txBody>
            <a:bodyPr wrap="square" lIns="0" tIns="0" rIns="0" bIns="0" rtlCol="0"/>
            <a:lstStyle/>
            <a:p>
              <a:endParaRPr/>
            </a:p>
          </p:txBody>
        </p:sp>
      </p:grpSp>
      <p:sp>
        <p:nvSpPr>
          <p:cNvPr id="13" name="object 13"/>
          <p:cNvSpPr txBox="1"/>
          <p:nvPr/>
        </p:nvSpPr>
        <p:spPr>
          <a:xfrm>
            <a:off x="3097734" y="5318122"/>
            <a:ext cx="4490085" cy="1418786"/>
          </a:xfrm>
          <a:prstGeom prst="rect">
            <a:avLst/>
          </a:prstGeom>
        </p:spPr>
        <p:txBody>
          <a:bodyPr vert="horz" wrap="square" lIns="0" tIns="31115" rIns="0" bIns="0" rtlCol="0">
            <a:spAutoFit/>
          </a:bodyPr>
          <a:lstStyle/>
          <a:p>
            <a:pPr marL="12700" marR="5080" algn="just">
              <a:lnSpc>
                <a:spcPct val="91600"/>
              </a:lnSpc>
              <a:spcBef>
                <a:spcPts val="245"/>
              </a:spcBef>
            </a:pPr>
            <a:r>
              <a:rPr sz="1400" spc="-5" dirty="0">
                <a:solidFill>
                  <a:schemeClr val="bg1"/>
                </a:solidFill>
                <a:latin typeface="Carlito"/>
                <a:cs typeface="Carlito"/>
              </a:rPr>
              <a:t>Una </a:t>
            </a:r>
            <a:r>
              <a:rPr sz="1400" dirty="0">
                <a:solidFill>
                  <a:schemeClr val="bg1"/>
                </a:solidFill>
                <a:latin typeface="Carlito"/>
                <a:cs typeface="Carlito"/>
              </a:rPr>
              <a:t>suposición </a:t>
            </a:r>
            <a:r>
              <a:rPr sz="1400" spc="-11" dirty="0">
                <a:solidFill>
                  <a:schemeClr val="bg1"/>
                </a:solidFill>
                <a:latin typeface="Carlito"/>
                <a:cs typeface="Carlito"/>
              </a:rPr>
              <a:t>común </a:t>
            </a:r>
            <a:r>
              <a:rPr sz="1400" spc="-5" dirty="0">
                <a:solidFill>
                  <a:schemeClr val="bg1"/>
                </a:solidFill>
                <a:latin typeface="Carlito"/>
                <a:cs typeface="Carlito"/>
              </a:rPr>
              <a:t>en </a:t>
            </a:r>
            <a:r>
              <a:rPr sz="1400" dirty="0">
                <a:solidFill>
                  <a:schemeClr val="bg1"/>
                </a:solidFill>
                <a:latin typeface="Carlito"/>
                <a:cs typeface="Carlito"/>
              </a:rPr>
              <a:t>la </a:t>
            </a:r>
            <a:r>
              <a:rPr sz="1400" spc="-5" dirty="0">
                <a:solidFill>
                  <a:schemeClr val="bg1"/>
                </a:solidFill>
                <a:latin typeface="Carlito"/>
                <a:cs typeface="Carlito"/>
              </a:rPr>
              <a:t>teoría del </a:t>
            </a:r>
            <a:r>
              <a:rPr sz="1400" spc="-11" dirty="0">
                <a:solidFill>
                  <a:schemeClr val="bg1"/>
                </a:solidFill>
                <a:latin typeface="Carlito"/>
                <a:cs typeface="Carlito"/>
              </a:rPr>
              <a:t>tráfico respecto </a:t>
            </a:r>
            <a:r>
              <a:rPr sz="1400" dirty="0">
                <a:solidFill>
                  <a:schemeClr val="bg1"/>
                </a:solidFill>
                <a:latin typeface="Carlito"/>
                <a:cs typeface="Carlito"/>
              </a:rPr>
              <a:t>a los  </a:t>
            </a:r>
            <a:r>
              <a:rPr sz="1400" spc="-5" dirty="0">
                <a:solidFill>
                  <a:schemeClr val="bg1"/>
                </a:solidFill>
                <a:latin typeface="Carlito"/>
                <a:cs typeface="Carlito"/>
              </a:rPr>
              <a:t>tiempos de </a:t>
            </a:r>
            <a:r>
              <a:rPr sz="1400" spc="-11" dirty="0">
                <a:solidFill>
                  <a:schemeClr val="bg1"/>
                </a:solidFill>
                <a:latin typeface="Carlito"/>
                <a:cs typeface="Carlito"/>
              </a:rPr>
              <a:t>duración </a:t>
            </a:r>
            <a:r>
              <a:rPr sz="1400" spc="-5" dirty="0">
                <a:solidFill>
                  <a:schemeClr val="bg1"/>
                </a:solidFill>
                <a:latin typeface="Carlito"/>
                <a:cs typeface="Carlito"/>
              </a:rPr>
              <a:t>de cada llamada es que </a:t>
            </a:r>
            <a:r>
              <a:rPr sz="1400" dirty="0">
                <a:solidFill>
                  <a:schemeClr val="bg1"/>
                </a:solidFill>
                <a:latin typeface="Carlito"/>
                <a:cs typeface="Carlito"/>
              </a:rPr>
              <a:t>tienen </a:t>
            </a:r>
            <a:r>
              <a:rPr sz="1400" spc="-11" dirty="0">
                <a:solidFill>
                  <a:schemeClr val="bg1"/>
                </a:solidFill>
                <a:latin typeface="Carlito"/>
                <a:cs typeface="Carlito"/>
              </a:rPr>
              <a:t>una  </a:t>
            </a:r>
            <a:r>
              <a:rPr sz="1400" spc="-5" dirty="0">
                <a:solidFill>
                  <a:schemeClr val="bg1"/>
                </a:solidFill>
                <a:latin typeface="Carlito"/>
                <a:cs typeface="Carlito"/>
              </a:rPr>
              <a:t>tendencia exponencial </a:t>
            </a:r>
            <a:r>
              <a:rPr sz="1400" spc="-11" dirty="0">
                <a:solidFill>
                  <a:schemeClr val="bg1"/>
                </a:solidFill>
                <a:latin typeface="Carlito"/>
                <a:cs typeface="Carlito"/>
              </a:rPr>
              <a:t>negativa, </a:t>
            </a:r>
            <a:r>
              <a:rPr sz="1400" spc="-5" dirty="0">
                <a:solidFill>
                  <a:schemeClr val="bg1"/>
                </a:solidFill>
                <a:latin typeface="Carlito"/>
                <a:cs typeface="Carlito"/>
              </a:rPr>
              <a:t>como </a:t>
            </a:r>
            <a:r>
              <a:rPr sz="1400" dirty="0">
                <a:solidFill>
                  <a:schemeClr val="bg1"/>
                </a:solidFill>
                <a:latin typeface="Carlito"/>
                <a:cs typeface="Carlito"/>
              </a:rPr>
              <a:t>se </a:t>
            </a:r>
            <a:r>
              <a:rPr sz="1400" spc="-5" dirty="0">
                <a:solidFill>
                  <a:schemeClr val="bg1"/>
                </a:solidFill>
                <a:latin typeface="Carlito"/>
                <a:cs typeface="Carlito"/>
              </a:rPr>
              <a:t>muestra </a:t>
            </a:r>
            <a:r>
              <a:rPr sz="1400" dirty="0">
                <a:solidFill>
                  <a:schemeClr val="bg1"/>
                </a:solidFill>
                <a:latin typeface="Carlito"/>
                <a:cs typeface="Carlito"/>
              </a:rPr>
              <a:t>a  </a:t>
            </a:r>
            <a:r>
              <a:rPr sz="1400" spc="-5" dirty="0">
                <a:solidFill>
                  <a:schemeClr val="bg1"/>
                </a:solidFill>
                <a:latin typeface="Carlito"/>
                <a:cs typeface="Carlito"/>
              </a:rPr>
              <a:t>continuación en </a:t>
            </a:r>
            <a:r>
              <a:rPr sz="1400" dirty="0">
                <a:solidFill>
                  <a:schemeClr val="bg1"/>
                </a:solidFill>
                <a:latin typeface="Carlito"/>
                <a:cs typeface="Carlito"/>
              </a:rPr>
              <a:t>la </a:t>
            </a:r>
            <a:r>
              <a:rPr sz="1400" spc="-11" dirty="0">
                <a:solidFill>
                  <a:schemeClr val="bg1"/>
                </a:solidFill>
                <a:latin typeface="Carlito"/>
                <a:cs typeface="Carlito"/>
              </a:rPr>
              <a:t>curva sobrepuesta con respecto </a:t>
            </a:r>
            <a:r>
              <a:rPr sz="1400" dirty="0">
                <a:solidFill>
                  <a:schemeClr val="bg1"/>
                </a:solidFill>
                <a:latin typeface="Carlito"/>
                <a:cs typeface="Carlito"/>
              </a:rPr>
              <a:t>a la  </a:t>
            </a:r>
            <a:r>
              <a:rPr sz="1400" spc="-5" dirty="0">
                <a:solidFill>
                  <a:schemeClr val="bg1"/>
                </a:solidFill>
                <a:latin typeface="Carlito"/>
                <a:cs typeface="Carlito"/>
              </a:rPr>
              <a:t>distribución de frecuencias, </a:t>
            </a:r>
            <a:r>
              <a:rPr sz="1400" spc="-11" dirty="0">
                <a:solidFill>
                  <a:schemeClr val="bg1"/>
                </a:solidFill>
                <a:latin typeface="Carlito"/>
                <a:cs typeface="Carlito"/>
              </a:rPr>
              <a:t>figura </a:t>
            </a:r>
            <a:r>
              <a:rPr sz="1400" spc="-5" dirty="0">
                <a:solidFill>
                  <a:schemeClr val="bg1"/>
                </a:solidFill>
                <a:latin typeface="Carlito"/>
                <a:cs typeface="Carlito"/>
              </a:rPr>
              <a:t>1-1. La experiencia </a:t>
            </a:r>
            <a:r>
              <a:rPr sz="1400" dirty="0">
                <a:solidFill>
                  <a:schemeClr val="bg1"/>
                </a:solidFill>
                <a:latin typeface="Carlito"/>
                <a:cs typeface="Carlito"/>
              </a:rPr>
              <a:t>a </a:t>
            </a:r>
            <a:r>
              <a:rPr sz="1400" spc="-11" dirty="0">
                <a:solidFill>
                  <a:schemeClr val="bg1"/>
                </a:solidFill>
                <a:latin typeface="Carlito"/>
                <a:cs typeface="Carlito"/>
              </a:rPr>
              <a:t>través  </a:t>
            </a:r>
            <a:r>
              <a:rPr sz="1400" spc="-5" dirty="0">
                <a:solidFill>
                  <a:schemeClr val="bg1"/>
                </a:solidFill>
                <a:latin typeface="Carlito"/>
                <a:cs typeface="Carlito"/>
              </a:rPr>
              <a:t>de </a:t>
            </a:r>
            <a:r>
              <a:rPr sz="1400" dirty="0">
                <a:solidFill>
                  <a:schemeClr val="bg1"/>
                </a:solidFill>
                <a:latin typeface="Carlito"/>
                <a:cs typeface="Carlito"/>
              </a:rPr>
              <a:t>los </a:t>
            </a:r>
            <a:r>
              <a:rPr sz="1400" spc="-5" dirty="0">
                <a:solidFill>
                  <a:schemeClr val="bg1"/>
                </a:solidFill>
                <a:latin typeface="Carlito"/>
                <a:cs typeface="Carlito"/>
              </a:rPr>
              <a:t>años ha </a:t>
            </a:r>
            <a:r>
              <a:rPr sz="1400" spc="-11" dirty="0">
                <a:solidFill>
                  <a:schemeClr val="bg1"/>
                </a:solidFill>
                <a:latin typeface="Carlito"/>
                <a:cs typeface="Carlito"/>
              </a:rPr>
              <a:t>demostrado </a:t>
            </a:r>
            <a:r>
              <a:rPr sz="1400" spc="-5" dirty="0">
                <a:solidFill>
                  <a:schemeClr val="bg1"/>
                </a:solidFill>
                <a:latin typeface="Carlito"/>
                <a:cs typeface="Carlito"/>
              </a:rPr>
              <a:t>que el uso de distribuciones  exponenciales </a:t>
            </a:r>
            <a:r>
              <a:rPr sz="1400" spc="-11" dirty="0">
                <a:solidFill>
                  <a:schemeClr val="bg1"/>
                </a:solidFill>
                <a:latin typeface="Carlito"/>
                <a:cs typeface="Carlito"/>
              </a:rPr>
              <a:t>negativas </a:t>
            </a:r>
            <a:r>
              <a:rPr sz="1400" spc="-5" dirty="0">
                <a:solidFill>
                  <a:schemeClr val="bg1"/>
                </a:solidFill>
                <a:latin typeface="Carlito"/>
                <a:cs typeface="Carlito"/>
              </a:rPr>
              <a:t>en </a:t>
            </a:r>
            <a:r>
              <a:rPr sz="1400" spc="-11" dirty="0">
                <a:solidFill>
                  <a:schemeClr val="bg1"/>
                </a:solidFill>
                <a:latin typeface="Carlito"/>
                <a:cs typeface="Carlito"/>
              </a:rPr>
              <a:t>voz </a:t>
            </a:r>
            <a:r>
              <a:rPr sz="1400" spc="-5" dirty="0">
                <a:solidFill>
                  <a:schemeClr val="bg1"/>
                </a:solidFill>
                <a:latin typeface="Carlito"/>
                <a:cs typeface="Carlito"/>
              </a:rPr>
              <a:t>es justificada</a:t>
            </a:r>
            <a:endParaRPr sz="1400" dirty="0">
              <a:solidFill>
                <a:schemeClr val="bg1"/>
              </a:solidFill>
              <a:latin typeface="Carlito"/>
              <a:cs typeface="Carlito"/>
            </a:endParaRPr>
          </a:p>
        </p:txBody>
      </p:sp>
      <p:sp>
        <p:nvSpPr>
          <p:cNvPr id="15" name="object 15"/>
          <p:cNvSpPr txBox="1"/>
          <p:nvPr/>
        </p:nvSpPr>
        <p:spPr>
          <a:xfrm>
            <a:off x="1828800" y="1708040"/>
            <a:ext cx="5244465" cy="289823"/>
          </a:xfrm>
          <a:prstGeom prst="rect">
            <a:avLst/>
          </a:prstGeom>
        </p:spPr>
        <p:txBody>
          <a:bodyPr vert="horz" wrap="square" lIns="0" tIns="12700" rIns="0" bIns="0" rtlCol="0">
            <a:spAutoFit/>
          </a:bodyPr>
          <a:lstStyle/>
          <a:p>
            <a:pPr marL="12700">
              <a:spcBef>
                <a:spcPts val="100"/>
              </a:spcBef>
            </a:pPr>
            <a:r>
              <a:rPr b="1" spc="-5" dirty="0">
                <a:solidFill>
                  <a:srgbClr val="FFFFFF"/>
                </a:solidFill>
                <a:latin typeface="Arial"/>
                <a:cs typeface="Arial"/>
              </a:rPr>
              <a:t>1.3. Tiempo </a:t>
            </a:r>
            <a:r>
              <a:rPr b="1" dirty="0">
                <a:solidFill>
                  <a:srgbClr val="FFFFFF"/>
                </a:solidFill>
                <a:latin typeface="Arial"/>
                <a:cs typeface="Arial"/>
              </a:rPr>
              <a:t>de duración </a:t>
            </a:r>
            <a:r>
              <a:rPr b="1" spc="-5" dirty="0">
                <a:solidFill>
                  <a:srgbClr val="FFFFFF"/>
                </a:solidFill>
                <a:latin typeface="Arial"/>
                <a:cs typeface="Arial"/>
              </a:rPr>
              <a:t>promedio </a:t>
            </a:r>
            <a:r>
              <a:rPr b="1" dirty="0">
                <a:solidFill>
                  <a:srgbClr val="FFFFFF"/>
                </a:solidFill>
                <a:latin typeface="Arial"/>
                <a:cs typeface="Arial"/>
              </a:rPr>
              <a:t>de la</a:t>
            </a:r>
            <a:r>
              <a:rPr b="1" spc="-11" dirty="0">
                <a:solidFill>
                  <a:srgbClr val="FFFFFF"/>
                </a:solidFill>
                <a:latin typeface="Arial"/>
                <a:cs typeface="Arial"/>
              </a:rPr>
              <a:t> </a:t>
            </a:r>
            <a:r>
              <a:rPr b="1" spc="-5" dirty="0">
                <a:solidFill>
                  <a:srgbClr val="FFFFFF"/>
                </a:solidFill>
                <a:latin typeface="Arial"/>
                <a:cs typeface="Arial"/>
              </a:rPr>
              <a:t>llamada</a:t>
            </a:r>
            <a:endParaRPr dirty="0">
              <a:latin typeface="Arial"/>
              <a:cs typeface="Arial"/>
            </a:endParaRPr>
          </a:p>
        </p:txBody>
      </p:sp>
      <p:sp>
        <p:nvSpPr>
          <p:cNvPr id="16" name="object 16"/>
          <p:cNvSpPr/>
          <p:nvPr/>
        </p:nvSpPr>
        <p:spPr>
          <a:xfrm>
            <a:off x="8021888" y="3767571"/>
            <a:ext cx="3062955" cy="2646945"/>
          </a:xfrm>
          <a:prstGeom prst="rect">
            <a:avLst/>
          </a:prstGeom>
          <a:blipFill>
            <a:blip r:embed="rId2" cstate="print"/>
            <a:stretch>
              <a:fillRect/>
            </a:stretch>
          </a:blipFill>
        </p:spPr>
        <p:txBody>
          <a:bodyPr wrap="square" lIns="0" tIns="0" rIns="0" bIns="0" rtlCol="0"/>
          <a:lstStyle/>
          <a:p>
            <a:endParaRPr/>
          </a:p>
        </p:txBody>
      </p:sp>
      <p:sp>
        <p:nvSpPr>
          <p:cNvPr id="17" name="object 17"/>
          <p:cNvSpPr txBox="1"/>
          <p:nvPr/>
        </p:nvSpPr>
        <p:spPr>
          <a:xfrm>
            <a:off x="8386518" y="6573347"/>
            <a:ext cx="2590800" cy="566822"/>
          </a:xfrm>
          <a:prstGeom prst="rect">
            <a:avLst/>
          </a:prstGeom>
        </p:spPr>
        <p:txBody>
          <a:bodyPr vert="horz" wrap="square" lIns="0" tIns="12700" rIns="0" bIns="0" rtlCol="0">
            <a:spAutoFit/>
          </a:bodyPr>
          <a:lstStyle/>
          <a:p>
            <a:pPr marL="12700" algn="ctr">
              <a:spcBef>
                <a:spcPts val="100"/>
              </a:spcBef>
            </a:pPr>
            <a:r>
              <a:rPr i="1" spc="-5" dirty="0">
                <a:solidFill>
                  <a:srgbClr val="444D25"/>
                </a:solidFill>
                <a:latin typeface="Times New Roman"/>
                <a:cs typeface="Times New Roman"/>
              </a:rPr>
              <a:t>Ilustración </a:t>
            </a:r>
            <a:r>
              <a:rPr i="1" dirty="0">
                <a:solidFill>
                  <a:srgbClr val="444D25"/>
                </a:solidFill>
                <a:latin typeface="Times New Roman"/>
                <a:cs typeface="Times New Roman"/>
              </a:rPr>
              <a:t>1 </a:t>
            </a:r>
            <a:r>
              <a:rPr i="1" spc="-5" dirty="0">
                <a:solidFill>
                  <a:srgbClr val="444D25"/>
                </a:solidFill>
                <a:latin typeface="Times New Roman"/>
                <a:cs typeface="Times New Roman"/>
              </a:rPr>
              <a:t>Distribución típica </a:t>
            </a:r>
            <a:r>
              <a:rPr i="1" dirty="0">
                <a:solidFill>
                  <a:srgbClr val="444D25"/>
                </a:solidFill>
                <a:latin typeface="Times New Roman"/>
                <a:cs typeface="Times New Roman"/>
              </a:rPr>
              <a:t>del</a:t>
            </a:r>
            <a:r>
              <a:rPr i="1" spc="40" dirty="0">
                <a:solidFill>
                  <a:srgbClr val="444D25"/>
                </a:solidFill>
                <a:latin typeface="Times New Roman"/>
                <a:cs typeface="Times New Roman"/>
              </a:rPr>
              <a:t> </a:t>
            </a:r>
            <a:r>
              <a:rPr i="1" spc="-5" dirty="0">
                <a:solidFill>
                  <a:srgbClr val="444D25"/>
                </a:solidFill>
                <a:latin typeface="Times New Roman"/>
                <a:cs typeface="Times New Roman"/>
              </a:rPr>
              <a:t>ACHT</a:t>
            </a:r>
            <a:endParaRPr sz="9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05810" y="3589659"/>
            <a:ext cx="102235" cy="10795"/>
          </a:xfrm>
          <a:custGeom>
            <a:avLst/>
            <a:gdLst/>
            <a:ahLst/>
            <a:cxnLst/>
            <a:rect l="l" t="t" r="r" b="b"/>
            <a:pathLst>
              <a:path w="102235" h="10795">
                <a:moveTo>
                  <a:pt x="102108" y="0"/>
                </a:moveTo>
                <a:lnTo>
                  <a:pt x="0" y="0"/>
                </a:lnTo>
                <a:lnTo>
                  <a:pt x="0" y="10667"/>
                </a:lnTo>
                <a:lnTo>
                  <a:pt x="102108" y="10667"/>
                </a:lnTo>
                <a:lnTo>
                  <a:pt x="102108" y="0"/>
                </a:lnTo>
                <a:close/>
              </a:path>
            </a:pathLst>
          </a:custGeom>
          <a:solidFill>
            <a:srgbClr val="000000"/>
          </a:solidFill>
        </p:spPr>
        <p:txBody>
          <a:bodyPr wrap="square" lIns="0" tIns="0" rIns="0" bIns="0" rtlCol="0"/>
          <a:lstStyle/>
          <a:p>
            <a:endParaRPr/>
          </a:p>
        </p:txBody>
      </p:sp>
      <p:sp>
        <p:nvSpPr>
          <p:cNvPr id="3" name="object 3"/>
          <p:cNvSpPr txBox="1"/>
          <p:nvPr/>
        </p:nvSpPr>
        <p:spPr>
          <a:xfrm>
            <a:off x="2255014" y="4280560"/>
            <a:ext cx="8184386" cy="1186094"/>
          </a:xfrm>
          <a:prstGeom prst="rect">
            <a:avLst/>
          </a:prstGeom>
        </p:spPr>
        <p:txBody>
          <a:bodyPr vert="horz" wrap="square" lIns="0" tIns="13335" rIns="0" bIns="0" rtlCol="0">
            <a:spAutoFit/>
          </a:bodyPr>
          <a:lstStyle/>
          <a:p>
            <a:pPr marL="50799" marR="17780" algn="just">
              <a:lnSpc>
                <a:spcPct val="110400"/>
              </a:lnSpc>
              <a:spcBef>
                <a:spcPts val="105"/>
              </a:spcBef>
            </a:pPr>
            <a:r>
              <a:rPr sz="1400" spc="-5" dirty="0">
                <a:solidFill>
                  <a:schemeClr val="bg1"/>
                </a:solidFill>
                <a:latin typeface="Arial"/>
                <a:cs typeface="Arial"/>
              </a:rPr>
              <a:t>El régimen binario de una </a:t>
            </a:r>
            <a:r>
              <a:rPr sz="1400" spc="-11" dirty="0">
                <a:solidFill>
                  <a:schemeClr val="bg1"/>
                </a:solidFill>
                <a:latin typeface="Arial"/>
                <a:cs typeface="Arial"/>
              </a:rPr>
              <a:t>señal </a:t>
            </a:r>
            <a:r>
              <a:rPr sz="1400" spc="-5" dirty="0">
                <a:solidFill>
                  <a:schemeClr val="bg1"/>
                </a:solidFill>
                <a:latin typeface="Arial"/>
                <a:cs typeface="Arial"/>
              </a:rPr>
              <a:t>que se propaga por un canal </a:t>
            </a:r>
            <a:r>
              <a:rPr sz="1400" spc="-11" dirty="0">
                <a:solidFill>
                  <a:schemeClr val="bg1"/>
                </a:solidFill>
                <a:latin typeface="Arial"/>
                <a:cs typeface="Arial"/>
              </a:rPr>
              <a:t>no </a:t>
            </a:r>
            <a:r>
              <a:rPr sz="1400" spc="-5" dirty="0">
                <a:solidFill>
                  <a:schemeClr val="bg1"/>
                </a:solidFill>
                <a:latin typeface="Arial"/>
                <a:cs typeface="Arial"/>
              </a:rPr>
              <a:t>puede ser mayor que </a:t>
            </a:r>
            <a:r>
              <a:rPr sz="1400" spc="-11" dirty="0">
                <a:solidFill>
                  <a:schemeClr val="bg1"/>
                </a:solidFill>
                <a:latin typeface="Arial"/>
                <a:cs typeface="Arial"/>
              </a:rPr>
              <a:t>la  </a:t>
            </a:r>
            <a:r>
              <a:rPr sz="1400" spc="-5" dirty="0">
                <a:solidFill>
                  <a:schemeClr val="bg1"/>
                </a:solidFill>
                <a:latin typeface="Arial"/>
                <a:cs typeface="Arial"/>
              </a:rPr>
              <a:t>capacidad del canal </a:t>
            </a:r>
            <a:r>
              <a:rPr sz="1400" dirty="0">
                <a:solidFill>
                  <a:schemeClr val="bg1"/>
                </a:solidFill>
                <a:latin typeface="Arial"/>
                <a:cs typeface="Arial"/>
              </a:rPr>
              <a:t>y </a:t>
            </a:r>
            <a:r>
              <a:rPr sz="1400" spc="-5" dirty="0">
                <a:solidFill>
                  <a:schemeClr val="bg1"/>
                </a:solidFill>
                <a:latin typeface="Arial"/>
                <a:cs typeface="Arial"/>
              </a:rPr>
              <a:t>depende del número de niveles o estados que se usan para codificar la  información. (Aguilar, 2007)</a:t>
            </a:r>
            <a:endParaRPr sz="1400" dirty="0">
              <a:solidFill>
                <a:schemeClr val="bg1"/>
              </a:solidFill>
              <a:latin typeface="Arial"/>
              <a:cs typeface="Arial"/>
            </a:endParaRPr>
          </a:p>
          <a:p>
            <a:pPr>
              <a:spcBef>
                <a:spcPts val="15"/>
              </a:spcBef>
            </a:pPr>
            <a:endParaRPr sz="1600" dirty="0">
              <a:solidFill>
                <a:schemeClr val="bg1"/>
              </a:solidFill>
              <a:latin typeface="Arial"/>
              <a:cs typeface="Arial"/>
            </a:endParaRPr>
          </a:p>
          <a:p>
            <a:pPr marL="50799" algn="just"/>
            <a:r>
              <a:rPr sz="1400" spc="-5" dirty="0">
                <a:solidFill>
                  <a:schemeClr val="bg1"/>
                </a:solidFill>
                <a:latin typeface="Arial"/>
                <a:cs typeface="Arial"/>
              </a:rPr>
              <a:t>Régimen binario de la señal </a:t>
            </a:r>
            <a:r>
              <a:rPr sz="1400" dirty="0">
                <a:solidFill>
                  <a:schemeClr val="bg1"/>
                </a:solidFill>
                <a:latin typeface="Arial"/>
                <a:cs typeface="Arial"/>
              </a:rPr>
              <a:t>= </a:t>
            </a:r>
            <a:r>
              <a:rPr sz="1400" spc="-15" dirty="0">
                <a:solidFill>
                  <a:schemeClr val="bg1"/>
                </a:solidFill>
                <a:latin typeface="DejaVu Sans Condensed"/>
                <a:cs typeface="DejaVu Sans Condensed"/>
              </a:rPr>
              <a:t>𝑛𝑉𝑡</a:t>
            </a:r>
            <a:r>
              <a:rPr sz="2000" spc="-23" baseline="2314" dirty="0">
                <a:solidFill>
                  <a:schemeClr val="bg1"/>
                </a:solidFill>
                <a:latin typeface="DejaVu Sans Condensed"/>
                <a:cs typeface="DejaVu Sans Condensed"/>
              </a:rPr>
              <a:t>(</a:t>
            </a:r>
            <a:r>
              <a:rPr sz="1400" spc="-15" dirty="0">
                <a:solidFill>
                  <a:schemeClr val="bg1"/>
                </a:solidFill>
                <a:latin typeface="DejaVu Sans Condensed"/>
                <a:cs typeface="DejaVu Sans Condensed"/>
              </a:rPr>
              <a:t>𝑏𝑎𝑢𝑑𝑖𝑜𝑠</a:t>
            </a:r>
            <a:r>
              <a:rPr sz="2000" spc="-23" baseline="2314" dirty="0">
                <a:solidFill>
                  <a:schemeClr val="bg1"/>
                </a:solidFill>
                <a:latin typeface="DejaVu Sans Condensed"/>
                <a:cs typeface="DejaVu Sans Condensed"/>
              </a:rPr>
              <a:t>) </a:t>
            </a:r>
            <a:r>
              <a:rPr sz="1400" spc="-11" dirty="0">
                <a:solidFill>
                  <a:schemeClr val="bg1"/>
                </a:solidFill>
                <a:latin typeface="DejaVu Sans Condensed"/>
                <a:cs typeface="DejaVu Sans Condensed"/>
              </a:rPr>
              <a:t>= </a:t>
            </a:r>
            <a:r>
              <a:rPr sz="1400" spc="51" dirty="0">
                <a:solidFill>
                  <a:schemeClr val="bg1"/>
                </a:solidFill>
                <a:latin typeface="DejaVu Sans Condensed"/>
                <a:cs typeface="DejaVu Sans Condensed"/>
              </a:rPr>
              <a:t>2𝐵𝑛 </a:t>
            </a:r>
            <a:r>
              <a:rPr sz="1400" spc="-11" dirty="0">
                <a:solidFill>
                  <a:schemeClr val="bg1"/>
                </a:solidFill>
                <a:latin typeface="DejaVu Sans Condensed"/>
                <a:cs typeface="DejaVu Sans Condensed"/>
              </a:rPr>
              <a:t>= </a:t>
            </a:r>
            <a:r>
              <a:rPr sz="1400" spc="40" dirty="0">
                <a:solidFill>
                  <a:schemeClr val="bg1"/>
                </a:solidFill>
                <a:latin typeface="DejaVu Sans Condensed"/>
                <a:cs typeface="DejaVu Sans Condensed"/>
              </a:rPr>
              <a:t>2𝐵𝑙𝑜𝑔</a:t>
            </a:r>
            <a:r>
              <a:rPr sz="1400" spc="60" baseline="-16339" dirty="0">
                <a:solidFill>
                  <a:schemeClr val="bg1"/>
                </a:solidFill>
                <a:latin typeface="DejaVu Sans Condensed"/>
                <a:cs typeface="DejaVu Sans Condensed"/>
              </a:rPr>
              <a:t>2</a:t>
            </a:r>
            <a:r>
              <a:rPr sz="1400" spc="40" dirty="0">
                <a:solidFill>
                  <a:schemeClr val="bg1"/>
                </a:solidFill>
                <a:latin typeface="DejaVu Sans Condensed"/>
                <a:cs typeface="DejaVu Sans Condensed"/>
              </a:rPr>
              <a:t>𝑚 </a:t>
            </a:r>
            <a:r>
              <a:rPr sz="1400" spc="-11" dirty="0">
                <a:solidFill>
                  <a:schemeClr val="bg1"/>
                </a:solidFill>
                <a:latin typeface="DejaVu Sans Condensed"/>
                <a:cs typeface="DejaVu Sans Condensed"/>
              </a:rPr>
              <a:t>=</a:t>
            </a:r>
            <a:r>
              <a:rPr sz="1400" spc="-45" dirty="0">
                <a:solidFill>
                  <a:schemeClr val="bg1"/>
                </a:solidFill>
                <a:latin typeface="DejaVu Sans Condensed"/>
                <a:cs typeface="DejaVu Sans Condensed"/>
              </a:rPr>
              <a:t> </a:t>
            </a:r>
            <a:r>
              <a:rPr sz="1400" spc="31" dirty="0">
                <a:solidFill>
                  <a:schemeClr val="bg1"/>
                </a:solidFill>
                <a:latin typeface="DejaVu Sans Condensed"/>
                <a:cs typeface="DejaVu Sans Condensed"/>
              </a:rPr>
              <a:t>𝐶(𝑏𝑝𝑠)</a:t>
            </a:r>
            <a:endParaRPr sz="1400" dirty="0">
              <a:solidFill>
                <a:schemeClr val="bg1"/>
              </a:solidFill>
              <a:latin typeface="DejaVu Sans Condensed"/>
              <a:cs typeface="DejaVu Sans Condensed"/>
            </a:endParaRPr>
          </a:p>
        </p:txBody>
      </p:sp>
      <p:sp>
        <p:nvSpPr>
          <p:cNvPr id="5" name="object 5"/>
          <p:cNvSpPr txBox="1"/>
          <p:nvPr/>
        </p:nvSpPr>
        <p:spPr>
          <a:xfrm>
            <a:off x="2280412" y="824229"/>
            <a:ext cx="8158988" cy="3233706"/>
          </a:xfrm>
          <a:prstGeom prst="rect">
            <a:avLst/>
          </a:prstGeom>
        </p:spPr>
        <p:txBody>
          <a:bodyPr vert="horz" wrap="square" lIns="0" tIns="12065" rIns="0" bIns="0" rtlCol="0">
            <a:spAutoFit/>
          </a:bodyPr>
          <a:lstStyle/>
          <a:p>
            <a:pPr marL="128903">
              <a:spcBef>
                <a:spcPts val="95"/>
              </a:spcBef>
            </a:pPr>
            <a:r>
              <a:rPr b="1" spc="-5" dirty="0">
                <a:latin typeface="Arial"/>
                <a:cs typeface="Arial"/>
              </a:rPr>
              <a:t>1.4 Capacidad del canal</a:t>
            </a:r>
            <a:endParaRPr dirty="0">
              <a:latin typeface="Arial"/>
              <a:cs typeface="Arial"/>
            </a:endParaRPr>
          </a:p>
          <a:p>
            <a:pPr>
              <a:spcBef>
                <a:spcPts val="25"/>
              </a:spcBef>
            </a:pPr>
            <a:endParaRPr sz="1600" dirty="0">
              <a:solidFill>
                <a:schemeClr val="bg1"/>
              </a:solidFill>
              <a:latin typeface="Arial"/>
              <a:cs typeface="Arial"/>
            </a:endParaRPr>
          </a:p>
          <a:p>
            <a:pPr marL="25400"/>
            <a:r>
              <a:rPr b="1" spc="-5" dirty="0">
                <a:solidFill>
                  <a:schemeClr val="bg1"/>
                </a:solidFill>
                <a:latin typeface="Arial"/>
                <a:cs typeface="Arial"/>
              </a:rPr>
              <a:t>DEFINICIÓN</a:t>
            </a:r>
            <a:endParaRPr dirty="0">
              <a:solidFill>
                <a:schemeClr val="bg1"/>
              </a:solidFill>
              <a:latin typeface="Arial"/>
              <a:cs typeface="Arial"/>
            </a:endParaRPr>
          </a:p>
          <a:p>
            <a:pPr>
              <a:spcBef>
                <a:spcPts val="51"/>
              </a:spcBef>
            </a:pPr>
            <a:endParaRPr sz="1600" dirty="0">
              <a:solidFill>
                <a:schemeClr val="bg1"/>
              </a:solidFill>
              <a:latin typeface="Arial"/>
              <a:cs typeface="Arial"/>
            </a:endParaRPr>
          </a:p>
          <a:p>
            <a:pPr marL="25400" marR="17780" algn="just">
              <a:lnSpc>
                <a:spcPct val="110200"/>
              </a:lnSpc>
            </a:pPr>
            <a:r>
              <a:rPr sz="1400" spc="-5" dirty="0">
                <a:solidFill>
                  <a:schemeClr val="bg1"/>
                </a:solidFill>
                <a:latin typeface="Arial"/>
                <a:cs typeface="Arial"/>
              </a:rPr>
              <a:t>la capacidad </a:t>
            </a:r>
            <a:r>
              <a:rPr sz="1400" spc="-11" dirty="0">
                <a:solidFill>
                  <a:schemeClr val="bg1"/>
                </a:solidFill>
                <a:latin typeface="Arial"/>
                <a:cs typeface="Arial"/>
              </a:rPr>
              <a:t>de </a:t>
            </a:r>
            <a:r>
              <a:rPr sz="1400" spc="-5" dirty="0">
                <a:solidFill>
                  <a:schemeClr val="bg1"/>
                </a:solidFill>
                <a:latin typeface="Arial"/>
                <a:cs typeface="Arial"/>
              </a:rPr>
              <a:t>canal es la cantidad </a:t>
            </a:r>
            <a:r>
              <a:rPr sz="1400" spc="-11" dirty="0">
                <a:solidFill>
                  <a:schemeClr val="bg1"/>
                </a:solidFill>
                <a:latin typeface="Arial"/>
                <a:cs typeface="Arial"/>
              </a:rPr>
              <a:t>de </a:t>
            </a:r>
            <a:r>
              <a:rPr sz="1400" spc="-5" dirty="0">
                <a:solidFill>
                  <a:schemeClr val="bg1"/>
                </a:solidFill>
                <a:latin typeface="Arial"/>
                <a:cs typeface="Arial"/>
              </a:rPr>
              <a:t>información que puede ser relativamente transmitida  sobre canales </a:t>
            </a:r>
            <a:r>
              <a:rPr sz="1400" spc="-11" dirty="0">
                <a:solidFill>
                  <a:schemeClr val="bg1"/>
                </a:solidFill>
                <a:latin typeface="Arial"/>
                <a:cs typeface="Arial"/>
              </a:rPr>
              <a:t>de </a:t>
            </a:r>
            <a:r>
              <a:rPr sz="1400" spc="-5" dirty="0">
                <a:solidFill>
                  <a:schemeClr val="bg1"/>
                </a:solidFill>
                <a:latin typeface="Arial"/>
                <a:cs typeface="Arial"/>
              </a:rPr>
              <a:t>comunicación. </a:t>
            </a:r>
            <a:r>
              <a:rPr sz="1400" spc="-11" dirty="0">
                <a:solidFill>
                  <a:schemeClr val="bg1"/>
                </a:solidFill>
                <a:latin typeface="Arial"/>
                <a:cs typeface="Arial"/>
              </a:rPr>
              <a:t>La </a:t>
            </a:r>
            <a:r>
              <a:rPr sz="1400" spc="-5" dirty="0">
                <a:solidFill>
                  <a:schemeClr val="bg1"/>
                </a:solidFill>
                <a:latin typeface="Arial"/>
                <a:cs typeface="Arial"/>
              </a:rPr>
              <a:t>capacidad del canal </a:t>
            </a:r>
            <a:r>
              <a:rPr sz="1400" spc="-11" dirty="0">
                <a:solidFill>
                  <a:schemeClr val="bg1"/>
                </a:solidFill>
                <a:latin typeface="Arial"/>
                <a:cs typeface="Arial"/>
              </a:rPr>
              <a:t>se </a:t>
            </a:r>
            <a:r>
              <a:rPr sz="1400" dirty="0">
                <a:solidFill>
                  <a:schemeClr val="bg1"/>
                </a:solidFill>
                <a:latin typeface="Arial"/>
                <a:cs typeface="Arial"/>
              </a:rPr>
              <a:t>mide </a:t>
            </a:r>
            <a:r>
              <a:rPr sz="1400" spc="-5" dirty="0">
                <a:solidFill>
                  <a:schemeClr val="bg1"/>
                </a:solidFill>
                <a:latin typeface="Arial"/>
                <a:cs typeface="Arial"/>
              </a:rPr>
              <a:t>en </a:t>
            </a:r>
            <a:r>
              <a:rPr sz="1400" dirty="0">
                <a:solidFill>
                  <a:schemeClr val="bg1"/>
                </a:solidFill>
                <a:latin typeface="Arial"/>
                <a:cs typeface="Arial"/>
              </a:rPr>
              <a:t>bits </a:t>
            </a:r>
            <a:r>
              <a:rPr sz="1400" spc="-5" dirty="0">
                <a:solidFill>
                  <a:schemeClr val="bg1"/>
                </a:solidFill>
                <a:latin typeface="Arial"/>
                <a:cs typeface="Arial"/>
              </a:rPr>
              <a:t>por segundo (bps) </a:t>
            </a:r>
            <a:r>
              <a:rPr sz="1400" dirty="0">
                <a:solidFill>
                  <a:schemeClr val="bg1"/>
                </a:solidFill>
                <a:latin typeface="Arial"/>
                <a:cs typeface="Arial"/>
              </a:rPr>
              <a:t>y  </a:t>
            </a:r>
            <a:r>
              <a:rPr sz="1400" spc="-5" dirty="0">
                <a:solidFill>
                  <a:schemeClr val="bg1"/>
                </a:solidFill>
                <a:latin typeface="Arial"/>
                <a:cs typeface="Arial"/>
              </a:rPr>
              <a:t>depende de </a:t>
            </a:r>
            <a:r>
              <a:rPr sz="1400" spc="-11" dirty="0">
                <a:solidFill>
                  <a:schemeClr val="bg1"/>
                </a:solidFill>
                <a:latin typeface="Arial"/>
                <a:cs typeface="Arial"/>
              </a:rPr>
              <a:t>su </a:t>
            </a:r>
            <a:r>
              <a:rPr sz="1400" spc="-5" dirty="0">
                <a:solidFill>
                  <a:schemeClr val="bg1"/>
                </a:solidFill>
                <a:latin typeface="Arial"/>
                <a:cs typeface="Arial"/>
              </a:rPr>
              <a:t>ancho de banda </a:t>
            </a:r>
            <a:r>
              <a:rPr sz="1400" dirty="0">
                <a:solidFill>
                  <a:schemeClr val="bg1"/>
                </a:solidFill>
                <a:latin typeface="Arial"/>
                <a:cs typeface="Arial"/>
              </a:rPr>
              <a:t>y </a:t>
            </a:r>
            <a:r>
              <a:rPr sz="1400" spc="-5" dirty="0">
                <a:solidFill>
                  <a:schemeClr val="bg1"/>
                </a:solidFill>
                <a:latin typeface="Arial"/>
                <a:cs typeface="Arial"/>
              </a:rPr>
              <a:t>de la relación </a:t>
            </a:r>
            <a:r>
              <a:rPr sz="1400" dirty="0">
                <a:solidFill>
                  <a:schemeClr val="bg1"/>
                </a:solidFill>
                <a:latin typeface="Arial"/>
                <a:cs typeface="Arial"/>
              </a:rPr>
              <a:t>S/N </a:t>
            </a:r>
            <a:r>
              <a:rPr sz="1400" spc="-5" dirty="0">
                <a:solidFill>
                  <a:schemeClr val="bg1"/>
                </a:solidFill>
                <a:latin typeface="Arial"/>
                <a:cs typeface="Arial"/>
              </a:rPr>
              <a:t>(Relación señal/ruido). La capacidad del  canal limita la cantidad </a:t>
            </a:r>
            <a:r>
              <a:rPr sz="1400" spc="-11" dirty="0">
                <a:solidFill>
                  <a:schemeClr val="bg1"/>
                </a:solidFill>
                <a:latin typeface="Arial"/>
                <a:cs typeface="Arial"/>
              </a:rPr>
              <a:t>de </a:t>
            </a:r>
            <a:r>
              <a:rPr sz="1400" spc="-5" dirty="0">
                <a:solidFill>
                  <a:schemeClr val="bg1"/>
                </a:solidFill>
                <a:latin typeface="Arial"/>
                <a:cs typeface="Arial"/>
              </a:rPr>
              <a:t>información (se denomina régimen binario </a:t>
            </a:r>
            <a:r>
              <a:rPr sz="1400" dirty="0">
                <a:solidFill>
                  <a:schemeClr val="bg1"/>
                </a:solidFill>
                <a:latin typeface="Arial"/>
                <a:cs typeface="Arial"/>
              </a:rPr>
              <a:t>y </a:t>
            </a:r>
            <a:r>
              <a:rPr sz="1400" spc="-5" dirty="0">
                <a:solidFill>
                  <a:schemeClr val="bg1"/>
                </a:solidFill>
                <a:latin typeface="Arial"/>
                <a:cs typeface="Arial"/>
              </a:rPr>
              <a:t>se </a:t>
            </a:r>
            <a:r>
              <a:rPr sz="1400" dirty="0">
                <a:solidFill>
                  <a:schemeClr val="bg1"/>
                </a:solidFill>
                <a:latin typeface="Arial"/>
                <a:cs typeface="Arial"/>
              </a:rPr>
              <a:t>mide </a:t>
            </a:r>
            <a:r>
              <a:rPr sz="1400" spc="-11" dirty="0">
                <a:solidFill>
                  <a:schemeClr val="bg1"/>
                </a:solidFill>
                <a:latin typeface="Arial"/>
                <a:cs typeface="Arial"/>
              </a:rPr>
              <a:t>en </a:t>
            </a:r>
            <a:r>
              <a:rPr sz="1400" dirty="0">
                <a:solidFill>
                  <a:schemeClr val="bg1"/>
                </a:solidFill>
                <a:latin typeface="Arial"/>
                <a:cs typeface="Arial"/>
              </a:rPr>
              <a:t>bits </a:t>
            </a:r>
            <a:r>
              <a:rPr sz="1400" spc="-5" dirty="0">
                <a:solidFill>
                  <a:schemeClr val="bg1"/>
                </a:solidFill>
                <a:latin typeface="Arial"/>
                <a:cs typeface="Arial"/>
              </a:rPr>
              <a:t>por  segundo, </a:t>
            </a:r>
            <a:r>
              <a:rPr sz="1400" dirty="0">
                <a:solidFill>
                  <a:schemeClr val="bg1"/>
                </a:solidFill>
                <a:latin typeface="Arial"/>
                <a:cs typeface="Arial"/>
              </a:rPr>
              <a:t>bps) </a:t>
            </a:r>
            <a:r>
              <a:rPr sz="1400" spc="-5" dirty="0">
                <a:solidFill>
                  <a:schemeClr val="bg1"/>
                </a:solidFill>
                <a:latin typeface="Arial"/>
                <a:cs typeface="Arial"/>
              </a:rPr>
              <a:t>que puede trasmitir la señal que se envía a </a:t>
            </a:r>
            <a:r>
              <a:rPr sz="1400" dirty="0">
                <a:solidFill>
                  <a:schemeClr val="bg1"/>
                </a:solidFill>
                <a:latin typeface="Arial"/>
                <a:cs typeface="Arial"/>
              </a:rPr>
              <a:t>través </a:t>
            </a:r>
            <a:r>
              <a:rPr sz="1400" spc="15" dirty="0">
                <a:solidFill>
                  <a:schemeClr val="bg1"/>
                </a:solidFill>
                <a:latin typeface="Arial"/>
                <a:cs typeface="Arial"/>
              </a:rPr>
              <a:t>de </a:t>
            </a:r>
            <a:r>
              <a:rPr sz="1400" spc="-5" dirty="0">
                <a:solidFill>
                  <a:schemeClr val="bg1"/>
                </a:solidFill>
                <a:latin typeface="Arial"/>
                <a:cs typeface="Arial"/>
              </a:rPr>
              <a:t>él (Aguilar,</a:t>
            </a:r>
            <a:r>
              <a:rPr sz="1400" spc="5" dirty="0">
                <a:solidFill>
                  <a:schemeClr val="bg1"/>
                </a:solidFill>
                <a:latin typeface="Arial"/>
                <a:cs typeface="Arial"/>
              </a:rPr>
              <a:t> </a:t>
            </a:r>
            <a:r>
              <a:rPr sz="1400" spc="-5" dirty="0">
                <a:solidFill>
                  <a:schemeClr val="bg1"/>
                </a:solidFill>
                <a:latin typeface="Arial"/>
                <a:cs typeface="Arial"/>
              </a:rPr>
              <a:t>2007).</a:t>
            </a:r>
            <a:endParaRPr sz="1400" dirty="0">
              <a:solidFill>
                <a:schemeClr val="bg1"/>
              </a:solidFill>
              <a:latin typeface="Arial"/>
              <a:cs typeface="Arial"/>
            </a:endParaRPr>
          </a:p>
          <a:p>
            <a:pPr>
              <a:spcBef>
                <a:spcPts val="15"/>
              </a:spcBef>
            </a:pPr>
            <a:endParaRPr sz="1600" dirty="0">
              <a:solidFill>
                <a:schemeClr val="bg1"/>
              </a:solidFill>
              <a:latin typeface="Arial"/>
              <a:cs typeface="Arial"/>
            </a:endParaRPr>
          </a:p>
          <a:p>
            <a:pPr marL="25400" algn="just"/>
            <a:r>
              <a:rPr sz="1400" spc="-5" dirty="0">
                <a:solidFill>
                  <a:schemeClr val="bg1"/>
                </a:solidFill>
                <a:latin typeface="Arial"/>
                <a:cs typeface="Arial"/>
              </a:rPr>
              <a:t>La capacidad máxima de un canal viene dada </a:t>
            </a:r>
            <a:r>
              <a:rPr sz="1400" dirty="0">
                <a:solidFill>
                  <a:schemeClr val="bg1"/>
                </a:solidFill>
                <a:latin typeface="Arial"/>
                <a:cs typeface="Arial"/>
              </a:rPr>
              <a:t>por </a:t>
            </a:r>
            <a:r>
              <a:rPr sz="1400" spc="-5" dirty="0">
                <a:solidFill>
                  <a:schemeClr val="bg1"/>
                </a:solidFill>
                <a:latin typeface="Arial"/>
                <a:cs typeface="Arial"/>
              </a:rPr>
              <a:t>la</a:t>
            </a:r>
            <a:r>
              <a:rPr sz="1400" spc="5" dirty="0">
                <a:solidFill>
                  <a:schemeClr val="bg1"/>
                </a:solidFill>
                <a:latin typeface="Arial"/>
                <a:cs typeface="Arial"/>
              </a:rPr>
              <a:t> </a:t>
            </a:r>
            <a:r>
              <a:rPr sz="1400" spc="-5" dirty="0">
                <a:solidFill>
                  <a:schemeClr val="bg1"/>
                </a:solidFill>
                <a:latin typeface="Arial"/>
                <a:cs typeface="Arial"/>
              </a:rPr>
              <a:t>fórmula:</a:t>
            </a:r>
            <a:endParaRPr sz="1400" dirty="0">
              <a:solidFill>
                <a:schemeClr val="bg1"/>
              </a:solidFill>
              <a:latin typeface="Arial"/>
              <a:cs typeface="Arial"/>
            </a:endParaRPr>
          </a:p>
          <a:p>
            <a:pPr>
              <a:spcBef>
                <a:spcPts val="35"/>
              </a:spcBef>
            </a:pPr>
            <a:endParaRPr sz="1400" dirty="0">
              <a:solidFill>
                <a:schemeClr val="bg1"/>
              </a:solidFill>
              <a:latin typeface="Arial"/>
              <a:cs typeface="Arial"/>
            </a:endParaRPr>
          </a:p>
          <a:p>
            <a:pPr marL="581016" algn="ctr">
              <a:lnSpc>
                <a:spcPts val="1175"/>
              </a:lnSpc>
            </a:pPr>
            <a:r>
              <a:rPr sz="1400" spc="-15" dirty="0">
                <a:solidFill>
                  <a:schemeClr val="bg1"/>
                </a:solidFill>
                <a:latin typeface="DejaVu Sans Condensed"/>
                <a:cs typeface="DejaVu Sans Condensed"/>
              </a:rPr>
              <a:t>𝑆</a:t>
            </a:r>
            <a:endParaRPr sz="1400" dirty="0">
              <a:solidFill>
                <a:schemeClr val="bg1"/>
              </a:solidFill>
              <a:latin typeface="DejaVu Sans Condensed"/>
              <a:cs typeface="DejaVu Sans Condensed"/>
            </a:endParaRPr>
          </a:p>
          <a:p>
            <a:pPr algn="ctr">
              <a:lnSpc>
                <a:spcPts val="1175"/>
              </a:lnSpc>
            </a:pPr>
            <a:r>
              <a:rPr sz="1400" spc="65" dirty="0">
                <a:solidFill>
                  <a:schemeClr val="bg1"/>
                </a:solidFill>
                <a:latin typeface="DejaVu Sans Condensed"/>
                <a:cs typeface="DejaVu Sans Condensed"/>
              </a:rPr>
              <a:t>𝐶</a:t>
            </a:r>
            <a:r>
              <a:rPr sz="1400" spc="40" dirty="0">
                <a:solidFill>
                  <a:schemeClr val="bg1"/>
                </a:solidFill>
                <a:latin typeface="DejaVu Sans Condensed"/>
                <a:cs typeface="DejaVu Sans Condensed"/>
              </a:rPr>
              <a:t> </a:t>
            </a:r>
            <a:r>
              <a:rPr sz="1400" spc="-11" dirty="0">
                <a:solidFill>
                  <a:schemeClr val="bg1"/>
                </a:solidFill>
                <a:latin typeface="DejaVu Sans Condensed"/>
                <a:cs typeface="DejaVu Sans Condensed"/>
              </a:rPr>
              <a:t>=</a:t>
            </a:r>
            <a:r>
              <a:rPr sz="1400" spc="-5" dirty="0">
                <a:solidFill>
                  <a:schemeClr val="bg1"/>
                </a:solidFill>
                <a:latin typeface="DejaVu Sans Condensed"/>
                <a:cs typeface="DejaVu Sans Condensed"/>
              </a:rPr>
              <a:t> </a:t>
            </a:r>
            <a:r>
              <a:rPr sz="1400" spc="-20" dirty="0">
                <a:solidFill>
                  <a:schemeClr val="bg1"/>
                </a:solidFill>
                <a:latin typeface="DejaVu Sans Condensed"/>
                <a:cs typeface="DejaVu Sans Condensed"/>
              </a:rPr>
              <a:t>𝐵𝑙𝑜𝑔</a:t>
            </a:r>
            <a:r>
              <a:rPr sz="1400" spc="-31" baseline="-16339" dirty="0">
                <a:solidFill>
                  <a:schemeClr val="bg1"/>
                </a:solidFill>
                <a:latin typeface="DejaVu Sans Condensed"/>
                <a:cs typeface="DejaVu Sans Condensed"/>
              </a:rPr>
              <a:t>2</a:t>
            </a:r>
            <a:r>
              <a:rPr sz="1400" spc="7" baseline="-16339" dirty="0">
                <a:solidFill>
                  <a:schemeClr val="bg1"/>
                </a:solidFill>
                <a:latin typeface="DejaVu Sans Condensed"/>
                <a:cs typeface="DejaVu Sans Condensed"/>
              </a:rPr>
              <a:t> </a:t>
            </a:r>
            <a:r>
              <a:rPr sz="1400" spc="71" dirty="0">
                <a:solidFill>
                  <a:schemeClr val="bg1"/>
                </a:solidFill>
                <a:latin typeface="DejaVu Sans Condensed"/>
                <a:cs typeface="DejaVu Sans Condensed"/>
              </a:rPr>
              <a:t>(1</a:t>
            </a:r>
            <a:r>
              <a:rPr sz="1400" spc="-75" dirty="0">
                <a:solidFill>
                  <a:schemeClr val="bg1"/>
                </a:solidFill>
                <a:latin typeface="DejaVu Sans Condensed"/>
                <a:cs typeface="DejaVu Sans Condensed"/>
              </a:rPr>
              <a:t> </a:t>
            </a:r>
            <a:r>
              <a:rPr sz="1400" spc="-11" dirty="0">
                <a:solidFill>
                  <a:schemeClr val="bg1"/>
                </a:solidFill>
                <a:latin typeface="DejaVu Sans Condensed"/>
                <a:cs typeface="DejaVu Sans Condensed"/>
              </a:rPr>
              <a:t>+</a:t>
            </a:r>
            <a:r>
              <a:rPr sz="1400" spc="-75" dirty="0">
                <a:solidFill>
                  <a:schemeClr val="bg1"/>
                </a:solidFill>
                <a:latin typeface="DejaVu Sans Condensed"/>
                <a:cs typeface="DejaVu Sans Condensed"/>
              </a:rPr>
              <a:t> </a:t>
            </a:r>
            <a:r>
              <a:rPr sz="2000" spc="240" baseline="-37037" dirty="0">
                <a:solidFill>
                  <a:schemeClr val="bg1"/>
                </a:solidFill>
                <a:latin typeface="DejaVu Sans Condensed"/>
                <a:cs typeface="DejaVu Sans Condensed"/>
              </a:rPr>
              <a:t>𝑅</a:t>
            </a:r>
            <a:r>
              <a:rPr sz="1400" spc="160" dirty="0">
                <a:solidFill>
                  <a:schemeClr val="bg1"/>
                </a:solidFill>
                <a:latin typeface="DejaVu Sans Condensed"/>
                <a:cs typeface="DejaVu Sans Condensed"/>
              </a:rPr>
              <a:t>)</a:t>
            </a:r>
            <a:r>
              <a:rPr sz="1400" spc="-145" dirty="0">
                <a:solidFill>
                  <a:schemeClr val="bg1"/>
                </a:solidFill>
                <a:latin typeface="DejaVu Sans Condensed"/>
                <a:cs typeface="DejaVu Sans Condensed"/>
              </a:rPr>
              <a:t> </a:t>
            </a:r>
            <a:r>
              <a:rPr sz="1400" spc="15" dirty="0">
                <a:solidFill>
                  <a:schemeClr val="bg1"/>
                </a:solidFill>
                <a:latin typeface="DejaVu Sans Condensed"/>
                <a:cs typeface="DejaVu Sans Condensed"/>
              </a:rPr>
              <a:t>(𝑏𝑝𝑠)</a:t>
            </a:r>
            <a:endParaRPr sz="1400" dirty="0">
              <a:solidFill>
                <a:schemeClr val="bg1"/>
              </a:solidFill>
              <a:latin typeface="DejaVu Sans Condensed"/>
              <a:cs typeface="DejaVu Sans Condensed"/>
            </a:endParaRPr>
          </a:p>
        </p:txBody>
      </p:sp>
      <p:grpSp>
        <p:nvGrpSpPr>
          <p:cNvPr id="6" name="object 6"/>
          <p:cNvGrpSpPr/>
          <p:nvPr/>
        </p:nvGrpSpPr>
        <p:grpSpPr>
          <a:xfrm>
            <a:off x="2292351" y="5545334"/>
            <a:ext cx="957580" cy="1356995"/>
            <a:chOff x="615950" y="5545328"/>
            <a:chExt cx="957580" cy="1356995"/>
          </a:xfrm>
        </p:grpSpPr>
        <p:sp>
          <p:nvSpPr>
            <p:cNvPr id="7" name="object 7"/>
            <p:cNvSpPr/>
            <p:nvPr/>
          </p:nvSpPr>
          <p:spPr>
            <a:xfrm>
              <a:off x="628650" y="5558028"/>
              <a:ext cx="932180" cy="1331595"/>
            </a:xfrm>
            <a:custGeom>
              <a:avLst/>
              <a:gdLst/>
              <a:ahLst/>
              <a:cxnLst/>
              <a:rect l="l" t="t" r="r" b="b"/>
              <a:pathLst>
                <a:path w="932180" h="1331595">
                  <a:moveTo>
                    <a:pt x="932053" y="0"/>
                  </a:moveTo>
                  <a:lnTo>
                    <a:pt x="466051" y="466089"/>
                  </a:lnTo>
                  <a:lnTo>
                    <a:pt x="0" y="0"/>
                  </a:lnTo>
                  <a:lnTo>
                    <a:pt x="0" y="865505"/>
                  </a:lnTo>
                  <a:lnTo>
                    <a:pt x="466051" y="1331595"/>
                  </a:lnTo>
                  <a:lnTo>
                    <a:pt x="932053" y="865505"/>
                  </a:lnTo>
                  <a:lnTo>
                    <a:pt x="932053" y="0"/>
                  </a:lnTo>
                  <a:close/>
                </a:path>
              </a:pathLst>
            </a:custGeom>
            <a:solidFill>
              <a:srgbClr val="A4B592"/>
            </a:solidFill>
          </p:spPr>
          <p:txBody>
            <a:bodyPr wrap="square" lIns="0" tIns="0" rIns="0" bIns="0" rtlCol="0"/>
            <a:lstStyle/>
            <a:p>
              <a:endParaRPr/>
            </a:p>
          </p:txBody>
        </p:sp>
        <p:sp>
          <p:nvSpPr>
            <p:cNvPr id="8" name="object 8"/>
            <p:cNvSpPr/>
            <p:nvPr/>
          </p:nvSpPr>
          <p:spPr>
            <a:xfrm>
              <a:off x="628650" y="5558028"/>
              <a:ext cx="932180" cy="1331595"/>
            </a:xfrm>
            <a:custGeom>
              <a:avLst/>
              <a:gdLst/>
              <a:ahLst/>
              <a:cxnLst/>
              <a:rect l="l" t="t" r="r" b="b"/>
              <a:pathLst>
                <a:path w="932180" h="1331595">
                  <a:moveTo>
                    <a:pt x="932053" y="0"/>
                  </a:moveTo>
                  <a:lnTo>
                    <a:pt x="932053" y="865505"/>
                  </a:lnTo>
                  <a:lnTo>
                    <a:pt x="466051" y="1331595"/>
                  </a:lnTo>
                  <a:lnTo>
                    <a:pt x="0" y="865505"/>
                  </a:lnTo>
                  <a:lnTo>
                    <a:pt x="0" y="0"/>
                  </a:lnTo>
                  <a:lnTo>
                    <a:pt x="466051" y="466089"/>
                  </a:lnTo>
                  <a:lnTo>
                    <a:pt x="932053" y="0"/>
                  </a:lnTo>
                  <a:close/>
                </a:path>
              </a:pathLst>
            </a:custGeom>
            <a:ln w="25400">
              <a:solidFill>
                <a:srgbClr val="A4B592"/>
              </a:solidFill>
            </a:ln>
          </p:spPr>
          <p:txBody>
            <a:bodyPr wrap="square" lIns="0" tIns="0" rIns="0" bIns="0" rtlCol="0"/>
            <a:lstStyle/>
            <a:p>
              <a:endParaRPr/>
            </a:p>
          </p:txBody>
        </p:sp>
      </p:grpSp>
      <p:sp>
        <p:nvSpPr>
          <p:cNvPr id="9" name="object 9"/>
          <p:cNvSpPr txBox="1"/>
          <p:nvPr/>
        </p:nvSpPr>
        <p:spPr>
          <a:xfrm>
            <a:off x="2674727" y="5973907"/>
            <a:ext cx="193675" cy="413575"/>
          </a:xfrm>
          <a:prstGeom prst="rect">
            <a:avLst/>
          </a:prstGeom>
        </p:spPr>
        <p:txBody>
          <a:bodyPr vert="horz" wrap="square" lIns="0" tIns="13335" rIns="0" bIns="0" rtlCol="0">
            <a:spAutoFit/>
          </a:bodyPr>
          <a:lstStyle/>
          <a:p>
            <a:pPr marL="12700">
              <a:spcBef>
                <a:spcPts val="105"/>
              </a:spcBef>
            </a:pPr>
            <a:r>
              <a:rPr sz="2600" dirty="0">
                <a:solidFill>
                  <a:srgbClr val="FFFFFF"/>
                </a:solidFill>
                <a:latin typeface="Carlito"/>
                <a:cs typeface="Carlito"/>
              </a:rPr>
              <a:t>1</a:t>
            </a:r>
            <a:endParaRPr sz="2600">
              <a:latin typeface="Carlito"/>
              <a:cs typeface="Carlito"/>
            </a:endParaRPr>
          </a:p>
        </p:txBody>
      </p:sp>
      <p:grpSp>
        <p:nvGrpSpPr>
          <p:cNvPr id="10" name="object 10"/>
          <p:cNvGrpSpPr/>
          <p:nvPr/>
        </p:nvGrpSpPr>
        <p:grpSpPr>
          <a:xfrm>
            <a:off x="3224403" y="5545334"/>
            <a:ext cx="5551171" cy="890905"/>
            <a:chOff x="1548002" y="5545328"/>
            <a:chExt cx="5551170" cy="890905"/>
          </a:xfrm>
        </p:grpSpPr>
        <p:sp>
          <p:nvSpPr>
            <p:cNvPr id="11" name="object 11"/>
            <p:cNvSpPr/>
            <p:nvPr/>
          </p:nvSpPr>
          <p:spPr>
            <a:xfrm>
              <a:off x="1560702" y="5558028"/>
              <a:ext cx="5525770" cy="865505"/>
            </a:xfrm>
            <a:custGeom>
              <a:avLst/>
              <a:gdLst/>
              <a:ahLst/>
              <a:cxnLst/>
              <a:rect l="l" t="t" r="r" b="b"/>
              <a:pathLst>
                <a:path w="5525770" h="865504">
                  <a:moveTo>
                    <a:pt x="5380990" y="0"/>
                  </a:moveTo>
                  <a:lnTo>
                    <a:pt x="0" y="0"/>
                  </a:lnTo>
                  <a:lnTo>
                    <a:pt x="0" y="865505"/>
                  </a:lnTo>
                  <a:lnTo>
                    <a:pt x="5380990" y="865505"/>
                  </a:lnTo>
                  <a:lnTo>
                    <a:pt x="5426571" y="858157"/>
                  </a:lnTo>
                  <a:lnTo>
                    <a:pt x="5466173" y="837690"/>
                  </a:lnTo>
                  <a:lnTo>
                    <a:pt x="5497411" y="806471"/>
                  </a:lnTo>
                  <a:lnTo>
                    <a:pt x="5517902" y="766863"/>
                  </a:lnTo>
                  <a:lnTo>
                    <a:pt x="5525262" y="721233"/>
                  </a:lnTo>
                  <a:lnTo>
                    <a:pt x="5525262" y="144272"/>
                  </a:lnTo>
                  <a:lnTo>
                    <a:pt x="5517902" y="98690"/>
                  </a:lnTo>
                  <a:lnTo>
                    <a:pt x="5497411" y="59088"/>
                  </a:lnTo>
                  <a:lnTo>
                    <a:pt x="5466173" y="27850"/>
                  </a:lnTo>
                  <a:lnTo>
                    <a:pt x="5426571" y="7359"/>
                  </a:lnTo>
                  <a:lnTo>
                    <a:pt x="5380990" y="0"/>
                  </a:lnTo>
                  <a:close/>
                </a:path>
              </a:pathLst>
            </a:custGeom>
            <a:solidFill>
              <a:srgbClr val="FFFFFF">
                <a:alpha val="90194"/>
              </a:srgbClr>
            </a:solidFill>
          </p:spPr>
          <p:txBody>
            <a:bodyPr wrap="square" lIns="0" tIns="0" rIns="0" bIns="0" rtlCol="0"/>
            <a:lstStyle/>
            <a:p>
              <a:endParaRPr/>
            </a:p>
          </p:txBody>
        </p:sp>
        <p:sp>
          <p:nvSpPr>
            <p:cNvPr id="12" name="object 12"/>
            <p:cNvSpPr/>
            <p:nvPr/>
          </p:nvSpPr>
          <p:spPr>
            <a:xfrm>
              <a:off x="1560702" y="5558028"/>
              <a:ext cx="5525770" cy="865505"/>
            </a:xfrm>
            <a:custGeom>
              <a:avLst/>
              <a:gdLst/>
              <a:ahLst/>
              <a:cxnLst/>
              <a:rect l="l" t="t" r="r" b="b"/>
              <a:pathLst>
                <a:path w="5525770" h="865504">
                  <a:moveTo>
                    <a:pt x="5525262" y="144272"/>
                  </a:moveTo>
                  <a:lnTo>
                    <a:pt x="5525262" y="721233"/>
                  </a:lnTo>
                  <a:lnTo>
                    <a:pt x="5517902" y="766863"/>
                  </a:lnTo>
                  <a:lnTo>
                    <a:pt x="5497411" y="806471"/>
                  </a:lnTo>
                  <a:lnTo>
                    <a:pt x="5466173" y="837690"/>
                  </a:lnTo>
                  <a:lnTo>
                    <a:pt x="5426571" y="858157"/>
                  </a:lnTo>
                  <a:lnTo>
                    <a:pt x="5380990" y="865505"/>
                  </a:lnTo>
                  <a:lnTo>
                    <a:pt x="0" y="865505"/>
                  </a:lnTo>
                  <a:lnTo>
                    <a:pt x="0" y="0"/>
                  </a:lnTo>
                  <a:lnTo>
                    <a:pt x="5380990" y="0"/>
                  </a:lnTo>
                  <a:lnTo>
                    <a:pt x="5426571" y="7359"/>
                  </a:lnTo>
                  <a:lnTo>
                    <a:pt x="5466173" y="27850"/>
                  </a:lnTo>
                  <a:lnTo>
                    <a:pt x="5497411" y="59088"/>
                  </a:lnTo>
                  <a:lnTo>
                    <a:pt x="5517902" y="98690"/>
                  </a:lnTo>
                  <a:lnTo>
                    <a:pt x="5525262" y="144272"/>
                  </a:lnTo>
                  <a:close/>
                </a:path>
              </a:pathLst>
            </a:custGeom>
            <a:ln w="25400">
              <a:solidFill>
                <a:srgbClr val="A4B592"/>
              </a:solidFill>
            </a:ln>
          </p:spPr>
          <p:txBody>
            <a:bodyPr wrap="square" lIns="0" tIns="0" rIns="0" bIns="0" rtlCol="0"/>
            <a:lstStyle/>
            <a:p>
              <a:endParaRPr/>
            </a:p>
          </p:txBody>
        </p:sp>
      </p:grpSp>
      <p:sp>
        <p:nvSpPr>
          <p:cNvPr id="13" name="object 13"/>
          <p:cNvSpPr txBox="1"/>
          <p:nvPr/>
        </p:nvSpPr>
        <p:spPr>
          <a:xfrm>
            <a:off x="3310259" y="5702048"/>
            <a:ext cx="5418455" cy="530915"/>
          </a:xfrm>
          <a:prstGeom prst="rect">
            <a:avLst/>
          </a:prstGeom>
        </p:spPr>
        <p:txBody>
          <a:bodyPr vert="horz" wrap="square" lIns="0" tIns="30480" rIns="0" bIns="0" rtlCol="0">
            <a:spAutoFit/>
          </a:bodyPr>
          <a:lstStyle/>
          <a:p>
            <a:pPr marL="126999" marR="5080" indent="-114298" algn="just">
              <a:lnSpc>
                <a:spcPts val="1320"/>
              </a:lnSpc>
              <a:spcBef>
                <a:spcPts val="240"/>
              </a:spcBef>
              <a:buFont typeface="Trebuchet MS"/>
              <a:buChar char="•"/>
              <a:tabLst>
                <a:tab pos="126999" algn="l"/>
              </a:tabLst>
            </a:pPr>
            <a:r>
              <a:rPr sz="1200" dirty="0">
                <a:solidFill>
                  <a:schemeClr val="bg1"/>
                </a:solidFill>
                <a:latin typeface="Carlito"/>
                <a:cs typeface="Carlito"/>
              </a:rPr>
              <a:t>En </a:t>
            </a:r>
            <a:r>
              <a:rPr sz="1200" spc="-5" dirty="0">
                <a:solidFill>
                  <a:schemeClr val="bg1"/>
                </a:solidFill>
                <a:latin typeface="Carlito"/>
                <a:cs typeface="Carlito"/>
              </a:rPr>
              <a:t>un </a:t>
            </a:r>
            <a:r>
              <a:rPr sz="1200" spc="-11" dirty="0">
                <a:solidFill>
                  <a:schemeClr val="bg1"/>
                </a:solidFill>
                <a:latin typeface="Carlito"/>
                <a:cs typeface="Carlito"/>
              </a:rPr>
              <a:t>sistema </a:t>
            </a:r>
            <a:r>
              <a:rPr sz="1200" dirty="0">
                <a:solidFill>
                  <a:schemeClr val="bg1"/>
                </a:solidFill>
                <a:latin typeface="Carlito"/>
                <a:cs typeface="Carlito"/>
              </a:rPr>
              <a:t>de </a:t>
            </a:r>
            <a:r>
              <a:rPr sz="1200" spc="-5" dirty="0">
                <a:solidFill>
                  <a:schemeClr val="bg1"/>
                </a:solidFill>
                <a:latin typeface="Carlito"/>
                <a:cs typeface="Carlito"/>
              </a:rPr>
              <a:t>comunicación </a:t>
            </a:r>
            <a:r>
              <a:rPr sz="1200" dirty="0">
                <a:solidFill>
                  <a:schemeClr val="bg1"/>
                </a:solidFill>
                <a:latin typeface="Carlito"/>
                <a:cs typeface="Carlito"/>
              </a:rPr>
              <a:t>un </a:t>
            </a:r>
            <a:r>
              <a:rPr sz="1200" spc="-11" dirty="0">
                <a:solidFill>
                  <a:schemeClr val="bg1"/>
                </a:solidFill>
                <a:latin typeface="Carlito"/>
                <a:cs typeface="Carlito"/>
              </a:rPr>
              <a:t>factor importante </a:t>
            </a:r>
            <a:r>
              <a:rPr sz="1200" dirty="0">
                <a:solidFill>
                  <a:schemeClr val="bg1"/>
                </a:solidFill>
                <a:latin typeface="Carlito"/>
                <a:cs typeface="Carlito"/>
              </a:rPr>
              <a:t>es la </a:t>
            </a:r>
            <a:r>
              <a:rPr sz="1200" spc="-5" dirty="0">
                <a:solidFill>
                  <a:schemeClr val="bg1"/>
                </a:solidFill>
                <a:latin typeface="Carlito"/>
                <a:cs typeface="Carlito"/>
              </a:rPr>
              <a:t>capacidad del canal, </a:t>
            </a:r>
            <a:r>
              <a:rPr sz="1200" spc="-11" dirty="0">
                <a:solidFill>
                  <a:schemeClr val="bg1"/>
                </a:solidFill>
                <a:latin typeface="Carlito"/>
                <a:cs typeface="Carlito"/>
              </a:rPr>
              <a:t>esto  </a:t>
            </a:r>
            <a:r>
              <a:rPr sz="1200" spc="-5" dirty="0">
                <a:solidFill>
                  <a:schemeClr val="bg1"/>
                </a:solidFill>
                <a:latin typeface="Carlito"/>
                <a:cs typeface="Carlito"/>
              </a:rPr>
              <a:t>debido </a:t>
            </a:r>
            <a:r>
              <a:rPr sz="1200" dirty="0">
                <a:solidFill>
                  <a:schemeClr val="bg1"/>
                </a:solidFill>
                <a:latin typeface="Carlito"/>
                <a:cs typeface="Carlito"/>
              </a:rPr>
              <a:t>al </a:t>
            </a:r>
            <a:r>
              <a:rPr sz="1200" spc="-5" dirty="0">
                <a:solidFill>
                  <a:schemeClr val="bg1"/>
                </a:solidFill>
                <a:latin typeface="Carlito"/>
                <a:cs typeface="Carlito"/>
              </a:rPr>
              <a:t>dimensionamiento que se realiza </a:t>
            </a:r>
            <a:r>
              <a:rPr sz="1200" spc="-11" dirty="0">
                <a:solidFill>
                  <a:schemeClr val="bg1"/>
                </a:solidFill>
                <a:latin typeface="Carlito"/>
                <a:cs typeface="Carlito"/>
              </a:rPr>
              <a:t>para </a:t>
            </a:r>
            <a:r>
              <a:rPr sz="1200" spc="-5" dirty="0">
                <a:solidFill>
                  <a:schemeClr val="bg1"/>
                </a:solidFill>
                <a:latin typeface="Carlito"/>
                <a:cs typeface="Carlito"/>
              </a:rPr>
              <a:t>obtener </a:t>
            </a:r>
            <a:r>
              <a:rPr sz="1200" spc="-11" dirty="0">
                <a:solidFill>
                  <a:schemeClr val="bg1"/>
                </a:solidFill>
                <a:latin typeface="Carlito"/>
                <a:cs typeface="Carlito"/>
              </a:rPr>
              <a:t>circuitos </a:t>
            </a:r>
            <a:r>
              <a:rPr sz="1200" dirty="0">
                <a:solidFill>
                  <a:schemeClr val="bg1"/>
                </a:solidFill>
                <a:latin typeface="Carlito"/>
                <a:cs typeface="Carlito"/>
              </a:rPr>
              <a:t>de </a:t>
            </a:r>
            <a:r>
              <a:rPr sz="1200" spc="-5" dirty="0">
                <a:solidFill>
                  <a:schemeClr val="bg1"/>
                </a:solidFill>
                <a:latin typeface="Carlito"/>
                <a:cs typeface="Carlito"/>
              </a:rPr>
              <a:t>comunicación  equilibrados </a:t>
            </a:r>
            <a:r>
              <a:rPr sz="1200" dirty="0">
                <a:solidFill>
                  <a:schemeClr val="bg1"/>
                </a:solidFill>
                <a:latin typeface="Carlito"/>
                <a:cs typeface="Carlito"/>
              </a:rPr>
              <a:t>que no </a:t>
            </a:r>
            <a:r>
              <a:rPr sz="1200" spc="-5" dirty="0">
                <a:solidFill>
                  <a:schemeClr val="bg1"/>
                </a:solidFill>
                <a:latin typeface="Carlito"/>
                <a:cs typeface="Carlito"/>
              </a:rPr>
              <a:t>estén sub </a:t>
            </a:r>
            <a:r>
              <a:rPr sz="1200" dirty="0">
                <a:solidFill>
                  <a:schemeClr val="bg1"/>
                </a:solidFill>
                <a:latin typeface="Carlito"/>
                <a:cs typeface="Carlito"/>
              </a:rPr>
              <a:t>o </a:t>
            </a:r>
            <a:r>
              <a:rPr sz="1200" spc="-5" dirty="0">
                <a:solidFill>
                  <a:schemeClr val="bg1"/>
                </a:solidFill>
                <a:latin typeface="Carlito"/>
                <a:cs typeface="Carlito"/>
              </a:rPr>
              <a:t>sobre</a:t>
            </a:r>
            <a:r>
              <a:rPr sz="1200" spc="-80" dirty="0">
                <a:solidFill>
                  <a:schemeClr val="bg1"/>
                </a:solidFill>
                <a:latin typeface="Carlito"/>
                <a:cs typeface="Carlito"/>
              </a:rPr>
              <a:t> </a:t>
            </a:r>
            <a:r>
              <a:rPr sz="1200" spc="-11" dirty="0">
                <a:solidFill>
                  <a:schemeClr val="bg1"/>
                </a:solidFill>
                <a:latin typeface="Carlito"/>
                <a:cs typeface="Carlito"/>
              </a:rPr>
              <a:t>provistos</a:t>
            </a:r>
            <a:endParaRPr sz="1200" dirty="0">
              <a:solidFill>
                <a:schemeClr val="bg1"/>
              </a:solidFill>
              <a:latin typeface="Carlito"/>
              <a:cs typeface="Carlito"/>
            </a:endParaRPr>
          </a:p>
        </p:txBody>
      </p:sp>
      <p:grpSp>
        <p:nvGrpSpPr>
          <p:cNvPr id="14" name="object 14"/>
          <p:cNvGrpSpPr/>
          <p:nvPr/>
        </p:nvGrpSpPr>
        <p:grpSpPr>
          <a:xfrm>
            <a:off x="2292351" y="6597274"/>
            <a:ext cx="957580" cy="1356995"/>
            <a:chOff x="615950" y="6597268"/>
            <a:chExt cx="957580" cy="1356995"/>
          </a:xfrm>
        </p:grpSpPr>
        <p:sp>
          <p:nvSpPr>
            <p:cNvPr id="15" name="object 15"/>
            <p:cNvSpPr/>
            <p:nvPr/>
          </p:nvSpPr>
          <p:spPr>
            <a:xfrm>
              <a:off x="628650" y="6609968"/>
              <a:ext cx="932180" cy="1331595"/>
            </a:xfrm>
            <a:custGeom>
              <a:avLst/>
              <a:gdLst/>
              <a:ahLst/>
              <a:cxnLst/>
              <a:rect l="l" t="t" r="r" b="b"/>
              <a:pathLst>
                <a:path w="932180" h="1331595">
                  <a:moveTo>
                    <a:pt x="932053" y="0"/>
                  </a:moveTo>
                  <a:lnTo>
                    <a:pt x="466051" y="466089"/>
                  </a:lnTo>
                  <a:lnTo>
                    <a:pt x="0" y="0"/>
                  </a:lnTo>
                  <a:lnTo>
                    <a:pt x="0" y="865504"/>
                  </a:lnTo>
                  <a:lnTo>
                    <a:pt x="466051" y="1331594"/>
                  </a:lnTo>
                  <a:lnTo>
                    <a:pt x="932053" y="865504"/>
                  </a:lnTo>
                  <a:lnTo>
                    <a:pt x="932053" y="0"/>
                  </a:lnTo>
                  <a:close/>
                </a:path>
              </a:pathLst>
            </a:custGeom>
            <a:solidFill>
              <a:srgbClr val="A4B592"/>
            </a:solidFill>
          </p:spPr>
          <p:txBody>
            <a:bodyPr wrap="square" lIns="0" tIns="0" rIns="0" bIns="0" rtlCol="0"/>
            <a:lstStyle/>
            <a:p>
              <a:endParaRPr/>
            </a:p>
          </p:txBody>
        </p:sp>
        <p:sp>
          <p:nvSpPr>
            <p:cNvPr id="16" name="object 16"/>
            <p:cNvSpPr/>
            <p:nvPr/>
          </p:nvSpPr>
          <p:spPr>
            <a:xfrm>
              <a:off x="628650" y="6609968"/>
              <a:ext cx="932180" cy="1331595"/>
            </a:xfrm>
            <a:custGeom>
              <a:avLst/>
              <a:gdLst/>
              <a:ahLst/>
              <a:cxnLst/>
              <a:rect l="l" t="t" r="r" b="b"/>
              <a:pathLst>
                <a:path w="932180" h="1331595">
                  <a:moveTo>
                    <a:pt x="932053" y="0"/>
                  </a:moveTo>
                  <a:lnTo>
                    <a:pt x="932053" y="865504"/>
                  </a:lnTo>
                  <a:lnTo>
                    <a:pt x="466051" y="1331594"/>
                  </a:lnTo>
                  <a:lnTo>
                    <a:pt x="0" y="865504"/>
                  </a:lnTo>
                  <a:lnTo>
                    <a:pt x="0" y="0"/>
                  </a:lnTo>
                  <a:lnTo>
                    <a:pt x="466051" y="466089"/>
                  </a:lnTo>
                  <a:lnTo>
                    <a:pt x="932053" y="0"/>
                  </a:lnTo>
                  <a:close/>
                </a:path>
              </a:pathLst>
            </a:custGeom>
            <a:ln w="25400">
              <a:solidFill>
                <a:srgbClr val="A4B592"/>
              </a:solidFill>
            </a:ln>
          </p:spPr>
          <p:txBody>
            <a:bodyPr wrap="square" lIns="0" tIns="0" rIns="0" bIns="0" rtlCol="0"/>
            <a:lstStyle/>
            <a:p>
              <a:endParaRPr/>
            </a:p>
          </p:txBody>
        </p:sp>
      </p:grpSp>
      <p:sp>
        <p:nvSpPr>
          <p:cNvPr id="17" name="object 17"/>
          <p:cNvSpPr txBox="1"/>
          <p:nvPr/>
        </p:nvSpPr>
        <p:spPr>
          <a:xfrm>
            <a:off x="2674721" y="7026405"/>
            <a:ext cx="193040" cy="412934"/>
          </a:xfrm>
          <a:prstGeom prst="rect">
            <a:avLst/>
          </a:prstGeom>
        </p:spPr>
        <p:txBody>
          <a:bodyPr vert="horz" wrap="square" lIns="0" tIns="12700" rIns="0" bIns="0" rtlCol="0">
            <a:spAutoFit/>
          </a:bodyPr>
          <a:lstStyle/>
          <a:p>
            <a:pPr marL="12700">
              <a:spcBef>
                <a:spcPts val="100"/>
              </a:spcBef>
            </a:pPr>
            <a:r>
              <a:rPr sz="2600" dirty="0">
                <a:solidFill>
                  <a:srgbClr val="FFFFFF"/>
                </a:solidFill>
                <a:latin typeface="Carlito"/>
                <a:cs typeface="Carlito"/>
              </a:rPr>
              <a:t>2</a:t>
            </a:r>
            <a:endParaRPr sz="2600">
              <a:latin typeface="Carlito"/>
              <a:cs typeface="Carlito"/>
            </a:endParaRPr>
          </a:p>
        </p:txBody>
      </p:sp>
      <p:grpSp>
        <p:nvGrpSpPr>
          <p:cNvPr id="18" name="object 18"/>
          <p:cNvGrpSpPr/>
          <p:nvPr/>
        </p:nvGrpSpPr>
        <p:grpSpPr>
          <a:xfrm>
            <a:off x="3224403" y="6597275"/>
            <a:ext cx="5551171" cy="890905"/>
            <a:chOff x="1548002" y="6597268"/>
            <a:chExt cx="5551170" cy="890905"/>
          </a:xfrm>
        </p:grpSpPr>
        <p:sp>
          <p:nvSpPr>
            <p:cNvPr id="19" name="object 19"/>
            <p:cNvSpPr/>
            <p:nvPr/>
          </p:nvSpPr>
          <p:spPr>
            <a:xfrm>
              <a:off x="1560702" y="6609968"/>
              <a:ext cx="5525770" cy="865505"/>
            </a:xfrm>
            <a:custGeom>
              <a:avLst/>
              <a:gdLst/>
              <a:ahLst/>
              <a:cxnLst/>
              <a:rect l="l" t="t" r="r" b="b"/>
              <a:pathLst>
                <a:path w="5525770" h="865504">
                  <a:moveTo>
                    <a:pt x="5380990" y="0"/>
                  </a:moveTo>
                  <a:lnTo>
                    <a:pt x="0" y="0"/>
                  </a:lnTo>
                  <a:lnTo>
                    <a:pt x="0" y="865504"/>
                  </a:lnTo>
                  <a:lnTo>
                    <a:pt x="5380990" y="865504"/>
                  </a:lnTo>
                  <a:lnTo>
                    <a:pt x="5426571" y="858157"/>
                  </a:lnTo>
                  <a:lnTo>
                    <a:pt x="5466173" y="837690"/>
                  </a:lnTo>
                  <a:lnTo>
                    <a:pt x="5497411" y="806471"/>
                  </a:lnTo>
                  <a:lnTo>
                    <a:pt x="5517902" y="766863"/>
                  </a:lnTo>
                  <a:lnTo>
                    <a:pt x="5525262" y="721232"/>
                  </a:lnTo>
                  <a:lnTo>
                    <a:pt x="5525262" y="144271"/>
                  </a:lnTo>
                  <a:lnTo>
                    <a:pt x="5517902" y="98690"/>
                  </a:lnTo>
                  <a:lnTo>
                    <a:pt x="5497411" y="59088"/>
                  </a:lnTo>
                  <a:lnTo>
                    <a:pt x="5466173" y="27850"/>
                  </a:lnTo>
                  <a:lnTo>
                    <a:pt x="5426571" y="7359"/>
                  </a:lnTo>
                  <a:lnTo>
                    <a:pt x="5380990" y="0"/>
                  </a:lnTo>
                  <a:close/>
                </a:path>
              </a:pathLst>
            </a:custGeom>
            <a:solidFill>
              <a:srgbClr val="FFFFFF">
                <a:alpha val="90194"/>
              </a:srgbClr>
            </a:solidFill>
          </p:spPr>
          <p:txBody>
            <a:bodyPr wrap="square" lIns="0" tIns="0" rIns="0" bIns="0" rtlCol="0"/>
            <a:lstStyle/>
            <a:p>
              <a:endParaRPr/>
            </a:p>
          </p:txBody>
        </p:sp>
        <p:sp>
          <p:nvSpPr>
            <p:cNvPr id="20" name="object 20"/>
            <p:cNvSpPr/>
            <p:nvPr/>
          </p:nvSpPr>
          <p:spPr>
            <a:xfrm>
              <a:off x="1560702" y="6609968"/>
              <a:ext cx="5525770" cy="865505"/>
            </a:xfrm>
            <a:custGeom>
              <a:avLst/>
              <a:gdLst/>
              <a:ahLst/>
              <a:cxnLst/>
              <a:rect l="l" t="t" r="r" b="b"/>
              <a:pathLst>
                <a:path w="5525770" h="865504">
                  <a:moveTo>
                    <a:pt x="5525262" y="144271"/>
                  </a:moveTo>
                  <a:lnTo>
                    <a:pt x="5525262" y="721232"/>
                  </a:lnTo>
                  <a:lnTo>
                    <a:pt x="5517902" y="766863"/>
                  </a:lnTo>
                  <a:lnTo>
                    <a:pt x="5497411" y="806471"/>
                  </a:lnTo>
                  <a:lnTo>
                    <a:pt x="5466173" y="837690"/>
                  </a:lnTo>
                  <a:lnTo>
                    <a:pt x="5426571" y="858157"/>
                  </a:lnTo>
                  <a:lnTo>
                    <a:pt x="5380990" y="865504"/>
                  </a:lnTo>
                  <a:lnTo>
                    <a:pt x="0" y="865504"/>
                  </a:lnTo>
                  <a:lnTo>
                    <a:pt x="0" y="0"/>
                  </a:lnTo>
                  <a:lnTo>
                    <a:pt x="5380990" y="0"/>
                  </a:lnTo>
                  <a:lnTo>
                    <a:pt x="5426571" y="7359"/>
                  </a:lnTo>
                  <a:lnTo>
                    <a:pt x="5466173" y="27850"/>
                  </a:lnTo>
                  <a:lnTo>
                    <a:pt x="5497411" y="59088"/>
                  </a:lnTo>
                  <a:lnTo>
                    <a:pt x="5517902" y="98690"/>
                  </a:lnTo>
                  <a:lnTo>
                    <a:pt x="5525262" y="144271"/>
                  </a:lnTo>
                  <a:close/>
                </a:path>
              </a:pathLst>
            </a:custGeom>
            <a:ln w="25400">
              <a:solidFill>
                <a:srgbClr val="A4B592"/>
              </a:solidFill>
            </a:ln>
          </p:spPr>
          <p:txBody>
            <a:bodyPr wrap="square" lIns="0" tIns="0" rIns="0" bIns="0" rtlCol="0"/>
            <a:lstStyle/>
            <a:p>
              <a:endParaRPr/>
            </a:p>
          </p:txBody>
        </p:sp>
      </p:grpSp>
      <p:sp>
        <p:nvSpPr>
          <p:cNvPr id="21" name="object 21"/>
          <p:cNvSpPr txBox="1"/>
          <p:nvPr/>
        </p:nvSpPr>
        <p:spPr>
          <a:xfrm>
            <a:off x="3310259" y="6656326"/>
            <a:ext cx="5418455" cy="723275"/>
          </a:xfrm>
          <a:prstGeom prst="rect">
            <a:avLst/>
          </a:prstGeom>
        </p:spPr>
        <p:txBody>
          <a:bodyPr vert="horz" wrap="square" lIns="0" tIns="30480" rIns="0" bIns="0" rtlCol="0">
            <a:spAutoFit/>
          </a:bodyPr>
          <a:lstStyle/>
          <a:p>
            <a:pPr marL="126999" marR="5080" indent="-114298">
              <a:lnSpc>
                <a:spcPts val="1320"/>
              </a:lnSpc>
              <a:spcBef>
                <a:spcPts val="240"/>
              </a:spcBef>
              <a:buFont typeface="Trebuchet MS"/>
              <a:buChar char="•"/>
              <a:tabLst>
                <a:tab pos="126999" algn="l"/>
              </a:tabLst>
            </a:pPr>
            <a:r>
              <a:rPr sz="1200" dirty="0">
                <a:solidFill>
                  <a:schemeClr val="bg1"/>
                </a:solidFill>
                <a:latin typeface="Carlito"/>
                <a:cs typeface="Carlito"/>
              </a:rPr>
              <a:t>Es </a:t>
            </a:r>
            <a:r>
              <a:rPr sz="1200" spc="-5" dirty="0">
                <a:solidFill>
                  <a:schemeClr val="bg1"/>
                </a:solidFill>
                <a:latin typeface="Carlito"/>
                <a:cs typeface="Carlito"/>
              </a:rPr>
              <a:t>por </a:t>
            </a:r>
            <a:r>
              <a:rPr sz="1200" dirty="0">
                <a:solidFill>
                  <a:schemeClr val="bg1"/>
                </a:solidFill>
                <a:latin typeface="Carlito"/>
                <a:cs typeface="Carlito"/>
              </a:rPr>
              <a:t>ello </a:t>
            </a:r>
            <a:r>
              <a:rPr sz="1200" spc="-5" dirty="0">
                <a:solidFill>
                  <a:schemeClr val="bg1"/>
                </a:solidFill>
                <a:latin typeface="Carlito"/>
                <a:cs typeface="Carlito"/>
              </a:rPr>
              <a:t>que </a:t>
            </a:r>
            <a:r>
              <a:rPr sz="1200" dirty="0">
                <a:solidFill>
                  <a:schemeClr val="bg1"/>
                </a:solidFill>
                <a:latin typeface="Carlito"/>
                <a:cs typeface="Carlito"/>
              </a:rPr>
              <a:t>la </a:t>
            </a:r>
            <a:r>
              <a:rPr sz="1200" spc="-5" dirty="0">
                <a:solidFill>
                  <a:schemeClr val="bg1"/>
                </a:solidFill>
                <a:latin typeface="Carlito"/>
                <a:cs typeface="Carlito"/>
              </a:rPr>
              <a:t>capacidad del canal se puede definir </a:t>
            </a:r>
            <a:r>
              <a:rPr sz="1200" spc="-11" dirty="0">
                <a:solidFill>
                  <a:schemeClr val="bg1"/>
                </a:solidFill>
                <a:latin typeface="Carlito"/>
                <a:cs typeface="Carlito"/>
              </a:rPr>
              <a:t>como </a:t>
            </a:r>
            <a:r>
              <a:rPr sz="1200" dirty="0">
                <a:solidFill>
                  <a:schemeClr val="bg1"/>
                </a:solidFill>
                <a:latin typeface="Carlito"/>
                <a:cs typeface="Carlito"/>
              </a:rPr>
              <a:t>la </a:t>
            </a:r>
            <a:r>
              <a:rPr sz="1200" spc="-5" dirty="0">
                <a:solidFill>
                  <a:schemeClr val="bg1"/>
                </a:solidFill>
                <a:latin typeface="Carlito"/>
                <a:cs typeface="Carlito"/>
              </a:rPr>
              <a:t>capacidad </a:t>
            </a:r>
            <a:r>
              <a:rPr sz="1200" dirty="0">
                <a:solidFill>
                  <a:schemeClr val="bg1"/>
                </a:solidFill>
                <a:latin typeface="Carlito"/>
                <a:cs typeface="Carlito"/>
              </a:rPr>
              <a:t>del </a:t>
            </a:r>
            <a:r>
              <a:rPr sz="1200" spc="-11" dirty="0">
                <a:solidFill>
                  <a:schemeClr val="bg1"/>
                </a:solidFill>
                <a:latin typeface="Carlito"/>
                <a:cs typeface="Carlito"/>
              </a:rPr>
              <a:t>sistema  para </a:t>
            </a:r>
            <a:r>
              <a:rPr sz="1200" spc="-5" dirty="0">
                <a:solidFill>
                  <a:schemeClr val="bg1"/>
                </a:solidFill>
                <a:latin typeface="Carlito"/>
                <a:cs typeface="Carlito"/>
              </a:rPr>
              <a:t>ofrecer canales libres </a:t>
            </a:r>
            <a:r>
              <a:rPr sz="1200" dirty="0">
                <a:solidFill>
                  <a:schemeClr val="bg1"/>
                </a:solidFill>
                <a:latin typeface="Carlito"/>
                <a:cs typeface="Carlito"/>
              </a:rPr>
              <a:t>a </a:t>
            </a:r>
            <a:r>
              <a:rPr sz="1200" spc="-5" dirty="0">
                <a:solidFill>
                  <a:schemeClr val="bg1"/>
                </a:solidFill>
                <a:latin typeface="Carlito"/>
                <a:cs typeface="Carlito"/>
              </a:rPr>
              <a:t>sus</a:t>
            </a:r>
            <a:r>
              <a:rPr sz="1200" spc="-35" dirty="0">
                <a:solidFill>
                  <a:schemeClr val="bg1"/>
                </a:solidFill>
                <a:latin typeface="Carlito"/>
                <a:cs typeface="Carlito"/>
              </a:rPr>
              <a:t> </a:t>
            </a:r>
            <a:r>
              <a:rPr sz="1200" spc="-5" dirty="0">
                <a:solidFill>
                  <a:schemeClr val="bg1"/>
                </a:solidFill>
                <a:latin typeface="Carlito"/>
                <a:cs typeface="Carlito"/>
              </a:rPr>
              <a:t>suscriptores.</a:t>
            </a:r>
            <a:endParaRPr sz="1200" dirty="0">
              <a:solidFill>
                <a:schemeClr val="bg1"/>
              </a:solidFill>
              <a:latin typeface="Carlito"/>
              <a:cs typeface="Carlito"/>
            </a:endParaRPr>
          </a:p>
          <a:p>
            <a:pPr marL="126999" marR="5715" indent="-114298">
              <a:lnSpc>
                <a:spcPts val="1320"/>
              </a:lnSpc>
              <a:spcBef>
                <a:spcPts val="219"/>
              </a:spcBef>
              <a:buFont typeface="Trebuchet MS"/>
              <a:buChar char="•"/>
              <a:tabLst>
                <a:tab pos="126999" algn="l"/>
              </a:tabLst>
            </a:pPr>
            <a:r>
              <a:rPr sz="1200" spc="-5" dirty="0">
                <a:solidFill>
                  <a:schemeClr val="bg1"/>
                </a:solidFill>
                <a:latin typeface="Carlito"/>
                <a:cs typeface="Carlito"/>
              </a:rPr>
              <a:t>La capacidad del canal resulta </a:t>
            </a:r>
            <a:r>
              <a:rPr sz="1200" spc="-11" dirty="0">
                <a:solidFill>
                  <a:schemeClr val="bg1"/>
                </a:solidFill>
                <a:latin typeface="Carlito"/>
                <a:cs typeface="Carlito"/>
              </a:rPr>
              <a:t>importante </a:t>
            </a:r>
            <a:r>
              <a:rPr sz="1200" spc="-5" dirty="0">
                <a:solidFill>
                  <a:schemeClr val="bg1"/>
                </a:solidFill>
                <a:latin typeface="Carlito"/>
                <a:cs typeface="Carlito"/>
              </a:rPr>
              <a:t>cuando se quiere establecer </a:t>
            </a:r>
            <a:r>
              <a:rPr sz="1200" dirty="0">
                <a:solidFill>
                  <a:schemeClr val="bg1"/>
                </a:solidFill>
                <a:latin typeface="Carlito"/>
                <a:cs typeface="Carlito"/>
              </a:rPr>
              <a:t>la </a:t>
            </a:r>
            <a:r>
              <a:rPr sz="1200" spc="-5" dirty="0">
                <a:solidFill>
                  <a:schemeClr val="bg1"/>
                </a:solidFill>
                <a:latin typeface="Carlito"/>
                <a:cs typeface="Carlito"/>
              </a:rPr>
              <a:t>relación  </a:t>
            </a:r>
            <a:r>
              <a:rPr sz="1200" dirty="0">
                <a:solidFill>
                  <a:schemeClr val="bg1"/>
                </a:solidFill>
                <a:latin typeface="Carlito"/>
                <a:cs typeface="Carlito"/>
              </a:rPr>
              <a:t>abonados o </a:t>
            </a:r>
            <a:r>
              <a:rPr sz="1200" spc="-5" dirty="0">
                <a:solidFill>
                  <a:schemeClr val="bg1"/>
                </a:solidFill>
                <a:latin typeface="Carlito"/>
                <a:cs typeface="Carlito"/>
              </a:rPr>
              <a:t>suscriptores por canal, conocido también </a:t>
            </a:r>
            <a:r>
              <a:rPr sz="1200" spc="-11" dirty="0">
                <a:solidFill>
                  <a:schemeClr val="bg1"/>
                </a:solidFill>
                <a:latin typeface="Carlito"/>
                <a:cs typeface="Carlito"/>
              </a:rPr>
              <a:t>como troncal </a:t>
            </a:r>
            <a:r>
              <a:rPr sz="1200" dirty="0">
                <a:solidFill>
                  <a:schemeClr val="bg1"/>
                </a:solidFill>
                <a:latin typeface="Carlito"/>
                <a:cs typeface="Carlito"/>
              </a:rPr>
              <a:t>o</a:t>
            </a:r>
            <a:r>
              <a:rPr sz="1200" spc="-5" dirty="0">
                <a:solidFill>
                  <a:schemeClr val="bg1"/>
                </a:solidFill>
                <a:latin typeface="Carlito"/>
                <a:cs typeface="Carlito"/>
              </a:rPr>
              <a:t> facilidad.</a:t>
            </a:r>
            <a:endParaRPr sz="1200" dirty="0">
              <a:solidFill>
                <a:schemeClr val="bg1"/>
              </a:solidFill>
              <a:latin typeface="Carlito"/>
              <a:cs typeface="Carlito"/>
            </a:endParaRPr>
          </a:p>
        </p:txBody>
      </p:sp>
      <p:sp>
        <p:nvSpPr>
          <p:cNvPr id="23" name="object 23"/>
          <p:cNvSpPr txBox="1">
            <a:spLocks noGrp="1"/>
          </p:cNvSpPr>
          <p:nvPr>
            <p:ph type="ftr" sz="quarter" idx="5"/>
          </p:nvPr>
        </p:nvSpPr>
        <p:spPr>
          <a:xfrm>
            <a:off x="8779371" y="9601766"/>
            <a:ext cx="8655472" cy="179536"/>
          </a:xfrm>
          <a:prstGeom prst="rect">
            <a:avLst/>
          </a:prstGeom>
        </p:spPr>
        <p:txBody>
          <a:bodyPr vert="horz" wrap="square" lIns="0" tIns="0" rIns="0" bIns="0" rtlCol="0" anchor="ctr">
            <a:spAutoFit/>
          </a:bodyPr>
          <a:lstStyle/>
          <a:p>
            <a:pPr marL="12700">
              <a:lnSpc>
                <a:spcPts val="1425"/>
              </a:lnSpc>
            </a:pPr>
            <a:r>
              <a:rPr spc="-5" dirty="0"/>
              <a:t>Universidad Técnica </a:t>
            </a:r>
            <a:r>
              <a:rPr spc="-11" dirty="0"/>
              <a:t>de </a:t>
            </a:r>
            <a:r>
              <a:rPr spc="-5" dirty="0"/>
              <a:t>Ambato </a:t>
            </a:r>
            <a:r>
              <a:rPr dirty="0"/>
              <a:t>- </a:t>
            </a:r>
            <a:r>
              <a:rPr spc="-5" dirty="0"/>
              <a:t>Carrera de</a:t>
            </a:r>
            <a:r>
              <a:rPr spc="40" dirty="0"/>
              <a:t> </a:t>
            </a:r>
            <a:r>
              <a:rPr dirty="0"/>
              <a:t>Telecomunicaciones</a:t>
            </a:r>
          </a:p>
        </p:txBody>
      </p:sp>
      <p:sp>
        <p:nvSpPr>
          <p:cNvPr id="22" name="object 22"/>
          <p:cNvSpPr txBox="1">
            <a:spLocks noGrp="1"/>
          </p:cNvSpPr>
          <p:nvPr>
            <p:ph type="sldNum" sz="quarter" idx="7"/>
          </p:nvPr>
        </p:nvSpPr>
        <p:spPr>
          <a:xfrm>
            <a:off x="19247557" y="9601766"/>
            <a:ext cx="1428044" cy="179536"/>
          </a:xfrm>
          <a:prstGeom prst="rect">
            <a:avLst/>
          </a:prstGeom>
        </p:spPr>
        <p:txBody>
          <a:bodyPr vert="horz" wrap="square" lIns="0" tIns="0" rIns="0" bIns="0" rtlCol="0" anchor="ctr">
            <a:spAutoFit/>
          </a:bodyPr>
          <a:lstStyle/>
          <a:p>
            <a:pPr marL="38099">
              <a:lnSpc>
                <a:spcPts val="1425"/>
              </a:lnSpc>
            </a:pPr>
            <a:fld id="{81D60167-4931-47E6-BA6A-407CBD079E47}" type="slidenum">
              <a:rPr spc="-5" dirty="0"/>
              <a:pPr marL="38099">
                <a:lnSpc>
                  <a:spcPts val="1425"/>
                </a:lnSpc>
              </a:pPr>
              <a:t>6</a:t>
            </a:fld>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848728171"/>
              </p:ext>
            </p:extLst>
          </p:nvPr>
        </p:nvGraphicFramePr>
        <p:xfrm>
          <a:off x="2316482" y="1163072"/>
          <a:ext cx="8275318" cy="4169665"/>
        </p:xfrm>
        <a:graphic>
          <a:graphicData uri="http://schemas.openxmlformats.org/drawingml/2006/table">
            <a:tbl>
              <a:tblPr firstRow="1" bandRow="1">
                <a:tableStyleId>{2D5ABB26-0587-4C30-8999-92F81FD0307C}</a:tableStyleId>
              </a:tblPr>
              <a:tblGrid>
                <a:gridCol w="4134815">
                  <a:extLst>
                    <a:ext uri="{9D8B030D-6E8A-4147-A177-3AD203B41FA5}">
                      <a16:colId xmlns:a16="http://schemas.microsoft.com/office/drawing/2014/main" val="20000"/>
                    </a:ext>
                  </a:extLst>
                </a:gridCol>
                <a:gridCol w="4140503">
                  <a:extLst>
                    <a:ext uri="{9D8B030D-6E8A-4147-A177-3AD203B41FA5}">
                      <a16:colId xmlns:a16="http://schemas.microsoft.com/office/drawing/2014/main" val="20001"/>
                    </a:ext>
                  </a:extLst>
                </a:gridCol>
              </a:tblGrid>
              <a:tr h="3900405">
                <a:tc>
                  <a:txBody>
                    <a:bodyPr/>
                    <a:lstStyle/>
                    <a:p>
                      <a:pPr marL="66675" algn="just">
                        <a:lnSpc>
                          <a:spcPct val="100000"/>
                        </a:lnSpc>
                        <a:spcBef>
                          <a:spcPts val="130"/>
                        </a:spcBef>
                      </a:pPr>
                      <a:r>
                        <a:rPr sz="1400" spc="-5" dirty="0">
                          <a:solidFill>
                            <a:schemeClr val="bg1"/>
                          </a:solidFill>
                          <a:latin typeface="Arial"/>
                          <a:cs typeface="Arial"/>
                        </a:rPr>
                        <a:t>El   </a:t>
                      </a:r>
                      <a:r>
                        <a:rPr sz="1400" spc="35" dirty="0">
                          <a:solidFill>
                            <a:schemeClr val="bg1"/>
                          </a:solidFill>
                          <a:latin typeface="Arial"/>
                          <a:cs typeface="Arial"/>
                        </a:rPr>
                        <a:t> </a:t>
                      </a:r>
                      <a:r>
                        <a:rPr sz="1400" dirty="0">
                          <a:solidFill>
                            <a:schemeClr val="bg1"/>
                          </a:solidFill>
                          <a:latin typeface="Arial"/>
                          <a:cs typeface="Arial"/>
                        </a:rPr>
                        <a:t>tráfico   </a:t>
                      </a:r>
                      <a:r>
                        <a:rPr sz="1400" spc="30" dirty="0">
                          <a:solidFill>
                            <a:schemeClr val="bg1"/>
                          </a:solidFill>
                          <a:latin typeface="Arial"/>
                          <a:cs typeface="Arial"/>
                        </a:rPr>
                        <a:t> </a:t>
                      </a:r>
                      <a:r>
                        <a:rPr sz="1400" dirty="0">
                          <a:solidFill>
                            <a:schemeClr val="bg1"/>
                          </a:solidFill>
                          <a:latin typeface="Arial"/>
                          <a:cs typeface="Arial"/>
                        </a:rPr>
                        <a:t>varía   </a:t>
                      </a:r>
                      <a:r>
                        <a:rPr sz="1400" spc="35" dirty="0">
                          <a:solidFill>
                            <a:schemeClr val="bg1"/>
                          </a:solidFill>
                          <a:latin typeface="Arial"/>
                          <a:cs typeface="Arial"/>
                        </a:rPr>
                        <a:t> </a:t>
                      </a:r>
                      <a:r>
                        <a:rPr sz="1400" spc="-10" dirty="0">
                          <a:solidFill>
                            <a:schemeClr val="bg1"/>
                          </a:solidFill>
                          <a:latin typeface="Arial"/>
                          <a:cs typeface="Arial"/>
                        </a:rPr>
                        <a:t>de   </a:t>
                      </a:r>
                      <a:r>
                        <a:rPr sz="1400" spc="60" dirty="0">
                          <a:solidFill>
                            <a:schemeClr val="bg1"/>
                          </a:solidFill>
                          <a:latin typeface="Arial"/>
                          <a:cs typeface="Arial"/>
                        </a:rPr>
                        <a:t> </a:t>
                      </a:r>
                      <a:r>
                        <a:rPr sz="1400" spc="-5" dirty="0">
                          <a:solidFill>
                            <a:schemeClr val="bg1"/>
                          </a:solidFill>
                          <a:latin typeface="Arial"/>
                          <a:cs typeface="Arial"/>
                        </a:rPr>
                        <a:t>acuerdo   </a:t>
                      </a:r>
                      <a:r>
                        <a:rPr sz="1400" spc="40" dirty="0">
                          <a:solidFill>
                            <a:schemeClr val="bg1"/>
                          </a:solidFill>
                          <a:latin typeface="Arial"/>
                          <a:cs typeface="Arial"/>
                        </a:rPr>
                        <a:t> </a:t>
                      </a:r>
                      <a:r>
                        <a:rPr sz="1400" spc="-5" dirty="0">
                          <a:solidFill>
                            <a:schemeClr val="bg1"/>
                          </a:solidFill>
                          <a:latin typeface="Arial"/>
                          <a:cs typeface="Arial"/>
                        </a:rPr>
                        <a:t>con   </a:t>
                      </a:r>
                      <a:r>
                        <a:rPr sz="1400" spc="60" dirty="0">
                          <a:solidFill>
                            <a:schemeClr val="bg1"/>
                          </a:solidFill>
                          <a:latin typeface="Arial"/>
                          <a:cs typeface="Arial"/>
                        </a:rPr>
                        <a:t> </a:t>
                      </a:r>
                      <a:r>
                        <a:rPr sz="1400" spc="-5" dirty="0">
                          <a:solidFill>
                            <a:schemeClr val="bg1"/>
                          </a:solidFill>
                          <a:latin typeface="Arial"/>
                          <a:cs typeface="Arial"/>
                        </a:rPr>
                        <a:t>las</a:t>
                      </a:r>
                      <a:endParaRPr sz="1400" dirty="0">
                        <a:solidFill>
                          <a:schemeClr val="bg1"/>
                        </a:solidFill>
                        <a:latin typeface="Arial"/>
                        <a:cs typeface="Arial"/>
                      </a:endParaRPr>
                    </a:p>
                    <a:p>
                      <a:pPr marL="66675" algn="just">
                        <a:lnSpc>
                          <a:spcPct val="100000"/>
                        </a:lnSpc>
                        <a:spcBef>
                          <a:spcPts val="625"/>
                        </a:spcBef>
                      </a:pPr>
                      <a:r>
                        <a:rPr sz="1400" spc="-5" dirty="0">
                          <a:solidFill>
                            <a:schemeClr val="bg1"/>
                          </a:solidFill>
                          <a:latin typeface="Arial"/>
                          <a:cs typeface="Arial"/>
                        </a:rPr>
                        <a:t>necesidades</a:t>
                      </a:r>
                      <a:r>
                        <a:rPr sz="1400" spc="-80" dirty="0">
                          <a:solidFill>
                            <a:schemeClr val="bg1"/>
                          </a:solidFill>
                          <a:latin typeface="Arial"/>
                          <a:cs typeface="Arial"/>
                        </a:rPr>
                        <a:t> </a:t>
                      </a:r>
                      <a:r>
                        <a:rPr sz="1400" spc="-10" dirty="0">
                          <a:solidFill>
                            <a:schemeClr val="bg1"/>
                          </a:solidFill>
                          <a:latin typeface="Arial"/>
                          <a:cs typeface="Arial"/>
                        </a:rPr>
                        <a:t>de</a:t>
                      </a:r>
                      <a:r>
                        <a:rPr sz="1400" spc="-55" dirty="0">
                          <a:solidFill>
                            <a:schemeClr val="bg1"/>
                          </a:solidFill>
                          <a:latin typeface="Arial"/>
                          <a:cs typeface="Arial"/>
                        </a:rPr>
                        <a:t> </a:t>
                      </a:r>
                      <a:r>
                        <a:rPr sz="1400" spc="-10" dirty="0">
                          <a:solidFill>
                            <a:schemeClr val="bg1"/>
                          </a:solidFill>
                          <a:latin typeface="Arial"/>
                          <a:cs typeface="Arial"/>
                        </a:rPr>
                        <a:t>los</a:t>
                      </a:r>
                      <a:r>
                        <a:rPr sz="1400" spc="-60" dirty="0">
                          <a:solidFill>
                            <a:schemeClr val="bg1"/>
                          </a:solidFill>
                          <a:latin typeface="Arial"/>
                          <a:cs typeface="Arial"/>
                        </a:rPr>
                        <a:t> </a:t>
                      </a:r>
                      <a:r>
                        <a:rPr sz="1400" spc="-5" dirty="0">
                          <a:solidFill>
                            <a:schemeClr val="bg1"/>
                          </a:solidFill>
                          <a:latin typeface="Arial"/>
                          <a:cs typeface="Arial"/>
                        </a:rPr>
                        <a:t>clientes.</a:t>
                      </a:r>
                      <a:r>
                        <a:rPr sz="1400" spc="-70" dirty="0">
                          <a:solidFill>
                            <a:schemeClr val="bg1"/>
                          </a:solidFill>
                          <a:latin typeface="Arial"/>
                          <a:cs typeface="Arial"/>
                        </a:rPr>
                        <a:t> </a:t>
                      </a:r>
                      <a:r>
                        <a:rPr sz="1400" spc="-5" dirty="0">
                          <a:solidFill>
                            <a:schemeClr val="bg1"/>
                          </a:solidFill>
                          <a:latin typeface="Arial"/>
                          <a:cs typeface="Arial"/>
                        </a:rPr>
                        <a:t>Estas</a:t>
                      </a:r>
                      <a:r>
                        <a:rPr sz="1400" spc="-60" dirty="0">
                          <a:solidFill>
                            <a:schemeClr val="bg1"/>
                          </a:solidFill>
                          <a:latin typeface="Arial"/>
                          <a:cs typeface="Arial"/>
                        </a:rPr>
                        <a:t> </a:t>
                      </a:r>
                      <a:r>
                        <a:rPr sz="1400" spc="-5" dirty="0">
                          <a:solidFill>
                            <a:schemeClr val="bg1"/>
                          </a:solidFill>
                          <a:latin typeface="Arial"/>
                          <a:cs typeface="Arial"/>
                        </a:rPr>
                        <a:t>variaciones</a:t>
                      </a:r>
                      <a:endParaRPr sz="1400" dirty="0">
                        <a:solidFill>
                          <a:schemeClr val="bg1"/>
                        </a:solidFill>
                        <a:latin typeface="Arial"/>
                        <a:cs typeface="Arial"/>
                      </a:endParaRPr>
                    </a:p>
                    <a:p>
                      <a:pPr marL="66675" marR="61594" algn="just">
                        <a:lnSpc>
                          <a:spcPct val="143700"/>
                        </a:lnSpc>
                        <a:spcBef>
                          <a:spcPts val="5"/>
                        </a:spcBef>
                      </a:pPr>
                      <a:r>
                        <a:rPr sz="1400" spc="-5" dirty="0">
                          <a:solidFill>
                            <a:schemeClr val="bg1"/>
                          </a:solidFill>
                          <a:latin typeface="Arial"/>
                          <a:cs typeface="Arial"/>
                        </a:rPr>
                        <a:t>son distintas dependiendo el mes, día </a:t>
                      </a:r>
                      <a:r>
                        <a:rPr sz="1400" dirty="0">
                          <a:solidFill>
                            <a:schemeClr val="bg1"/>
                          </a:solidFill>
                          <a:latin typeface="Arial"/>
                          <a:cs typeface="Arial"/>
                        </a:rPr>
                        <a:t>y </a:t>
                      </a:r>
                      <a:r>
                        <a:rPr sz="1400" spc="-5" dirty="0">
                          <a:solidFill>
                            <a:schemeClr val="bg1"/>
                          </a:solidFill>
                          <a:latin typeface="Arial"/>
                          <a:cs typeface="Arial"/>
                        </a:rPr>
                        <a:t>hora  en que se </a:t>
                      </a:r>
                      <a:r>
                        <a:rPr sz="1400" dirty="0">
                          <a:solidFill>
                            <a:schemeClr val="bg1"/>
                          </a:solidFill>
                          <a:latin typeface="Arial"/>
                          <a:cs typeface="Arial"/>
                        </a:rPr>
                        <a:t>está </a:t>
                      </a:r>
                      <a:r>
                        <a:rPr sz="1400" spc="-5" dirty="0">
                          <a:solidFill>
                            <a:schemeClr val="bg1"/>
                          </a:solidFill>
                          <a:latin typeface="Arial"/>
                          <a:cs typeface="Arial"/>
                        </a:rPr>
                        <a:t>brindando el servicio de  telefonía. Debido a que toda la ingeniería del  </a:t>
                      </a:r>
                      <a:r>
                        <a:rPr sz="1400" dirty="0">
                          <a:solidFill>
                            <a:schemeClr val="bg1"/>
                          </a:solidFill>
                          <a:latin typeface="Arial"/>
                          <a:cs typeface="Arial"/>
                        </a:rPr>
                        <a:t>tráfico</a:t>
                      </a:r>
                      <a:r>
                        <a:rPr sz="1400" spc="-60" dirty="0">
                          <a:solidFill>
                            <a:schemeClr val="bg1"/>
                          </a:solidFill>
                          <a:latin typeface="Arial"/>
                          <a:cs typeface="Arial"/>
                        </a:rPr>
                        <a:t> </a:t>
                      </a:r>
                      <a:r>
                        <a:rPr sz="1400" spc="-5" dirty="0">
                          <a:solidFill>
                            <a:schemeClr val="bg1"/>
                          </a:solidFill>
                          <a:latin typeface="Arial"/>
                          <a:cs typeface="Arial"/>
                        </a:rPr>
                        <a:t>se</a:t>
                      </a:r>
                      <a:r>
                        <a:rPr sz="1400" spc="-55" dirty="0">
                          <a:solidFill>
                            <a:schemeClr val="bg1"/>
                          </a:solidFill>
                          <a:latin typeface="Arial"/>
                          <a:cs typeface="Arial"/>
                        </a:rPr>
                        <a:t> </a:t>
                      </a:r>
                      <a:r>
                        <a:rPr sz="1400" spc="-5" dirty="0">
                          <a:solidFill>
                            <a:schemeClr val="bg1"/>
                          </a:solidFill>
                          <a:latin typeface="Arial"/>
                          <a:cs typeface="Arial"/>
                        </a:rPr>
                        <a:t>encuentra</a:t>
                      </a:r>
                      <a:r>
                        <a:rPr sz="1400" spc="-55" dirty="0">
                          <a:solidFill>
                            <a:schemeClr val="bg1"/>
                          </a:solidFill>
                          <a:latin typeface="Arial"/>
                          <a:cs typeface="Arial"/>
                        </a:rPr>
                        <a:t> </a:t>
                      </a:r>
                      <a:r>
                        <a:rPr sz="1400" spc="-5" dirty="0">
                          <a:solidFill>
                            <a:schemeClr val="bg1"/>
                          </a:solidFill>
                          <a:latin typeface="Arial"/>
                          <a:cs typeface="Arial"/>
                        </a:rPr>
                        <a:t>basada</a:t>
                      </a:r>
                      <a:r>
                        <a:rPr sz="1400" spc="-60" dirty="0">
                          <a:solidFill>
                            <a:schemeClr val="bg1"/>
                          </a:solidFill>
                          <a:latin typeface="Arial"/>
                          <a:cs typeface="Arial"/>
                        </a:rPr>
                        <a:t> </a:t>
                      </a:r>
                      <a:r>
                        <a:rPr sz="1400" spc="-10" dirty="0">
                          <a:solidFill>
                            <a:schemeClr val="bg1"/>
                          </a:solidFill>
                          <a:latin typeface="Arial"/>
                          <a:cs typeface="Arial"/>
                        </a:rPr>
                        <a:t>en</a:t>
                      </a:r>
                      <a:r>
                        <a:rPr sz="1400" spc="-55" dirty="0">
                          <a:solidFill>
                            <a:schemeClr val="bg1"/>
                          </a:solidFill>
                          <a:latin typeface="Arial"/>
                          <a:cs typeface="Arial"/>
                        </a:rPr>
                        <a:t> </a:t>
                      </a:r>
                      <a:r>
                        <a:rPr sz="1400" spc="-5" dirty="0">
                          <a:solidFill>
                            <a:schemeClr val="bg1"/>
                          </a:solidFill>
                          <a:latin typeface="Arial"/>
                          <a:cs typeface="Arial"/>
                        </a:rPr>
                        <a:t>el</a:t>
                      </a:r>
                      <a:r>
                        <a:rPr sz="1400" spc="-60" dirty="0">
                          <a:solidFill>
                            <a:schemeClr val="bg1"/>
                          </a:solidFill>
                          <a:latin typeface="Arial"/>
                          <a:cs typeface="Arial"/>
                        </a:rPr>
                        <a:t> </a:t>
                      </a:r>
                      <a:r>
                        <a:rPr sz="1400" spc="-5" dirty="0">
                          <a:solidFill>
                            <a:schemeClr val="bg1"/>
                          </a:solidFill>
                          <a:latin typeface="Arial"/>
                          <a:cs typeface="Arial"/>
                        </a:rPr>
                        <a:t>promedio</a:t>
                      </a:r>
                      <a:r>
                        <a:rPr sz="1400" spc="-55" dirty="0">
                          <a:solidFill>
                            <a:schemeClr val="bg1"/>
                          </a:solidFill>
                          <a:latin typeface="Arial"/>
                          <a:cs typeface="Arial"/>
                        </a:rPr>
                        <a:t> </a:t>
                      </a:r>
                      <a:r>
                        <a:rPr sz="1400" spc="-10" dirty="0">
                          <a:solidFill>
                            <a:schemeClr val="bg1"/>
                          </a:solidFill>
                          <a:latin typeface="Arial"/>
                          <a:cs typeface="Arial"/>
                        </a:rPr>
                        <a:t>de  </a:t>
                      </a:r>
                      <a:r>
                        <a:rPr sz="1400" spc="-5" dirty="0">
                          <a:solidFill>
                            <a:schemeClr val="bg1"/>
                          </a:solidFill>
                          <a:latin typeface="Arial"/>
                          <a:cs typeface="Arial"/>
                        </a:rPr>
                        <a:t>la hora-ocupada, se </a:t>
                      </a:r>
                      <a:r>
                        <a:rPr sz="1400" dirty="0">
                          <a:solidFill>
                            <a:schemeClr val="bg1"/>
                          </a:solidFill>
                          <a:latin typeface="Arial"/>
                          <a:cs typeface="Arial"/>
                        </a:rPr>
                        <a:t>muestra </a:t>
                      </a:r>
                      <a:r>
                        <a:rPr sz="1400" spc="-5" dirty="0">
                          <a:solidFill>
                            <a:schemeClr val="bg1"/>
                          </a:solidFill>
                          <a:latin typeface="Arial"/>
                          <a:cs typeface="Arial"/>
                        </a:rPr>
                        <a:t>la siguiente  figura donde puede observarse la distribución  </a:t>
                      </a:r>
                      <a:r>
                        <a:rPr sz="1400" dirty="0">
                          <a:solidFill>
                            <a:schemeClr val="bg1"/>
                          </a:solidFill>
                          <a:latin typeface="Arial"/>
                          <a:cs typeface="Arial"/>
                        </a:rPr>
                        <a:t>típica </a:t>
                      </a:r>
                      <a:r>
                        <a:rPr sz="1400" spc="-5" dirty="0">
                          <a:solidFill>
                            <a:schemeClr val="bg1"/>
                          </a:solidFill>
                          <a:latin typeface="Arial"/>
                          <a:cs typeface="Arial"/>
                        </a:rPr>
                        <a:t>del </a:t>
                      </a:r>
                      <a:r>
                        <a:rPr sz="1400" dirty="0">
                          <a:solidFill>
                            <a:schemeClr val="bg1"/>
                          </a:solidFill>
                          <a:latin typeface="Arial"/>
                          <a:cs typeface="Arial"/>
                        </a:rPr>
                        <a:t>tráfico </a:t>
                      </a:r>
                      <a:r>
                        <a:rPr sz="1400" spc="-10" dirty="0">
                          <a:solidFill>
                            <a:schemeClr val="bg1"/>
                          </a:solidFill>
                          <a:latin typeface="Arial"/>
                          <a:cs typeface="Arial"/>
                        </a:rPr>
                        <a:t>en </a:t>
                      </a:r>
                      <a:r>
                        <a:rPr sz="1400" spc="-5" dirty="0">
                          <a:solidFill>
                            <a:schemeClr val="bg1"/>
                          </a:solidFill>
                          <a:latin typeface="Arial"/>
                          <a:cs typeface="Arial"/>
                        </a:rPr>
                        <a:t>un sistema de voz o  telefonía.</a:t>
                      </a:r>
                      <a:endParaRPr sz="1400" dirty="0">
                        <a:solidFill>
                          <a:schemeClr val="bg1"/>
                        </a:solidFill>
                        <a:latin typeface="Arial"/>
                        <a:cs typeface="Arial"/>
                      </a:endParaRPr>
                    </a:p>
                  </a:txBody>
                  <a:tcPr marL="0" marR="0" marT="16511" marB="0">
                    <a:lnL w="28575">
                      <a:solidFill>
                        <a:srgbClr val="4E74A1"/>
                      </a:solidFill>
                      <a:prstDash val="solid"/>
                    </a:lnL>
                    <a:lnR w="28575">
                      <a:solidFill>
                        <a:srgbClr val="4E74A1"/>
                      </a:solidFill>
                      <a:prstDash val="solid"/>
                    </a:lnR>
                    <a:lnT w="28575">
                      <a:solidFill>
                        <a:srgbClr val="4E74A1"/>
                      </a:solidFill>
                      <a:prstDash val="solid"/>
                    </a:lnT>
                    <a:lnB w="28575">
                      <a:solidFill>
                        <a:srgbClr val="4E74A1"/>
                      </a:solidFill>
                      <a:prstDash val="solid"/>
                    </a:lnB>
                  </a:tcPr>
                </a:tc>
                <a:tc>
                  <a:txBody>
                    <a:bodyPr/>
                    <a:lstStyle/>
                    <a:p>
                      <a:pPr marL="67945" algn="just">
                        <a:lnSpc>
                          <a:spcPct val="100000"/>
                        </a:lnSpc>
                        <a:spcBef>
                          <a:spcPts val="130"/>
                        </a:spcBef>
                      </a:pPr>
                      <a:r>
                        <a:rPr sz="1400" dirty="0">
                          <a:solidFill>
                            <a:schemeClr val="bg1"/>
                          </a:solidFill>
                          <a:latin typeface="Arial"/>
                          <a:cs typeface="Arial"/>
                        </a:rPr>
                        <a:t>Como</a:t>
                      </a:r>
                      <a:r>
                        <a:rPr sz="1400" spc="185" dirty="0">
                          <a:solidFill>
                            <a:schemeClr val="bg1"/>
                          </a:solidFill>
                          <a:latin typeface="Arial"/>
                          <a:cs typeface="Arial"/>
                        </a:rPr>
                        <a:t> </a:t>
                      </a:r>
                      <a:r>
                        <a:rPr sz="1400" spc="-5" dirty="0">
                          <a:solidFill>
                            <a:schemeClr val="bg1"/>
                          </a:solidFill>
                          <a:latin typeface="Arial"/>
                          <a:cs typeface="Arial"/>
                        </a:rPr>
                        <a:t>se</a:t>
                      </a:r>
                      <a:r>
                        <a:rPr sz="1400" spc="190" dirty="0">
                          <a:solidFill>
                            <a:schemeClr val="bg1"/>
                          </a:solidFill>
                          <a:latin typeface="Arial"/>
                          <a:cs typeface="Arial"/>
                        </a:rPr>
                        <a:t> </a:t>
                      </a:r>
                      <a:r>
                        <a:rPr sz="1400" spc="-5" dirty="0">
                          <a:solidFill>
                            <a:schemeClr val="bg1"/>
                          </a:solidFill>
                          <a:latin typeface="Arial"/>
                          <a:cs typeface="Arial"/>
                        </a:rPr>
                        <a:t>aprecia</a:t>
                      </a:r>
                      <a:r>
                        <a:rPr sz="1400" spc="190" dirty="0">
                          <a:solidFill>
                            <a:schemeClr val="bg1"/>
                          </a:solidFill>
                          <a:latin typeface="Arial"/>
                          <a:cs typeface="Arial"/>
                        </a:rPr>
                        <a:t> </a:t>
                      </a:r>
                      <a:r>
                        <a:rPr sz="1400" spc="-10" dirty="0">
                          <a:solidFill>
                            <a:schemeClr val="bg1"/>
                          </a:solidFill>
                          <a:latin typeface="Arial"/>
                          <a:cs typeface="Arial"/>
                        </a:rPr>
                        <a:t>en</a:t>
                      </a:r>
                      <a:r>
                        <a:rPr sz="1400" spc="185" dirty="0">
                          <a:solidFill>
                            <a:schemeClr val="bg1"/>
                          </a:solidFill>
                          <a:latin typeface="Arial"/>
                          <a:cs typeface="Arial"/>
                        </a:rPr>
                        <a:t> </a:t>
                      </a:r>
                      <a:r>
                        <a:rPr sz="1400" spc="-5" dirty="0">
                          <a:solidFill>
                            <a:schemeClr val="bg1"/>
                          </a:solidFill>
                          <a:latin typeface="Arial"/>
                          <a:cs typeface="Arial"/>
                        </a:rPr>
                        <a:t>la</a:t>
                      </a:r>
                      <a:r>
                        <a:rPr sz="1400" spc="204" dirty="0">
                          <a:solidFill>
                            <a:schemeClr val="bg1"/>
                          </a:solidFill>
                          <a:latin typeface="Arial"/>
                          <a:cs typeface="Arial"/>
                        </a:rPr>
                        <a:t> </a:t>
                      </a:r>
                      <a:r>
                        <a:rPr sz="1400" dirty="0">
                          <a:solidFill>
                            <a:schemeClr val="bg1"/>
                          </a:solidFill>
                          <a:latin typeface="Arial"/>
                          <a:cs typeface="Arial"/>
                        </a:rPr>
                        <a:t>Ilustración,</a:t>
                      </a:r>
                      <a:r>
                        <a:rPr sz="1400" spc="190" dirty="0">
                          <a:solidFill>
                            <a:schemeClr val="bg1"/>
                          </a:solidFill>
                          <a:latin typeface="Arial"/>
                          <a:cs typeface="Arial"/>
                        </a:rPr>
                        <a:t> </a:t>
                      </a:r>
                      <a:r>
                        <a:rPr sz="1400" spc="-5" dirty="0">
                          <a:solidFill>
                            <a:schemeClr val="bg1"/>
                          </a:solidFill>
                          <a:latin typeface="Arial"/>
                          <a:cs typeface="Arial"/>
                        </a:rPr>
                        <a:t>el</a:t>
                      </a:r>
                      <a:r>
                        <a:rPr sz="1400" spc="185" dirty="0">
                          <a:solidFill>
                            <a:schemeClr val="bg1"/>
                          </a:solidFill>
                          <a:latin typeface="Arial"/>
                          <a:cs typeface="Arial"/>
                        </a:rPr>
                        <a:t> </a:t>
                      </a:r>
                      <a:r>
                        <a:rPr sz="1400" dirty="0">
                          <a:solidFill>
                            <a:schemeClr val="bg1"/>
                          </a:solidFill>
                          <a:latin typeface="Arial"/>
                          <a:cs typeface="Arial"/>
                        </a:rPr>
                        <a:t>tráfico</a:t>
                      </a:r>
                    </a:p>
                    <a:p>
                      <a:pPr marL="67945" algn="just">
                        <a:lnSpc>
                          <a:spcPct val="100000"/>
                        </a:lnSpc>
                        <a:spcBef>
                          <a:spcPts val="625"/>
                        </a:spcBef>
                      </a:pPr>
                      <a:r>
                        <a:rPr sz="1400" spc="-5" dirty="0">
                          <a:solidFill>
                            <a:schemeClr val="bg1"/>
                          </a:solidFill>
                          <a:latin typeface="Arial"/>
                          <a:cs typeface="Arial"/>
                        </a:rPr>
                        <a:t>entre </a:t>
                      </a:r>
                      <a:r>
                        <a:rPr sz="1400" spc="70" dirty="0">
                          <a:solidFill>
                            <a:schemeClr val="bg1"/>
                          </a:solidFill>
                          <a:latin typeface="Arial"/>
                          <a:cs typeface="Arial"/>
                        </a:rPr>
                        <a:t> </a:t>
                      </a:r>
                      <a:r>
                        <a:rPr sz="1400" spc="-5" dirty="0">
                          <a:solidFill>
                            <a:schemeClr val="bg1"/>
                          </a:solidFill>
                          <a:latin typeface="Arial"/>
                          <a:cs typeface="Arial"/>
                        </a:rPr>
                        <a:t>las </a:t>
                      </a:r>
                      <a:r>
                        <a:rPr sz="1400" spc="55" dirty="0">
                          <a:solidFill>
                            <a:schemeClr val="bg1"/>
                          </a:solidFill>
                          <a:latin typeface="Arial"/>
                          <a:cs typeface="Arial"/>
                        </a:rPr>
                        <a:t> </a:t>
                      </a:r>
                      <a:r>
                        <a:rPr sz="1400" spc="-5" dirty="0">
                          <a:solidFill>
                            <a:schemeClr val="bg1"/>
                          </a:solidFill>
                          <a:latin typeface="Arial"/>
                          <a:cs typeface="Arial"/>
                        </a:rPr>
                        <a:t>6 </a:t>
                      </a:r>
                      <a:r>
                        <a:rPr sz="1400" spc="70" dirty="0">
                          <a:solidFill>
                            <a:schemeClr val="bg1"/>
                          </a:solidFill>
                          <a:latin typeface="Arial"/>
                          <a:cs typeface="Arial"/>
                        </a:rPr>
                        <a:t> </a:t>
                      </a:r>
                      <a:r>
                        <a:rPr sz="1400" dirty="0">
                          <a:solidFill>
                            <a:schemeClr val="bg1"/>
                          </a:solidFill>
                          <a:latin typeface="Arial"/>
                          <a:cs typeface="Arial"/>
                        </a:rPr>
                        <a:t>y </a:t>
                      </a:r>
                      <a:r>
                        <a:rPr sz="1400" spc="60" dirty="0">
                          <a:solidFill>
                            <a:schemeClr val="bg1"/>
                          </a:solidFill>
                          <a:latin typeface="Arial"/>
                          <a:cs typeface="Arial"/>
                        </a:rPr>
                        <a:t> </a:t>
                      </a:r>
                      <a:r>
                        <a:rPr sz="1400" spc="-5" dirty="0">
                          <a:solidFill>
                            <a:schemeClr val="bg1"/>
                          </a:solidFill>
                          <a:latin typeface="Arial"/>
                          <a:cs typeface="Arial"/>
                        </a:rPr>
                        <a:t>7 </a:t>
                      </a:r>
                      <a:r>
                        <a:rPr sz="1400" spc="60" dirty="0">
                          <a:solidFill>
                            <a:schemeClr val="bg1"/>
                          </a:solidFill>
                          <a:latin typeface="Arial"/>
                          <a:cs typeface="Arial"/>
                        </a:rPr>
                        <a:t> </a:t>
                      </a:r>
                      <a:r>
                        <a:rPr sz="1400" spc="-5" dirty="0">
                          <a:solidFill>
                            <a:schemeClr val="bg1"/>
                          </a:solidFill>
                          <a:latin typeface="Arial"/>
                          <a:cs typeface="Arial"/>
                        </a:rPr>
                        <a:t>de </a:t>
                      </a:r>
                      <a:r>
                        <a:rPr sz="1400" spc="70" dirty="0">
                          <a:solidFill>
                            <a:schemeClr val="bg1"/>
                          </a:solidFill>
                          <a:latin typeface="Arial"/>
                          <a:cs typeface="Arial"/>
                        </a:rPr>
                        <a:t> </a:t>
                      </a:r>
                      <a:r>
                        <a:rPr sz="1400" spc="-10" dirty="0">
                          <a:solidFill>
                            <a:schemeClr val="bg1"/>
                          </a:solidFill>
                          <a:latin typeface="Arial"/>
                          <a:cs typeface="Arial"/>
                        </a:rPr>
                        <a:t>la </a:t>
                      </a:r>
                      <a:r>
                        <a:rPr sz="1400" spc="75" dirty="0">
                          <a:solidFill>
                            <a:schemeClr val="bg1"/>
                          </a:solidFill>
                          <a:latin typeface="Arial"/>
                          <a:cs typeface="Arial"/>
                        </a:rPr>
                        <a:t> </a:t>
                      </a:r>
                      <a:r>
                        <a:rPr sz="1400" spc="-5" dirty="0">
                          <a:solidFill>
                            <a:schemeClr val="bg1"/>
                          </a:solidFill>
                          <a:latin typeface="Arial"/>
                          <a:cs typeface="Arial"/>
                        </a:rPr>
                        <a:t>mañana </a:t>
                      </a:r>
                      <a:r>
                        <a:rPr sz="1400" spc="70" dirty="0">
                          <a:solidFill>
                            <a:schemeClr val="bg1"/>
                          </a:solidFill>
                          <a:latin typeface="Arial"/>
                          <a:cs typeface="Arial"/>
                        </a:rPr>
                        <a:t> </a:t>
                      </a:r>
                      <a:r>
                        <a:rPr sz="1400" spc="-10" dirty="0">
                          <a:solidFill>
                            <a:schemeClr val="bg1"/>
                          </a:solidFill>
                          <a:latin typeface="Arial"/>
                          <a:cs typeface="Arial"/>
                        </a:rPr>
                        <a:t>no </a:t>
                      </a:r>
                      <a:r>
                        <a:rPr sz="1400" spc="75" dirty="0">
                          <a:solidFill>
                            <a:schemeClr val="bg1"/>
                          </a:solidFill>
                          <a:latin typeface="Arial"/>
                          <a:cs typeface="Arial"/>
                        </a:rPr>
                        <a:t> </a:t>
                      </a:r>
                      <a:r>
                        <a:rPr sz="1400" spc="-5" dirty="0">
                          <a:solidFill>
                            <a:schemeClr val="bg1"/>
                          </a:solidFill>
                          <a:latin typeface="Arial"/>
                          <a:cs typeface="Arial"/>
                        </a:rPr>
                        <a:t>es </a:t>
                      </a:r>
                      <a:r>
                        <a:rPr sz="1400" spc="65" dirty="0">
                          <a:solidFill>
                            <a:schemeClr val="bg1"/>
                          </a:solidFill>
                          <a:latin typeface="Arial"/>
                          <a:cs typeface="Arial"/>
                        </a:rPr>
                        <a:t> </a:t>
                      </a:r>
                      <a:r>
                        <a:rPr sz="1400" spc="-5" dirty="0">
                          <a:solidFill>
                            <a:schemeClr val="bg1"/>
                          </a:solidFill>
                          <a:latin typeface="Arial"/>
                          <a:cs typeface="Arial"/>
                        </a:rPr>
                        <a:t>tan</a:t>
                      </a:r>
                      <a:endParaRPr sz="1400" dirty="0">
                        <a:solidFill>
                          <a:schemeClr val="bg1"/>
                        </a:solidFill>
                        <a:latin typeface="Arial"/>
                        <a:cs typeface="Arial"/>
                      </a:endParaRPr>
                    </a:p>
                    <a:p>
                      <a:pPr marL="67945" marR="59690" algn="just">
                        <a:lnSpc>
                          <a:spcPct val="143700"/>
                        </a:lnSpc>
                        <a:spcBef>
                          <a:spcPts val="5"/>
                        </a:spcBef>
                      </a:pPr>
                      <a:r>
                        <a:rPr sz="1400" spc="-5" dirty="0">
                          <a:solidFill>
                            <a:schemeClr val="bg1"/>
                          </a:solidFill>
                          <a:latin typeface="Arial"/>
                          <a:cs typeface="Arial"/>
                        </a:rPr>
                        <a:t>pronunciado como lo es a las 10 horas, sin  embargo, se puede notar que alrededor de la  hora</a:t>
                      </a:r>
                      <a:r>
                        <a:rPr sz="1400" spc="-65" dirty="0">
                          <a:solidFill>
                            <a:schemeClr val="bg1"/>
                          </a:solidFill>
                          <a:latin typeface="Arial"/>
                          <a:cs typeface="Arial"/>
                        </a:rPr>
                        <a:t> </a:t>
                      </a:r>
                      <a:r>
                        <a:rPr sz="1400" spc="-5" dirty="0">
                          <a:solidFill>
                            <a:schemeClr val="bg1"/>
                          </a:solidFill>
                          <a:latin typeface="Arial"/>
                          <a:cs typeface="Arial"/>
                        </a:rPr>
                        <a:t>del</a:t>
                      </a:r>
                      <a:r>
                        <a:rPr sz="1400" spc="-70" dirty="0">
                          <a:solidFill>
                            <a:schemeClr val="bg1"/>
                          </a:solidFill>
                          <a:latin typeface="Arial"/>
                          <a:cs typeface="Arial"/>
                        </a:rPr>
                        <a:t> </a:t>
                      </a:r>
                      <a:r>
                        <a:rPr sz="1400" spc="-5" dirty="0">
                          <a:solidFill>
                            <a:schemeClr val="bg1"/>
                          </a:solidFill>
                          <a:latin typeface="Arial"/>
                          <a:cs typeface="Arial"/>
                        </a:rPr>
                        <a:t>almuerzo</a:t>
                      </a:r>
                      <a:r>
                        <a:rPr sz="1400" spc="-65" dirty="0">
                          <a:solidFill>
                            <a:schemeClr val="bg1"/>
                          </a:solidFill>
                          <a:latin typeface="Arial"/>
                          <a:cs typeface="Arial"/>
                        </a:rPr>
                        <a:t> </a:t>
                      </a:r>
                      <a:r>
                        <a:rPr sz="1400" spc="-5" dirty="0">
                          <a:solidFill>
                            <a:schemeClr val="bg1"/>
                          </a:solidFill>
                          <a:latin typeface="Arial"/>
                          <a:cs typeface="Arial"/>
                        </a:rPr>
                        <a:t>vuelve</a:t>
                      </a:r>
                      <a:r>
                        <a:rPr sz="1400" spc="-65" dirty="0">
                          <a:solidFill>
                            <a:schemeClr val="bg1"/>
                          </a:solidFill>
                          <a:latin typeface="Arial"/>
                          <a:cs typeface="Arial"/>
                        </a:rPr>
                        <a:t> </a:t>
                      </a:r>
                      <a:r>
                        <a:rPr sz="1400" spc="-5" dirty="0">
                          <a:solidFill>
                            <a:schemeClr val="bg1"/>
                          </a:solidFill>
                          <a:latin typeface="Arial"/>
                          <a:cs typeface="Arial"/>
                        </a:rPr>
                        <a:t>a</a:t>
                      </a:r>
                      <a:r>
                        <a:rPr sz="1400" spc="-65" dirty="0">
                          <a:solidFill>
                            <a:schemeClr val="bg1"/>
                          </a:solidFill>
                          <a:latin typeface="Arial"/>
                          <a:cs typeface="Arial"/>
                        </a:rPr>
                        <a:t> </a:t>
                      </a:r>
                      <a:r>
                        <a:rPr sz="1400" spc="-5" dirty="0">
                          <a:solidFill>
                            <a:schemeClr val="bg1"/>
                          </a:solidFill>
                          <a:latin typeface="Arial"/>
                          <a:cs typeface="Arial"/>
                        </a:rPr>
                        <a:t>disminuir;</a:t>
                      </a:r>
                      <a:r>
                        <a:rPr sz="1400" spc="-75" dirty="0">
                          <a:solidFill>
                            <a:schemeClr val="bg1"/>
                          </a:solidFill>
                          <a:latin typeface="Arial"/>
                          <a:cs typeface="Arial"/>
                        </a:rPr>
                        <a:t> </a:t>
                      </a:r>
                      <a:r>
                        <a:rPr sz="1400" spc="-5" dirty="0">
                          <a:solidFill>
                            <a:schemeClr val="bg1"/>
                          </a:solidFill>
                          <a:latin typeface="Arial"/>
                          <a:cs typeface="Arial"/>
                        </a:rPr>
                        <a:t>mientras  que de 2 a 4 </a:t>
                      </a:r>
                      <a:r>
                        <a:rPr sz="1400" spc="-10" dirty="0">
                          <a:solidFill>
                            <a:schemeClr val="bg1"/>
                          </a:solidFill>
                          <a:latin typeface="Arial"/>
                          <a:cs typeface="Arial"/>
                        </a:rPr>
                        <a:t>de </a:t>
                      </a:r>
                      <a:r>
                        <a:rPr sz="1400" spc="-5" dirty="0">
                          <a:solidFill>
                            <a:schemeClr val="bg1"/>
                          </a:solidFill>
                          <a:latin typeface="Arial"/>
                          <a:cs typeface="Arial"/>
                        </a:rPr>
                        <a:t>la </a:t>
                      </a:r>
                      <a:r>
                        <a:rPr sz="1400" dirty="0">
                          <a:solidFill>
                            <a:schemeClr val="bg1"/>
                          </a:solidFill>
                          <a:latin typeface="Arial"/>
                          <a:cs typeface="Arial"/>
                        </a:rPr>
                        <a:t>tarde </a:t>
                      </a:r>
                      <a:r>
                        <a:rPr sz="1400" spc="-5" dirty="0">
                          <a:solidFill>
                            <a:schemeClr val="bg1"/>
                          </a:solidFill>
                          <a:latin typeface="Arial"/>
                          <a:cs typeface="Arial"/>
                        </a:rPr>
                        <a:t>el </a:t>
                      </a:r>
                      <a:r>
                        <a:rPr sz="1400" dirty="0">
                          <a:solidFill>
                            <a:schemeClr val="bg1"/>
                          </a:solidFill>
                          <a:latin typeface="Arial"/>
                          <a:cs typeface="Arial"/>
                        </a:rPr>
                        <a:t>tráfico </a:t>
                      </a:r>
                      <a:r>
                        <a:rPr sz="1400" spc="-5" dirty="0">
                          <a:solidFill>
                            <a:schemeClr val="bg1"/>
                          </a:solidFill>
                          <a:latin typeface="Arial"/>
                          <a:cs typeface="Arial"/>
                        </a:rPr>
                        <a:t>crece  estrepitosamente, bajando de manera</a:t>
                      </a:r>
                      <a:r>
                        <a:rPr sz="1400" spc="-155" dirty="0">
                          <a:solidFill>
                            <a:schemeClr val="bg1"/>
                          </a:solidFill>
                          <a:latin typeface="Arial"/>
                          <a:cs typeface="Arial"/>
                        </a:rPr>
                        <a:t> </a:t>
                      </a:r>
                      <a:r>
                        <a:rPr sz="1400" spc="-5" dirty="0">
                          <a:solidFill>
                            <a:schemeClr val="bg1"/>
                          </a:solidFill>
                          <a:latin typeface="Arial"/>
                          <a:cs typeface="Arial"/>
                        </a:rPr>
                        <a:t>gradual  en la noche hasta que a las 22 horas el tráfico  disminuyó notablemente. </a:t>
                      </a:r>
                      <a:r>
                        <a:rPr sz="1400" spc="-10" dirty="0">
                          <a:solidFill>
                            <a:schemeClr val="bg1"/>
                          </a:solidFill>
                          <a:latin typeface="Arial"/>
                          <a:cs typeface="Arial"/>
                        </a:rPr>
                        <a:t>En </a:t>
                      </a:r>
                      <a:r>
                        <a:rPr sz="1400" spc="-5" dirty="0">
                          <a:solidFill>
                            <a:schemeClr val="bg1"/>
                          </a:solidFill>
                          <a:latin typeface="Arial"/>
                          <a:cs typeface="Arial"/>
                        </a:rPr>
                        <a:t>cuanto a los días  de</a:t>
                      </a:r>
                      <a:r>
                        <a:rPr sz="1400" spc="-75" dirty="0">
                          <a:solidFill>
                            <a:schemeClr val="bg1"/>
                          </a:solidFill>
                          <a:latin typeface="Arial"/>
                          <a:cs typeface="Arial"/>
                        </a:rPr>
                        <a:t> </a:t>
                      </a:r>
                      <a:r>
                        <a:rPr sz="1400" spc="-10" dirty="0">
                          <a:solidFill>
                            <a:schemeClr val="bg1"/>
                          </a:solidFill>
                          <a:latin typeface="Arial"/>
                          <a:cs typeface="Arial"/>
                        </a:rPr>
                        <a:t>la</a:t>
                      </a:r>
                      <a:r>
                        <a:rPr sz="1400" spc="-70" dirty="0">
                          <a:solidFill>
                            <a:schemeClr val="bg1"/>
                          </a:solidFill>
                          <a:latin typeface="Arial"/>
                          <a:cs typeface="Arial"/>
                        </a:rPr>
                        <a:t> </a:t>
                      </a:r>
                      <a:r>
                        <a:rPr sz="1400" spc="-5" dirty="0">
                          <a:solidFill>
                            <a:schemeClr val="bg1"/>
                          </a:solidFill>
                          <a:latin typeface="Arial"/>
                          <a:cs typeface="Arial"/>
                        </a:rPr>
                        <a:t>semana,</a:t>
                      </a:r>
                      <a:r>
                        <a:rPr sz="1400" spc="-70" dirty="0">
                          <a:solidFill>
                            <a:schemeClr val="bg1"/>
                          </a:solidFill>
                          <a:latin typeface="Arial"/>
                          <a:cs typeface="Arial"/>
                        </a:rPr>
                        <a:t> </a:t>
                      </a:r>
                      <a:r>
                        <a:rPr sz="1400" spc="-10" dirty="0">
                          <a:solidFill>
                            <a:schemeClr val="bg1"/>
                          </a:solidFill>
                          <a:latin typeface="Arial"/>
                          <a:cs typeface="Arial"/>
                        </a:rPr>
                        <a:t>se</a:t>
                      </a:r>
                      <a:r>
                        <a:rPr sz="1400" spc="-80" dirty="0">
                          <a:solidFill>
                            <a:schemeClr val="bg1"/>
                          </a:solidFill>
                          <a:latin typeface="Arial"/>
                          <a:cs typeface="Arial"/>
                        </a:rPr>
                        <a:t> </a:t>
                      </a:r>
                      <a:r>
                        <a:rPr sz="1400" spc="-5" dirty="0">
                          <a:solidFill>
                            <a:schemeClr val="bg1"/>
                          </a:solidFill>
                          <a:latin typeface="Arial"/>
                          <a:cs typeface="Arial"/>
                        </a:rPr>
                        <a:t>puede</a:t>
                      </a:r>
                      <a:r>
                        <a:rPr sz="1400" spc="-75" dirty="0">
                          <a:solidFill>
                            <a:schemeClr val="bg1"/>
                          </a:solidFill>
                          <a:latin typeface="Arial"/>
                          <a:cs typeface="Arial"/>
                        </a:rPr>
                        <a:t> </a:t>
                      </a:r>
                      <a:r>
                        <a:rPr sz="1400" spc="-5" dirty="0">
                          <a:solidFill>
                            <a:schemeClr val="bg1"/>
                          </a:solidFill>
                          <a:latin typeface="Arial"/>
                          <a:cs typeface="Arial"/>
                        </a:rPr>
                        <a:t>observar</a:t>
                      </a:r>
                      <a:r>
                        <a:rPr sz="1400" spc="-85" dirty="0">
                          <a:solidFill>
                            <a:schemeClr val="bg1"/>
                          </a:solidFill>
                          <a:latin typeface="Arial"/>
                          <a:cs typeface="Arial"/>
                        </a:rPr>
                        <a:t> </a:t>
                      </a:r>
                      <a:r>
                        <a:rPr sz="1400" spc="-5" dirty="0">
                          <a:solidFill>
                            <a:schemeClr val="bg1"/>
                          </a:solidFill>
                          <a:latin typeface="Arial"/>
                          <a:cs typeface="Arial"/>
                        </a:rPr>
                        <a:t>que</a:t>
                      </a:r>
                      <a:r>
                        <a:rPr sz="1400" spc="-80" dirty="0">
                          <a:solidFill>
                            <a:schemeClr val="bg1"/>
                          </a:solidFill>
                          <a:latin typeface="Arial"/>
                          <a:cs typeface="Arial"/>
                        </a:rPr>
                        <a:t> </a:t>
                      </a:r>
                      <a:r>
                        <a:rPr sz="1400" spc="-5" dirty="0">
                          <a:solidFill>
                            <a:schemeClr val="bg1"/>
                          </a:solidFill>
                          <a:latin typeface="Arial"/>
                          <a:cs typeface="Arial"/>
                        </a:rPr>
                        <a:t>el</a:t>
                      </a:r>
                      <a:r>
                        <a:rPr sz="1400" spc="-85" dirty="0">
                          <a:solidFill>
                            <a:schemeClr val="bg1"/>
                          </a:solidFill>
                          <a:latin typeface="Arial"/>
                          <a:cs typeface="Arial"/>
                        </a:rPr>
                        <a:t> </a:t>
                      </a:r>
                      <a:r>
                        <a:rPr sz="1400" spc="-5" dirty="0">
                          <a:solidFill>
                            <a:schemeClr val="bg1"/>
                          </a:solidFill>
                          <a:latin typeface="Arial"/>
                          <a:cs typeface="Arial"/>
                        </a:rPr>
                        <a:t>tráfico  con</a:t>
                      </a:r>
                      <a:r>
                        <a:rPr sz="1400" spc="-70" dirty="0">
                          <a:solidFill>
                            <a:schemeClr val="bg1"/>
                          </a:solidFill>
                          <a:latin typeface="Arial"/>
                          <a:cs typeface="Arial"/>
                        </a:rPr>
                        <a:t> </a:t>
                      </a:r>
                      <a:r>
                        <a:rPr sz="1400" spc="-5" dirty="0">
                          <a:solidFill>
                            <a:schemeClr val="bg1"/>
                          </a:solidFill>
                          <a:latin typeface="Arial"/>
                          <a:cs typeface="Arial"/>
                        </a:rPr>
                        <a:t>mayor</a:t>
                      </a:r>
                      <a:r>
                        <a:rPr sz="1400" spc="-70" dirty="0">
                          <a:solidFill>
                            <a:schemeClr val="bg1"/>
                          </a:solidFill>
                          <a:latin typeface="Arial"/>
                          <a:cs typeface="Arial"/>
                        </a:rPr>
                        <a:t> </a:t>
                      </a:r>
                      <a:r>
                        <a:rPr sz="1400" spc="-5" dirty="0">
                          <a:solidFill>
                            <a:schemeClr val="bg1"/>
                          </a:solidFill>
                          <a:latin typeface="Arial"/>
                          <a:cs typeface="Arial"/>
                        </a:rPr>
                        <a:t>intensidad</a:t>
                      </a:r>
                      <a:r>
                        <a:rPr sz="1400" spc="-65" dirty="0">
                          <a:solidFill>
                            <a:schemeClr val="bg1"/>
                          </a:solidFill>
                          <a:latin typeface="Arial"/>
                          <a:cs typeface="Arial"/>
                        </a:rPr>
                        <a:t> </a:t>
                      </a:r>
                      <a:r>
                        <a:rPr sz="1400" spc="-10" dirty="0">
                          <a:solidFill>
                            <a:schemeClr val="bg1"/>
                          </a:solidFill>
                          <a:latin typeface="Arial"/>
                          <a:cs typeface="Arial"/>
                        </a:rPr>
                        <a:t>se</a:t>
                      </a:r>
                      <a:r>
                        <a:rPr sz="1400" spc="-65" dirty="0">
                          <a:solidFill>
                            <a:schemeClr val="bg1"/>
                          </a:solidFill>
                          <a:latin typeface="Arial"/>
                          <a:cs typeface="Arial"/>
                        </a:rPr>
                        <a:t> </a:t>
                      </a:r>
                      <a:r>
                        <a:rPr sz="1400" spc="-5" dirty="0">
                          <a:solidFill>
                            <a:schemeClr val="bg1"/>
                          </a:solidFill>
                          <a:latin typeface="Arial"/>
                          <a:cs typeface="Arial"/>
                        </a:rPr>
                        <a:t>presenta</a:t>
                      </a:r>
                      <a:r>
                        <a:rPr sz="1400" spc="-55" dirty="0">
                          <a:solidFill>
                            <a:schemeClr val="bg1"/>
                          </a:solidFill>
                          <a:latin typeface="Arial"/>
                          <a:cs typeface="Arial"/>
                        </a:rPr>
                        <a:t> </a:t>
                      </a:r>
                      <a:r>
                        <a:rPr sz="1400" spc="-5" dirty="0">
                          <a:solidFill>
                            <a:schemeClr val="bg1"/>
                          </a:solidFill>
                          <a:latin typeface="Arial"/>
                          <a:cs typeface="Arial"/>
                        </a:rPr>
                        <a:t>al</a:t>
                      </a:r>
                      <a:r>
                        <a:rPr sz="1400" spc="-70" dirty="0">
                          <a:solidFill>
                            <a:schemeClr val="bg1"/>
                          </a:solidFill>
                          <a:latin typeface="Arial"/>
                          <a:cs typeface="Arial"/>
                        </a:rPr>
                        <a:t> </a:t>
                      </a:r>
                      <a:r>
                        <a:rPr sz="1400" spc="-5" dirty="0">
                          <a:solidFill>
                            <a:schemeClr val="bg1"/>
                          </a:solidFill>
                          <a:latin typeface="Arial"/>
                          <a:cs typeface="Arial"/>
                        </a:rPr>
                        <a:t>día</a:t>
                      </a:r>
                      <a:r>
                        <a:rPr sz="1400" spc="-70" dirty="0">
                          <a:solidFill>
                            <a:schemeClr val="bg1"/>
                          </a:solidFill>
                          <a:latin typeface="Arial"/>
                          <a:cs typeface="Arial"/>
                        </a:rPr>
                        <a:t> </a:t>
                      </a:r>
                      <a:r>
                        <a:rPr sz="1400" spc="-5" dirty="0">
                          <a:solidFill>
                            <a:schemeClr val="bg1"/>
                          </a:solidFill>
                          <a:latin typeface="Arial"/>
                          <a:cs typeface="Arial"/>
                        </a:rPr>
                        <a:t>Lunes  </a:t>
                      </a:r>
                      <a:r>
                        <a:rPr sz="1400" dirty="0">
                          <a:solidFill>
                            <a:schemeClr val="bg1"/>
                          </a:solidFill>
                          <a:latin typeface="Arial"/>
                          <a:cs typeface="Arial"/>
                        </a:rPr>
                        <a:t>y</a:t>
                      </a:r>
                      <a:r>
                        <a:rPr sz="1400" spc="-70" dirty="0">
                          <a:solidFill>
                            <a:schemeClr val="bg1"/>
                          </a:solidFill>
                          <a:latin typeface="Arial"/>
                          <a:cs typeface="Arial"/>
                        </a:rPr>
                        <a:t> </a:t>
                      </a:r>
                      <a:r>
                        <a:rPr sz="1400" spc="-5" dirty="0">
                          <a:solidFill>
                            <a:schemeClr val="bg1"/>
                          </a:solidFill>
                          <a:latin typeface="Arial"/>
                          <a:cs typeface="Arial"/>
                        </a:rPr>
                        <a:t>viernes,</a:t>
                      </a:r>
                      <a:r>
                        <a:rPr sz="1400" spc="-65" dirty="0">
                          <a:solidFill>
                            <a:schemeClr val="bg1"/>
                          </a:solidFill>
                          <a:latin typeface="Arial"/>
                          <a:cs typeface="Arial"/>
                        </a:rPr>
                        <a:t> </a:t>
                      </a:r>
                      <a:r>
                        <a:rPr sz="1400" spc="-5" dirty="0">
                          <a:solidFill>
                            <a:schemeClr val="bg1"/>
                          </a:solidFill>
                          <a:latin typeface="Arial"/>
                          <a:cs typeface="Arial"/>
                        </a:rPr>
                        <a:t>inicio</a:t>
                      </a:r>
                      <a:r>
                        <a:rPr sz="1400" spc="-65" dirty="0">
                          <a:solidFill>
                            <a:schemeClr val="bg1"/>
                          </a:solidFill>
                          <a:latin typeface="Arial"/>
                          <a:cs typeface="Arial"/>
                        </a:rPr>
                        <a:t> </a:t>
                      </a:r>
                      <a:r>
                        <a:rPr sz="1400" dirty="0">
                          <a:solidFill>
                            <a:schemeClr val="bg1"/>
                          </a:solidFill>
                          <a:latin typeface="Arial"/>
                          <a:cs typeface="Arial"/>
                        </a:rPr>
                        <a:t>y</a:t>
                      </a:r>
                      <a:r>
                        <a:rPr sz="1400" spc="-65" dirty="0">
                          <a:solidFill>
                            <a:schemeClr val="bg1"/>
                          </a:solidFill>
                          <a:latin typeface="Arial"/>
                          <a:cs typeface="Arial"/>
                        </a:rPr>
                        <a:t> </a:t>
                      </a:r>
                      <a:r>
                        <a:rPr sz="1400" spc="-5" dirty="0">
                          <a:solidFill>
                            <a:schemeClr val="bg1"/>
                          </a:solidFill>
                          <a:latin typeface="Arial"/>
                          <a:cs typeface="Arial"/>
                        </a:rPr>
                        <a:t>término</a:t>
                      </a:r>
                      <a:r>
                        <a:rPr sz="1400" spc="-60" dirty="0">
                          <a:solidFill>
                            <a:schemeClr val="bg1"/>
                          </a:solidFill>
                          <a:latin typeface="Arial"/>
                          <a:cs typeface="Arial"/>
                        </a:rPr>
                        <a:t> </a:t>
                      </a:r>
                      <a:r>
                        <a:rPr sz="1400" spc="-5" dirty="0">
                          <a:solidFill>
                            <a:schemeClr val="bg1"/>
                          </a:solidFill>
                          <a:latin typeface="Arial"/>
                          <a:cs typeface="Arial"/>
                        </a:rPr>
                        <a:t>de</a:t>
                      </a:r>
                      <a:r>
                        <a:rPr sz="1400" spc="-65" dirty="0">
                          <a:solidFill>
                            <a:schemeClr val="bg1"/>
                          </a:solidFill>
                          <a:latin typeface="Arial"/>
                          <a:cs typeface="Arial"/>
                        </a:rPr>
                        <a:t> </a:t>
                      </a:r>
                      <a:r>
                        <a:rPr sz="1400" spc="-10" dirty="0">
                          <a:solidFill>
                            <a:schemeClr val="bg1"/>
                          </a:solidFill>
                          <a:latin typeface="Arial"/>
                          <a:cs typeface="Arial"/>
                        </a:rPr>
                        <a:t>la</a:t>
                      </a:r>
                      <a:r>
                        <a:rPr sz="1400" spc="-70" dirty="0">
                          <a:solidFill>
                            <a:schemeClr val="bg1"/>
                          </a:solidFill>
                          <a:latin typeface="Arial"/>
                          <a:cs typeface="Arial"/>
                        </a:rPr>
                        <a:t> </a:t>
                      </a:r>
                      <a:r>
                        <a:rPr sz="1400" spc="-5" dirty="0">
                          <a:solidFill>
                            <a:schemeClr val="bg1"/>
                          </a:solidFill>
                          <a:latin typeface="Arial"/>
                          <a:cs typeface="Arial"/>
                        </a:rPr>
                        <a:t>semana</a:t>
                      </a:r>
                      <a:r>
                        <a:rPr sz="1400" spc="-65" dirty="0">
                          <a:solidFill>
                            <a:schemeClr val="bg1"/>
                          </a:solidFill>
                          <a:latin typeface="Arial"/>
                          <a:cs typeface="Arial"/>
                        </a:rPr>
                        <a:t> </a:t>
                      </a:r>
                      <a:r>
                        <a:rPr sz="1400" spc="-5" dirty="0">
                          <a:solidFill>
                            <a:schemeClr val="bg1"/>
                          </a:solidFill>
                          <a:latin typeface="Arial"/>
                          <a:cs typeface="Arial"/>
                        </a:rPr>
                        <a:t>laboral  respectivamente, siendo el Jueves el día </a:t>
                      </a:r>
                      <a:r>
                        <a:rPr sz="1400" spc="-10" dirty="0">
                          <a:solidFill>
                            <a:schemeClr val="bg1"/>
                          </a:solidFill>
                          <a:latin typeface="Arial"/>
                          <a:cs typeface="Arial"/>
                        </a:rPr>
                        <a:t>con  </a:t>
                      </a:r>
                      <a:r>
                        <a:rPr sz="1400" spc="-5" dirty="0">
                          <a:solidFill>
                            <a:schemeClr val="bg1"/>
                          </a:solidFill>
                          <a:latin typeface="Arial"/>
                          <a:cs typeface="Arial"/>
                        </a:rPr>
                        <a:t>menor demanda de servicio</a:t>
                      </a:r>
                      <a:r>
                        <a:rPr sz="1400" spc="15" dirty="0">
                          <a:solidFill>
                            <a:schemeClr val="bg1"/>
                          </a:solidFill>
                          <a:latin typeface="Arial"/>
                          <a:cs typeface="Arial"/>
                        </a:rPr>
                        <a:t> </a:t>
                      </a:r>
                      <a:r>
                        <a:rPr sz="1400" spc="-5" dirty="0">
                          <a:solidFill>
                            <a:schemeClr val="bg1"/>
                          </a:solidFill>
                          <a:latin typeface="Arial"/>
                          <a:cs typeface="Arial"/>
                        </a:rPr>
                        <a:t>telefónico.</a:t>
                      </a:r>
                      <a:endParaRPr sz="1400" dirty="0">
                        <a:solidFill>
                          <a:schemeClr val="bg1"/>
                        </a:solidFill>
                        <a:latin typeface="Arial"/>
                        <a:cs typeface="Arial"/>
                      </a:endParaRPr>
                    </a:p>
                  </a:txBody>
                  <a:tcPr marL="0" marR="0" marT="16511" marB="0">
                    <a:lnL w="28575">
                      <a:solidFill>
                        <a:srgbClr val="4E74A1"/>
                      </a:solidFill>
                      <a:prstDash val="solid"/>
                    </a:lnL>
                    <a:lnR w="28575">
                      <a:solidFill>
                        <a:srgbClr val="4E74A1"/>
                      </a:solidFill>
                      <a:prstDash val="solid"/>
                    </a:lnR>
                    <a:lnT w="28575">
                      <a:solidFill>
                        <a:srgbClr val="4E74A1"/>
                      </a:solidFill>
                      <a:prstDash val="solid"/>
                    </a:lnT>
                    <a:lnB w="28575">
                      <a:solidFill>
                        <a:srgbClr val="4E74A1"/>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2396751" y="667005"/>
            <a:ext cx="4234815" cy="258404"/>
          </a:xfrm>
          <a:prstGeom prst="rect">
            <a:avLst/>
          </a:prstGeom>
        </p:spPr>
        <p:txBody>
          <a:bodyPr vert="horz" wrap="square" lIns="0" tIns="12065" rIns="0" bIns="0" rtlCol="0">
            <a:spAutoFit/>
          </a:bodyPr>
          <a:lstStyle/>
          <a:p>
            <a:pPr marL="12700">
              <a:spcBef>
                <a:spcPts val="95"/>
              </a:spcBef>
            </a:pPr>
            <a:r>
              <a:rPr sz="1600" b="1" spc="-5" dirty="0">
                <a:solidFill>
                  <a:srgbClr val="FFFFFF"/>
                </a:solidFill>
                <a:latin typeface="Arial"/>
                <a:cs typeface="Arial"/>
              </a:rPr>
              <a:t>1.5. Variaciones en </a:t>
            </a:r>
            <a:r>
              <a:rPr sz="1600" b="1" dirty="0">
                <a:solidFill>
                  <a:srgbClr val="FFFFFF"/>
                </a:solidFill>
                <a:latin typeface="Arial"/>
                <a:cs typeface="Arial"/>
              </a:rPr>
              <a:t>la </a:t>
            </a:r>
            <a:r>
              <a:rPr sz="1600" b="1" spc="-5" dirty="0">
                <a:solidFill>
                  <a:srgbClr val="FFFFFF"/>
                </a:solidFill>
                <a:latin typeface="Arial"/>
                <a:cs typeface="Arial"/>
              </a:rPr>
              <a:t>Intensidad del</a:t>
            </a:r>
            <a:r>
              <a:rPr sz="1600" b="1" spc="35" dirty="0">
                <a:solidFill>
                  <a:srgbClr val="FFFFFF"/>
                </a:solidFill>
                <a:latin typeface="Arial"/>
                <a:cs typeface="Arial"/>
              </a:rPr>
              <a:t> </a:t>
            </a:r>
            <a:r>
              <a:rPr sz="1600" b="1" spc="-5" dirty="0">
                <a:solidFill>
                  <a:srgbClr val="FFFFFF"/>
                </a:solidFill>
                <a:latin typeface="Arial"/>
                <a:cs typeface="Arial"/>
              </a:rPr>
              <a:t>tráfico</a:t>
            </a:r>
            <a:endParaRPr sz="1600">
              <a:latin typeface="Arial"/>
              <a:cs typeface="Arial"/>
            </a:endParaRPr>
          </a:p>
        </p:txBody>
      </p:sp>
      <p:sp>
        <p:nvSpPr>
          <p:cNvPr id="5" name="object 5"/>
          <p:cNvSpPr/>
          <p:nvPr/>
        </p:nvSpPr>
        <p:spPr>
          <a:xfrm>
            <a:off x="4514158" y="5648287"/>
            <a:ext cx="3863057" cy="3637928"/>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3968243" y="8955740"/>
            <a:ext cx="3138171" cy="151323"/>
          </a:xfrm>
          <a:prstGeom prst="rect">
            <a:avLst/>
          </a:prstGeom>
        </p:spPr>
        <p:txBody>
          <a:bodyPr vert="horz" wrap="square" lIns="0" tIns="12700" rIns="0" bIns="0" rtlCol="0">
            <a:spAutoFit/>
          </a:bodyPr>
          <a:lstStyle/>
          <a:p>
            <a:pPr marL="12700">
              <a:spcBef>
                <a:spcPts val="100"/>
              </a:spcBef>
            </a:pPr>
            <a:r>
              <a:rPr sz="900" i="1" spc="-5" dirty="0">
                <a:solidFill>
                  <a:srgbClr val="444D25"/>
                </a:solidFill>
                <a:latin typeface="Times New Roman"/>
                <a:cs typeface="Times New Roman"/>
              </a:rPr>
              <a:t>Ilustración </a:t>
            </a:r>
            <a:r>
              <a:rPr sz="900" i="1" dirty="0">
                <a:solidFill>
                  <a:srgbClr val="444D25"/>
                </a:solidFill>
                <a:latin typeface="Times New Roman"/>
                <a:cs typeface="Times New Roman"/>
              </a:rPr>
              <a:t>2 </a:t>
            </a:r>
            <a:r>
              <a:rPr sz="900" i="1" spc="-5" dirty="0">
                <a:solidFill>
                  <a:srgbClr val="444D25"/>
                </a:solidFill>
                <a:latin typeface="Times New Roman"/>
                <a:cs typeface="Times New Roman"/>
              </a:rPr>
              <a:t>Distribución típica </a:t>
            </a:r>
            <a:r>
              <a:rPr sz="900" i="1" dirty="0">
                <a:solidFill>
                  <a:srgbClr val="444D25"/>
                </a:solidFill>
                <a:latin typeface="Times New Roman"/>
                <a:cs typeface="Times New Roman"/>
              </a:rPr>
              <a:t>del </a:t>
            </a:r>
            <a:r>
              <a:rPr sz="900" i="1" spc="-5" dirty="0">
                <a:solidFill>
                  <a:srgbClr val="444D25"/>
                </a:solidFill>
                <a:latin typeface="Times New Roman"/>
                <a:cs typeface="Times New Roman"/>
              </a:rPr>
              <a:t>tráfico en </a:t>
            </a:r>
            <a:r>
              <a:rPr sz="900" i="1" dirty="0">
                <a:solidFill>
                  <a:srgbClr val="444D25"/>
                </a:solidFill>
                <a:latin typeface="Times New Roman"/>
                <a:cs typeface="Times New Roman"/>
              </a:rPr>
              <a:t>un </a:t>
            </a:r>
            <a:r>
              <a:rPr sz="900" i="1" spc="-5" dirty="0">
                <a:solidFill>
                  <a:srgbClr val="444D25"/>
                </a:solidFill>
                <a:latin typeface="Times New Roman"/>
                <a:cs typeface="Times New Roman"/>
              </a:rPr>
              <a:t>sistema</a:t>
            </a:r>
            <a:r>
              <a:rPr sz="900" i="1" spc="120" dirty="0">
                <a:solidFill>
                  <a:srgbClr val="444D25"/>
                </a:solidFill>
                <a:latin typeface="Times New Roman"/>
                <a:cs typeface="Times New Roman"/>
              </a:rPr>
              <a:t> </a:t>
            </a:r>
            <a:r>
              <a:rPr sz="900" i="1" spc="-5" dirty="0">
                <a:solidFill>
                  <a:srgbClr val="444D25"/>
                </a:solidFill>
                <a:latin typeface="Times New Roman"/>
                <a:cs typeface="Times New Roman"/>
              </a:rPr>
              <a:t>telefónico</a:t>
            </a:r>
            <a:endParaRPr sz="900">
              <a:latin typeface="Times New Roman"/>
              <a:cs typeface="Times New Roman"/>
            </a:endParaRPr>
          </a:p>
        </p:txBody>
      </p:sp>
      <p:sp>
        <p:nvSpPr>
          <p:cNvPr id="8" name="object 8"/>
          <p:cNvSpPr txBox="1">
            <a:spLocks noGrp="1"/>
          </p:cNvSpPr>
          <p:nvPr>
            <p:ph type="ftr" sz="quarter" idx="5"/>
          </p:nvPr>
        </p:nvSpPr>
        <p:spPr>
          <a:xfrm>
            <a:off x="8779371" y="9601766"/>
            <a:ext cx="8655472" cy="179536"/>
          </a:xfrm>
          <a:prstGeom prst="rect">
            <a:avLst/>
          </a:prstGeom>
        </p:spPr>
        <p:txBody>
          <a:bodyPr vert="horz" wrap="square" lIns="0" tIns="0" rIns="0" bIns="0" rtlCol="0" anchor="ctr">
            <a:spAutoFit/>
          </a:bodyPr>
          <a:lstStyle/>
          <a:p>
            <a:pPr marL="12700">
              <a:lnSpc>
                <a:spcPts val="1425"/>
              </a:lnSpc>
            </a:pPr>
            <a:r>
              <a:rPr spc="-5" dirty="0"/>
              <a:t>Universidad Técnica </a:t>
            </a:r>
            <a:r>
              <a:rPr spc="-11" dirty="0"/>
              <a:t>de </a:t>
            </a:r>
            <a:r>
              <a:rPr spc="-5" dirty="0"/>
              <a:t>Ambato </a:t>
            </a:r>
            <a:r>
              <a:rPr dirty="0"/>
              <a:t>- </a:t>
            </a:r>
            <a:r>
              <a:rPr spc="-5" dirty="0"/>
              <a:t>Carrera de</a:t>
            </a:r>
            <a:r>
              <a:rPr spc="40" dirty="0"/>
              <a:t> </a:t>
            </a:r>
            <a:r>
              <a:rPr dirty="0"/>
              <a:t>Telecomunicaciones</a:t>
            </a:r>
          </a:p>
        </p:txBody>
      </p:sp>
      <p:sp>
        <p:nvSpPr>
          <p:cNvPr id="7" name="object 7"/>
          <p:cNvSpPr txBox="1">
            <a:spLocks noGrp="1"/>
          </p:cNvSpPr>
          <p:nvPr>
            <p:ph type="sldNum" sz="quarter" idx="7"/>
          </p:nvPr>
        </p:nvSpPr>
        <p:spPr>
          <a:xfrm>
            <a:off x="19247557" y="9601766"/>
            <a:ext cx="1428044" cy="179536"/>
          </a:xfrm>
          <a:prstGeom prst="rect">
            <a:avLst/>
          </a:prstGeom>
        </p:spPr>
        <p:txBody>
          <a:bodyPr vert="horz" wrap="square" lIns="0" tIns="0" rIns="0" bIns="0" rtlCol="0" anchor="ctr">
            <a:spAutoFit/>
          </a:bodyPr>
          <a:lstStyle/>
          <a:p>
            <a:pPr marL="38099">
              <a:lnSpc>
                <a:spcPts val="1425"/>
              </a:lnSpc>
            </a:pPr>
            <a:fld id="{81D60167-4931-47E6-BA6A-407CBD079E47}" type="slidenum">
              <a:rPr spc="-5" dirty="0"/>
              <a:pPr marL="38099">
                <a:lnSpc>
                  <a:spcPts val="1425"/>
                </a:lnSpc>
              </a:pPr>
              <a:t>7</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034918110"/>
              </p:ext>
            </p:extLst>
          </p:nvPr>
        </p:nvGraphicFramePr>
        <p:xfrm>
          <a:off x="3048000" y="6269769"/>
          <a:ext cx="6922135" cy="2723719"/>
        </p:xfrm>
        <a:graphic>
          <a:graphicData uri="http://schemas.openxmlformats.org/drawingml/2006/table">
            <a:tbl>
              <a:tblPr firstRow="1" bandRow="1">
                <a:tableStyleId>{2D5ABB26-0587-4C30-8999-92F81FD0307C}</a:tableStyleId>
              </a:tblPr>
              <a:tblGrid>
                <a:gridCol w="3462020">
                  <a:extLst>
                    <a:ext uri="{9D8B030D-6E8A-4147-A177-3AD203B41FA5}">
                      <a16:colId xmlns:a16="http://schemas.microsoft.com/office/drawing/2014/main" val="20000"/>
                    </a:ext>
                  </a:extLst>
                </a:gridCol>
                <a:gridCol w="3460115">
                  <a:extLst>
                    <a:ext uri="{9D8B030D-6E8A-4147-A177-3AD203B41FA5}">
                      <a16:colId xmlns:a16="http://schemas.microsoft.com/office/drawing/2014/main" val="20001"/>
                    </a:ext>
                  </a:extLst>
                </a:gridCol>
              </a:tblGrid>
              <a:tr h="275920">
                <a:tc gridSpan="2">
                  <a:txBody>
                    <a:bodyPr/>
                    <a:lstStyle/>
                    <a:p>
                      <a:pPr algn="ctr">
                        <a:lnSpc>
                          <a:spcPts val="1415"/>
                        </a:lnSpc>
                      </a:pPr>
                      <a:r>
                        <a:rPr sz="1200" spc="-5" dirty="0">
                          <a:solidFill>
                            <a:schemeClr val="bg1"/>
                          </a:solidFill>
                          <a:latin typeface="Arial"/>
                          <a:cs typeface="Arial"/>
                        </a:rPr>
                        <a:t>Tablas </a:t>
                      </a:r>
                      <a:r>
                        <a:rPr sz="1200" spc="-10" dirty="0">
                          <a:solidFill>
                            <a:schemeClr val="bg1"/>
                          </a:solidFill>
                          <a:latin typeface="Arial"/>
                          <a:cs typeface="Arial"/>
                        </a:rPr>
                        <a:t>de</a:t>
                      </a:r>
                      <a:r>
                        <a:rPr sz="1200" dirty="0">
                          <a:solidFill>
                            <a:schemeClr val="bg1"/>
                          </a:solidFill>
                          <a:latin typeface="Arial"/>
                          <a:cs typeface="Arial"/>
                        </a:rPr>
                        <a:t> </a:t>
                      </a:r>
                      <a:r>
                        <a:rPr sz="1200" spc="-5" dirty="0">
                          <a:solidFill>
                            <a:schemeClr val="bg1"/>
                          </a:solidFill>
                          <a:latin typeface="Arial"/>
                          <a:cs typeface="Arial"/>
                        </a:rPr>
                        <a:t>distribución</a:t>
                      </a:r>
                      <a:endParaRPr sz="1200">
                        <a:solidFill>
                          <a:schemeClr val="bg1"/>
                        </a:solidFill>
                        <a:latin typeface="Arial"/>
                        <a:cs typeface="Arial"/>
                      </a:endParaRPr>
                    </a:p>
                  </a:txBody>
                  <a:tcPr marL="0" marR="0" marT="0" marB="0">
                    <a:solidFill>
                      <a:srgbClr val="809EC2"/>
                    </a:solidFill>
                  </a:tcPr>
                </a:tc>
                <a:tc hMerge="1">
                  <a:txBody>
                    <a:bodyPr/>
                    <a:lstStyle/>
                    <a:p>
                      <a:endParaRPr/>
                    </a:p>
                  </a:txBody>
                  <a:tcPr marL="0" marR="0" marT="0" marB="0"/>
                </a:tc>
                <a:extLst>
                  <a:ext uri="{0D108BD9-81ED-4DB2-BD59-A6C34878D82A}">
                    <a16:rowId xmlns:a16="http://schemas.microsoft.com/office/drawing/2014/main" val="10000"/>
                  </a:ext>
                </a:extLst>
              </a:tr>
              <a:tr h="2447799">
                <a:tc>
                  <a:txBody>
                    <a:bodyPr/>
                    <a:lstStyle/>
                    <a:p>
                      <a:pPr marL="68580" algn="just">
                        <a:lnSpc>
                          <a:spcPts val="1365"/>
                        </a:lnSpc>
                      </a:pPr>
                      <a:r>
                        <a:rPr sz="1200" spc="-5" dirty="0">
                          <a:solidFill>
                            <a:schemeClr val="bg1"/>
                          </a:solidFill>
                          <a:latin typeface="Arial"/>
                          <a:cs typeface="Arial"/>
                        </a:rPr>
                        <a:t>En</a:t>
                      </a:r>
                      <a:r>
                        <a:rPr sz="1200" spc="-65" dirty="0">
                          <a:solidFill>
                            <a:schemeClr val="bg1"/>
                          </a:solidFill>
                          <a:latin typeface="Arial"/>
                          <a:cs typeface="Arial"/>
                        </a:rPr>
                        <a:t> </a:t>
                      </a:r>
                      <a:r>
                        <a:rPr sz="1200" spc="-5" dirty="0">
                          <a:solidFill>
                            <a:schemeClr val="bg1"/>
                          </a:solidFill>
                          <a:latin typeface="Arial"/>
                          <a:cs typeface="Arial"/>
                        </a:rPr>
                        <a:t>las</a:t>
                      </a:r>
                      <a:r>
                        <a:rPr sz="1200" spc="-70" dirty="0">
                          <a:solidFill>
                            <a:schemeClr val="bg1"/>
                          </a:solidFill>
                          <a:latin typeface="Arial"/>
                          <a:cs typeface="Arial"/>
                        </a:rPr>
                        <a:t> </a:t>
                      </a:r>
                      <a:r>
                        <a:rPr sz="1200" spc="-5" dirty="0">
                          <a:solidFill>
                            <a:schemeClr val="bg1"/>
                          </a:solidFill>
                          <a:latin typeface="Arial"/>
                          <a:cs typeface="Arial"/>
                        </a:rPr>
                        <a:t>telecomunicaciones,</a:t>
                      </a:r>
                      <a:r>
                        <a:rPr sz="1200" spc="-70" dirty="0">
                          <a:solidFill>
                            <a:schemeClr val="bg1"/>
                          </a:solidFill>
                          <a:latin typeface="Arial"/>
                          <a:cs typeface="Arial"/>
                        </a:rPr>
                        <a:t> </a:t>
                      </a:r>
                      <a:r>
                        <a:rPr sz="1200" spc="-5" dirty="0">
                          <a:solidFill>
                            <a:schemeClr val="bg1"/>
                          </a:solidFill>
                          <a:latin typeface="Arial"/>
                          <a:cs typeface="Arial"/>
                        </a:rPr>
                        <a:t>el</a:t>
                      </a:r>
                      <a:r>
                        <a:rPr sz="1200" spc="-70" dirty="0">
                          <a:solidFill>
                            <a:schemeClr val="bg1"/>
                          </a:solidFill>
                          <a:latin typeface="Arial"/>
                          <a:cs typeface="Arial"/>
                        </a:rPr>
                        <a:t> </a:t>
                      </a:r>
                      <a:r>
                        <a:rPr sz="1200" spc="-5" dirty="0">
                          <a:solidFill>
                            <a:schemeClr val="bg1"/>
                          </a:solidFill>
                          <a:latin typeface="Arial"/>
                          <a:cs typeface="Arial"/>
                        </a:rPr>
                        <a:t>número</a:t>
                      </a:r>
                      <a:r>
                        <a:rPr sz="1200" spc="-75" dirty="0">
                          <a:solidFill>
                            <a:schemeClr val="bg1"/>
                          </a:solidFill>
                          <a:latin typeface="Arial"/>
                          <a:cs typeface="Arial"/>
                        </a:rPr>
                        <a:t> </a:t>
                      </a:r>
                      <a:r>
                        <a:rPr sz="1200" spc="-5" dirty="0">
                          <a:solidFill>
                            <a:schemeClr val="bg1"/>
                          </a:solidFill>
                          <a:latin typeface="Arial"/>
                          <a:cs typeface="Arial"/>
                        </a:rPr>
                        <a:t>de</a:t>
                      </a:r>
                      <a:r>
                        <a:rPr sz="1200" spc="-70" dirty="0">
                          <a:solidFill>
                            <a:schemeClr val="bg1"/>
                          </a:solidFill>
                          <a:latin typeface="Arial"/>
                          <a:cs typeface="Arial"/>
                        </a:rPr>
                        <a:t> </a:t>
                      </a:r>
                      <a:r>
                        <a:rPr sz="1200" spc="-5" dirty="0">
                          <a:solidFill>
                            <a:schemeClr val="bg1"/>
                          </a:solidFill>
                          <a:latin typeface="Arial"/>
                          <a:cs typeface="Arial"/>
                        </a:rPr>
                        <a:t>circuitos</a:t>
                      </a:r>
                      <a:endParaRPr sz="1200">
                        <a:solidFill>
                          <a:schemeClr val="bg1"/>
                        </a:solidFill>
                        <a:latin typeface="Arial"/>
                        <a:cs typeface="Arial"/>
                      </a:endParaRPr>
                    </a:p>
                    <a:p>
                      <a:pPr marL="68580" marR="62230" algn="just">
                        <a:lnSpc>
                          <a:spcPct val="110000"/>
                        </a:lnSpc>
                      </a:pPr>
                      <a:r>
                        <a:rPr sz="1200" spc="-5" dirty="0">
                          <a:solidFill>
                            <a:schemeClr val="bg1"/>
                          </a:solidFill>
                          <a:latin typeface="Arial"/>
                          <a:cs typeface="Arial"/>
                        </a:rPr>
                        <a:t>necesarios para atender una función particular</a:t>
                      </a:r>
                      <a:r>
                        <a:rPr sz="1200" spc="-140" dirty="0">
                          <a:solidFill>
                            <a:schemeClr val="bg1"/>
                          </a:solidFill>
                          <a:latin typeface="Arial"/>
                          <a:cs typeface="Arial"/>
                        </a:rPr>
                        <a:t> </a:t>
                      </a:r>
                      <a:r>
                        <a:rPr sz="1200" spc="-5" dirty="0">
                          <a:solidFill>
                            <a:schemeClr val="bg1"/>
                          </a:solidFill>
                          <a:latin typeface="Arial"/>
                          <a:cs typeface="Arial"/>
                        </a:rPr>
                        <a:t>se  determina a </a:t>
                      </a:r>
                      <a:r>
                        <a:rPr sz="1200" dirty="0">
                          <a:solidFill>
                            <a:schemeClr val="bg1"/>
                          </a:solidFill>
                          <a:latin typeface="Arial"/>
                          <a:cs typeface="Arial"/>
                        </a:rPr>
                        <a:t>través </a:t>
                      </a:r>
                      <a:r>
                        <a:rPr sz="1200" spc="-5" dirty="0">
                          <a:solidFill>
                            <a:schemeClr val="bg1"/>
                          </a:solidFill>
                          <a:latin typeface="Arial"/>
                          <a:cs typeface="Arial"/>
                        </a:rPr>
                        <a:t>de las </a:t>
                      </a:r>
                      <a:r>
                        <a:rPr sz="1200" dirty="0">
                          <a:solidFill>
                            <a:schemeClr val="bg1"/>
                          </a:solidFill>
                          <a:latin typeface="Arial"/>
                          <a:cs typeface="Arial"/>
                        </a:rPr>
                        <a:t>tablas </a:t>
                      </a:r>
                      <a:r>
                        <a:rPr sz="1200" spc="-5" dirty="0">
                          <a:solidFill>
                            <a:schemeClr val="bg1"/>
                          </a:solidFill>
                          <a:latin typeface="Arial"/>
                          <a:cs typeface="Arial"/>
                        </a:rPr>
                        <a:t>de tráfico. Estas  </a:t>
                      </a:r>
                      <a:r>
                        <a:rPr sz="1200" dirty="0">
                          <a:solidFill>
                            <a:schemeClr val="bg1"/>
                          </a:solidFill>
                          <a:latin typeface="Arial"/>
                          <a:cs typeface="Arial"/>
                        </a:rPr>
                        <a:t>tablas</a:t>
                      </a:r>
                      <a:r>
                        <a:rPr sz="1200" spc="-60" dirty="0">
                          <a:solidFill>
                            <a:schemeClr val="bg1"/>
                          </a:solidFill>
                          <a:latin typeface="Arial"/>
                          <a:cs typeface="Arial"/>
                        </a:rPr>
                        <a:t> </a:t>
                      </a:r>
                      <a:r>
                        <a:rPr sz="1200" spc="-10" dirty="0">
                          <a:solidFill>
                            <a:schemeClr val="bg1"/>
                          </a:solidFill>
                          <a:latin typeface="Arial"/>
                          <a:cs typeface="Arial"/>
                        </a:rPr>
                        <a:t>en</a:t>
                      </a:r>
                      <a:r>
                        <a:rPr sz="1200" spc="-55" dirty="0">
                          <a:solidFill>
                            <a:schemeClr val="bg1"/>
                          </a:solidFill>
                          <a:latin typeface="Arial"/>
                          <a:cs typeface="Arial"/>
                        </a:rPr>
                        <a:t> </a:t>
                      </a:r>
                      <a:r>
                        <a:rPr sz="1200" spc="-5" dirty="0">
                          <a:solidFill>
                            <a:schemeClr val="bg1"/>
                          </a:solidFill>
                          <a:latin typeface="Arial"/>
                          <a:cs typeface="Arial"/>
                        </a:rPr>
                        <a:t>ocasiones</a:t>
                      </a:r>
                      <a:r>
                        <a:rPr sz="1200" spc="-60" dirty="0">
                          <a:solidFill>
                            <a:schemeClr val="bg1"/>
                          </a:solidFill>
                          <a:latin typeface="Arial"/>
                          <a:cs typeface="Arial"/>
                        </a:rPr>
                        <a:t> </a:t>
                      </a:r>
                      <a:r>
                        <a:rPr sz="1200" spc="-5" dirty="0">
                          <a:solidFill>
                            <a:schemeClr val="bg1"/>
                          </a:solidFill>
                          <a:latin typeface="Arial"/>
                          <a:cs typeface="Arial"/>
                        </a:rPr>
                        <a:t>utilizan</a:t>
                      </a:r>
                      <a:r>
                        <a:rPr sz="1200" spc="-55" dirty="0">
                          <a:solidFill>
                            <a:schemeClr val="bg1"/>
                          </a:solidFill>
                          <a:latin typeface="Arial"/>
                          <a:cs typeface="Arial"/>
                        </a:rPr>
                        <a:t> </a:t>
                      </a:r>
                      <a:r>
                        <a:rPr sz="1200" spc="-5" dirty="0">
                          <a:solidFill>
                            <a:schemeClr val="bg1"/>
                          </a:solidFill>
                          <a:latin typeface="Arial"/>
                          <a:cs typeface="Arial"/>
                        </a:rPr>
                        <a:t>la</a:t>
                      </a:r>
                      <a:r>
                        <a:rPr sz="1200" spc="-55" dirty="0">
                          <a:solidFill>
                            <a:schemeClr val="bg1"/>
                          </a:solidFill>
                          <a:latin typeface="Arial"/>
                          <a:cs typeface="Arial"/>
                        </a:rPr>
                        <a:t> </a:t>
                      </a:r>
                      <a:r>
                        <a:rPr sz="1200" dirty="0">
                          <a:solidFill>
                            <a:schemeClr val="bg1"/>
                          </a:solidFill>
                          <a:latin typeface="Arial"/>
                          <a:cs typeface="Arial"/>
                        </a:rPr>
                        <a:t>palabra</a:t>
                      </a:r>
                      <a:r>
                        <a:rPr sz="1200" spc="-60" dirty="0">
                          <a:solidFill>
                            <a:schemeClr val="bg1"/>
                          </a:solidFill>
                          <a:latin typeface="Arial"/>
                          <a:cs typeface="Arial"/>
                        </a:rPr>
                        <a:t> </a:t>
                      </a:r>
                      <a:r>
                        <a:rPr sz="1200" spc="-5" dirty="0">
                          <a:solidFill>
                            <a:schemeClr val="bg1"/>
                          </a:solidFill>
                          <a:latin typeface="Arial"/>
                          <a:cs typeface="Arial"/>
                        </a:rPr>
                        <a:t>servidor</a:t>
                      </a:r>
                      <a:r>
                        <a:rPr sz="1200" spc="-65" dirty="0">
                          <a:solidFill>
                            <a:schemeClr val="bg1"/>
                          </a:solidFill>
                          <a:latin typeface="Arial"/>
                          <a:cs typeface="Arial"/>
                        </a:rPr>
                        <a:t> </a:t>
                      </a:r>
                      <a:r>
                        <a:rPr sz="1200" spc="-5" dirty="0">
                          <a:solidFill>
                            <a:schemeClr val="bg1"/>
                          </a:solidFill>
                          <a:latin typeface="Arial"/>
                          <a:cs typeface="Arial"/>
                        </a:rPr>
                        <a:t>en</a:t>
                      </a:r>
                      <a:endParaRPr sz="1200">
                        <a:solidFill>
                          <a:schemeClr val="bg1"/>
                        </a:solidFill>
                        <a:latin typeface="Arial"/>
                        <a:cs typeface="Arial"/>
                      </a:endParaRPr>
                    </a:p>
                    <a:p>
                      <a:pPr marL="68580" marR="60960" algn="just">
                        <a:lnSpc>
                          <a:spcPct val="110200"/>
                        </a:lnSpc>
                        <a:spcBef>
                          <a:spcPts val="10"/>
                        </a:spcBef>
                      </a:pPr>
                      <a:r>
                        <a:rPr sz="1200" dirty="0">
                          <a:solidFill>
                            <a:schemeClr val="bg1"/>
                          </a:solidFill>
                          <a:latin typeface="Arial"/>
                          <a:cs typeface="Arial"/>
                        </a:rPr>
                        <a:t>lugar </a:t>
                      </a:r>
                      <a:r>
                        <a:rPr sz="1200" spc="-10" dirty="0">
                          <a:solidFill>
                            <a:schemeClr val="bg1"/>
                          </a:solidFill>
                          <a:latin typeface="Arial"/>
                          <a:cs typeface="Arial"/>
                        </a:rPr>
                        <a:t>de </a:t>
                      </a:r>
                      <a:r>
                        <a:rPr sz="1200" spc="-5" dirty="0">
                          <a:solidFill>
                            <a:schemeClr val="bg1"/>
                          </a:solidFill>
                          <a:latin typeface="Arial"/>
                          <a:cs typeface="Arial"/>
                        </a:rPr>
                        <a:t>circuito. La palabra servidor permite </a:t>
                      </a:r>
                      <a:r>
                        <a:rPr sz="1200" spc="-10" dirty="0">
                          <a:solidFill>
                            <a:schemeClr val="bg1"/>
                          </a:solidFill>
                          <a:latin typeface="Arial"/>
                          <a:cs typeface="Arial"/>
                        </a:rPr>
                        <a:t>el  </a:t>
                      </a:r>
                      <a:r>
                        <a:rPr sz="1200" spc="-5" dirty="0">
                          <a:solidFill>
                            <a:schemeClr val="bg1"/>
                          </a:solidFill>
                          <a:latin typeface="Arial"/>
                          <a:cs typeface="Arial"/>
                        </a:rPr>
                        <a:t>uso de </a:t>
                      </a:r>
                      <a:r>
                        <a:rPr sz="1200" dirty="0">
                          <a:solidFill>
                            <a:schemeClr val="bg1"/>
                          </a:solidFill>
                          <a:latin typeface="Arial"/>
                          <a:cs typeface="Arial"/>
                        </a:rPr>
                        <a:t>estas </a:t>
                      </a:r>
                      <a:r>
                        <a:rPr sz="1200" spc="-5" dirty="0">
                          <a:solidFill>
                            <a:schemeClr val="bg1"/>
                          </a:solidFill>
                          <a:latin typeface="Arial"/>
                          <a:cs typeface="Arial"/>
                        </a:rPr>
                        <a:t>tablas para predecir la cantidad </a:t>
                      </a:r>
                      <a:r>
                        <a:rPr sz="1200" spc="-10" dirty="0">
                          <a:solidFill>
                            <a:schemeClr val="bg1"/>
                          </a:solidFill>
                          <a:latin typeface="Arial"/>
                          <a:cs typeface="Arial"/>
                        </a:rPr>
                        <a:t>de  </a:t>
                      </a:r>
                      <a:r>
                        <a:rPr sz="1200" spc="-5" dirty="0">
                          <a:solidFill>
                            <a:schemeClr val="bg1"/>
                          </a:solidFill>
                          <a:latin typeface="Arial"/>
                          <a:cs typeface="Arial"/>
                        </a:rPr>
                        <a:t>servidores</a:t>
                      </a:r>
                      <a:r>
                        <a:rPr sz="1200" spc="-80" dirty="0">
                          <a:solidFill>
                            <a:schemeClr val="bg1"/>
                          </a:solidFill>
                          <a:latin typeface="Arial"/>
                          <a:cs typeface="Arial"/>
                        </a:rPr>
                        <a:t> </a:t>
                      </a:r>
                      <a:r>
                        <a:rPr sz="1200" spc="-5" dirty="0">
                          <a:solidFill>
                            <a:schemeClr val="bg1"/>
                          </a:solidFill>
                          <a:latin typeface="Arial"/>
                          <a:cs typeface="Arial"/>
                        </a:rPr>
                        <a:t>necesarios</a:t>
                      </a:r>
                      <a:r>
                        <a:rPr sz="1200" spc="-75" dirty="0">
                          <a:solidFill>
                            <a:schemeClr val="bg1"/>
                          </a:solidFill>
                          <a:latin typeface="Arial"/>
                          <a:cs typeface="Arial"/>
                        </a:rPr>
                        <a:t> </a:t>
                      </a:r>
                      <a:r>
                        <a:rPr sz="1200" spc="-5" dirty="0">
                          <a:solidFill>
                            <a:schemeClr val="bg1"/>
                          </a:solidFill>
                          <a:latin typeface="Arial"/>
                          <a:cs typeface="Arial"/>
                        </a:rPr>
                        <a:t>que</a:t>
                      </a:r>
                      <a:r>
                        <a:rPr sz="1200" spc="-75" dirty="0">
                          <a:solidFill>
                            <a:schemeClr val="bg1"/>
                          </a:solidFill>
                          <a:latin typeface="Arial"/>
                          <a:cs typeface="Arial"/>
                        </a:rPr>
                        <a:t> </a:t>
                      </a:r>
                      <a:r>
                        <a:rPr sz="1200" spc="-5" dirty="0">
                          <a:solidFill>
                            <a:schemeClr val="bg1"/>
                          </a:solidFill>
                          <a:latin typeface="Arial"/>
                          <a:cs typeface="Arial"/>
                        </a:rPr>
                        <a:t>no</a:t>
                      </a:r>
                      <a:r>
                        <a:rPr sz="1200" spc="-70" dirty="0">
                          <a:solidFill>
                            <a:schemeClr val="bg1"/>
                          </a:solidFill>
                          <a:latin typeface="Arial"/>
                          <a:cs typeface="Arial"/>
                        </a:rPr>
                        <a:t> </a:t>
                      </a:r>
                      <a:r>
                        <a:rPr sz="1200" spc="-5" dirty="0">
                          <a:solidFill>
                            <a:schemeClr val="bg1"/>
                          </a:solidFill>
                          <a:latin typeface="Arial"/>
                          <a:cs typeface="Arial"/>
                        </a:rPr>
                        <a:t>son</a:t>
                      </a:r>
                      <a:r>
                        <a:rPr sz="1200" spc="-50" dirty="0">
                          <a:solidFill>
                            <a:schemeClr val="bg1"/>
                          </a:solidFill>
                          <a:latin typeface="Arial"/>
                          <a:cs typeface="Arial"/>
                        </a:rPr>
                        <a:t> </a:t>
                      </a:r>
                      <a:r>
                        <a:rPr sz="1200" spc="-5" dirty="0">
                          <a:solidFill>
                            <a:schemeClr val="bg1"/>
                          </a:solidFill>
                          <a:latin typeface="Arial"/>
                          <a:cs typeface="Arial"/>
                        </a:rPr>
                        <a:t>exclusivamente  de telecomunicaciones. </a:t>
                      </a:r>
                      <a:r>
                        <a:rPr sz="1200" dirty="0">
                          <a:solidFill>
                            <a:schemeClr val="bg1"/>
                          </a:solidFill>
                          <a:latin typeface="Arial"/>
                          <a:cs typeface="Arial"/>
                        </a:rPr>
                        <a:t>Es </a:t>
                      </a:r>
                      <a:r>
                        <a:rPr sz="1200" spc="-5" dirty="0">
                          <a:solidFill>
                            <a:schemeClr val="bg1"/>
                          </a:solidFill>
                          <a:latin typeface="Arial"/>
                          <a:cs typeface="Arial"/>
                        </a:rPr>
                        <a:t>decir, estas tablas de  </a:t>
                      </a:r>
                      <a:r>
                        <a:rPr sz="1200" dirty="0">
                          <a:solidFill>
                            <a:schemeClr val="bg1"/>
                          </a:solidFill>
                          <a:latin typeface="Arial"/>
                          <a:cs typeface="Arial"/>
                        </a:rPr>
                        <a:t>tráfico </a:t>
                      </a:r>
                      <a:r>
                        <a:rPr sz="1200" spc="-5" dirty="0">
                          <a:solidFill>
                            <a:schemeClr val="bg1"/>
                          </a:solidFill>
                          <a:latin typeface="Arial"/>
                          <a:cs typeface="Arial"/>
                        </a:rPr>
                        <a:t>pueden ser útiles para </a:t>
                      </a:r>
                      <a:r>
                        <a:rPr sz="1200" dirty="0">
                          <a:solidFill>
                            <a:schemeClr val="bg1"/>
                          </a:solidFill>
                          <a:latin typeface="Arial"/>
                          <a:cs typeface="Arial"/>
                        </a:rPr>
                        <a:t>otro </a:t>
                      </a:r>
                      <a:r>
                        <a:rPr sz="1200" spc="-5" dirty="0">
                          <a:solidFill>
                            <a:schemeClr val="bg1"/>
                          </a:solidFill>
                          <a:latin typeface="Arial"/>
                          <a:cs typeface="Arial"/>
                        </a:rPr>
                        <a:t>tipo </a:t>
                      </a:r>
                      <a:r>
                        <a:rPr sz="1200" spc="-10" dirty="0">
                          <a:solidFill>
                            <a:schemeClr val="bg1"/>
                          </a:solidFill>
                          <a:latin typeface="Arial"/>
                          <a:cs typeface="Arial"/>
                        </a:rPr>
                        <a:t>de  </a:t>
                      </a:r>
                      <a:r>
                        <a:rPr sz="1200" spc="-5" dirty="0">
                          <a:solidFill>
                            <a:schemeClr val="bg1"/>
                          </a:solidFill>
                          <a:latin typeface="Arial"/>
                          <a:cs typeface="Arial"/>
                        </a:rPr>
                        <a:t>situaciones que </a:t>
                      </a:r>
                      <a:r>
                        <a:rPr sz="1200" spc="-10" dirty="0">
                          <a:solidFill>
                            <a:schemeClr val="bg1"/>
                          </a:solidFill>
                          <a:latin typeface="Arial"/>
                          <a:cs typeface="Arial"/>
                        </a:rPr>
                        <a:t>no </a:t>
                      </a:r>
                      <a:r>
                        <a:rPr sz="1200" spc="-5" dirty="0">
                          <a:solidFill>
                            <a:schemeClr val="bg1"/>
                          </a:solidFill>
                          <a:latin typeface="Arial"/>
                          <a:cs typeface="Arial"/>
                        </a:rPr>
                        <a:t>son exclusivas del tráfico </a:t>
                      </a:r>
                      <a:r>
                        <a:rPr sz="1200" spc="-15" dirty="0">
                          <a:solidFill>
                            <a:schemeClr val="bg1"/>
                          </a:solidFill>
                          <a:latin typeface="Arial"/>
                          <a:cs typeface="Arial"/>
                        </a:rPr>
                        <a:t>en  </a:t>
                      </a:r>
                      <a:r>
                        <a:rPr sz="1200" spc="-5" dirty="0">
                          <a:solidFill>
                            <a:schemeClr val="bg1"/>
                          </a:solidFill>
                          <a:latin typeface="Arial"/>
                          <a:cs typeface="Arial"/>
                        </a:rPr>
                        <a:t>redes telefónicas.</a:t>
                      </a:r>
                      <a:endParaRPr sz="1200">
                        <a:solidFill>
                          <a:schemeClr val="bg1"/>
                        </a:solidFill>
                        <a:latin typeface="Arial"/>
                        <a:cs typeface="Arial"/>
                      </a:endParaRPr>
                    </a:p>
                  </a:txBody>
                  <a:tcPr marL="0" marR="0" marT="0" marB="0">
                    <a:lnL w="6350">
                      <a:solidFill>
                        <a:srgbClr val="B1C4DA"/>
                      </a:solidFill>
                      <a:prstDash val="solid"/>
                    </a:lnL>
                    <a:lnR w="6350">
                      <a:solidFill>
                        <a:srgbClr val="B1C4DA"/>
                      </a:solidFill>
                      <a:prstDash val="solid"/>
                    </a:lnR>
                    <a:lnB w="6350">
                      <a:solidFill>
                        <a:srgbClr val="B1C4DA"/>
                      </a:solidFill>
                      <a:prstDash val="solid"/>
                    </a:lnB>
                    <a:solidFill>
                      <a:srgbClr val="E4EBF1"/>
                    </a:solidFill>
                  </a:tcPr>
                </a:tc>
                <a:tc>
                  <a:txBody>
                    <a:bodyPr/>
                    <a:lstStyle/>
                    <a:p>
                      <a:pPr marL="66675" algn="just">
                        <a:lnSpc>
                          <a:spcPts val="1365"/>
                        </a:lnSpc>
                      </a:pPr>
                      <a:r>
                        <a:rPr sz="1200" spc="-5" dirty="0">
                          <a:solidFill>
                            <a:schemeClr val="bg1"/>
                          </a:solidFill>
                          <a:latin typeface="Arial"/>
                          <a:cs typeface="Arial"/>
                        </a:rPr>
                        <a:t>Para este software se utilizan diferentes tablas</a:t>
                      </a:r>
                      <a:r>
                        <a:rPr sz="1200" spc="-245" dirty="0">
                          <a:solidFill>
                            <a:schemeClr val="bg1"/>
                          </a:solidFill>
                          <a:latin typeface="Arial"/>
                          <a:cs typeface="Arial"/>
                        </a:rPr>
                        <a:t> </a:t>
                      </a:r>
                      <a:r>
                        <a:rPr sz="1200" spc="-5" dirty="0">
                          <a:solidFill>
                            <a:schemeClr val="bg1"/>
                          </a:solidFill>
                          <a:latin typeface="Arial"/>
                          <a:cs typeface="Arial"/>
                        </a:rPr>
                        <a:t>de</a:t>
                      </a:r>
                      <a:endParaRPr sz="1200" dirty="0">
                        <a:solidFill>
                          <a:schemeClr val="bg1"/>
                        </a:solidFill>
                        <a:latin typeface="Arial"/>
                        <a:cs typeface="Arial"/>
                      </a:endParaRPr>
                    </a:p>
                    <a:p>
                      <a:pPr marL="66675" marR="61594" algn="just">
                        <a:lnSpc>
                          <a:spcPct val="110000"/>
                        </a:lnSpc>
                      </a:pPr>
                      <a:r>
                        <a:rPr sz="1200" spc="-5" dirty="0">
                          <a:solidFill>
                            <a:schemeClr val="bg1"/>
                          </a:solidFill>
                          <a:latin typeface="Arial"/>
                          <a:cs typeface="Arial"/>
                        </a:rPr>
                        <a:t>distribución como </a:t>
                      </a:r>
                      <a:r>
                        <a:rPr sz="1200" spc="-10" dirty="0">
                          <a:solidFill>
                            <a:schemeClr val="bg1"/>
                          </a:solidFill>
                          <a:latin typeface="Arial"/>
                          <a:cs typeface="Arial"/>
                        </a:rPr>
                        <a:t>lo </a:t>
                      </a:r>
                      <a:r>
                        <a:rPr sz="1200" spc="-5" dirty="0">
                          <a:solidFill>
                            <a:schemeClr val="bg1"/>
                          </a:solidFill>
                          <a:latin typeface="Arial"/>
                          <a:cs typeface="Arial"/>
                        </a:rPr>
                        <a:t>son Erlang </a:t>
                      </a:r>
                      <a:r>
                        <a:rPr sz="1200" dirty="0">
                          <a:solidFill>
                            <a:schemeClr val="bg1"/>
                          </a:solidFill>
                          <a:latin typeface="Arial"/>
                          <a:cs typeface="Arial"/>
                        </a:rPr>
                        <a:t>B, </a:t>
                      </a:r>
                      <a:r>
                        <a:rPr sz="1200" spc="-5" dirty="0">
                          <a:solidFill>
                            <a:schemeClr val="bg1"/>
                          </a:solidFill>
                          <a:latin typeface="Arial"/>
                          <a:cs typeface="Arial"/>
                        </a:rPr>
                        <a:t>Erlang </a:t>
                      </a:r>
                      <a:r>
                        <a:rPr sz="1200" dirty="0">
                          <a:solidFill>
                            <a:schemeClr val="bg1"/>
                          </a:solidFill>
                          <a:latin typeface="Arial"/>
                          <a:cs typeface="Arial"/>
                        </a:rPr>
                        <a:t>B  </a:t>
                      </a:r>
                      <a:r>
                        <a:rPr sz="1200" spc="-5" dirty="0">
                          <a:solidFill>
                            <a:schemeClr val="bg1"/>
                          </a:solidFill>
                          <a:latin typeface="Arial"/>
                          <a:cs typeface="Arial"/>
                        </a:rPr>
                        <a:t>extendido, Erlang C </a:t>
                      </a:r>
                      <a:r>
                        <a:rPr sz="1200" dirty="0">
                          <a:solidFill>
                            <a:schemeClr val="bg1"/>
                          </a:solidFill>
                          <a:latin typeface="Arial"/>
                          <a:cs typeface="Arial"/>
                        </a:rPr>
                        <a:t>y </a:t>
                      </a:r>
                      <a:r>
                        <a:rPr sz="1200" spc="-5" dirty="0">
                          <a:solidFill>
                            <a:schemeClr val="bg1"/>
                          </a:solidFill>
                          <a:latin typeface="Arial"/>
                          <a:cs typeface="Arial"/>
                        </a:rPr>
                        <a:t>Poisson; sin embargo,  actualmente  existen  otras  propuestas  debido</a:t>
                      </a:r>
                      <a:r>
                        <a:rPr sz="1200" spc="5" dirty="0">
                          <a:solidFill>
                            <a:schemeClr val="bg1"/>
                          </a:solidFill>
                          <a:latin typeface="Arial"/>
                          <a:cs typeface="Arial"/>
                        </a:rPr>
                        <a:t> </a:t>
                      </a:r>
                      <a:r>
                        <a:rPr sz="1200" spc="-5" dirty="0">
                          <a:solidFill>
                            <a:schemeClr val="bg1"/>
                          </a:solidFill>
                          <a:latin typeface="Arial"/>
                          <a:cs typeface="Arial"/>
                        </a:rPr>
                        <a:t>a</a:t>
                      </a:r>
                      <a:endParaRPr sz="1200" dirty="0">
                        <a:solidFill>
                          <a:schemeClr val="bg1"/>
                        </a:solidFill>
                        <a:latin typeface="Arial"/>
                        <a:cs typeface="Arial"/>
                      </a:endParaRPr>
                    </a:p>
                    <a:p>
                      <a:pPr marL="66675" marR="60325" algn="just">
                        <a:lnSpc>
                          <a:spcPct val="110200"/>
                        </a:lnSpc>
                        <a:spcBef>
                          <a:spcPts val="10"/>
                        </a:spcBef>
                      </a:pPr>
                      <a:r>
                        <a:rPr sz="1200" spc="-5" dirty="0">
                          <a:solidFill>
                            <a:schemeClr val="bg1"/>
                          </a:solidFill>
                          <a:latin typeface="Arial"/>
                          <a:cs typeface="Arial"/>
                        </a:rPr>
                        <a:t>muchos factores </a:t>
                      </a:r>
                      <a:r>
                        <a:rPr sz="1200" spc="-10" dirty="0">
                          <a:solidFill>
                            <a:schemeClr val="bg1"/>
                          </a:solidFill>
                          <a:latin typeface="Arial"/>
                          <a:cs typeface="Arial"/>
                        </a:rPr>
                        <a:t>como </a:t>
                      </a:r>
                      <a:r>
                        <a:rPr sz="1200" spc="-5" dirty="0">
                          <a:solidFill>
                            <a:schemeClr val="bg1"/>
                          </a:solidFill>
                          <a:latin typeface="Arial"/>
                          <a:cs typeface="Arial"/>
                        </a:rPr>
                        <a:t>lo </a:t>
                      </a:r>
                      <a:r>
                        <a:rPr sz="1200" spc="-10" dirty="0">
                          <a:solidFill>
                            <a:schemeClr val="bg1"/>
                          </a:solidFill>
                          <a:latin typeface="Arial"/>
                          <a:cs typeface="Arial"/>
                        </a:rPr>
                        <a:t>son </a:t>
                      </a:r>
                      <a:r>
                        <a:rPr sz="1200" spc="-5" dirty="0">
                          <a:solidFill>
                            <a:schemeClr val="bg1"/>
                          </a:solidFill>
                          <a:latin typeface="Arial"/>
                          <a:cs typeface="Arial"/>
                        </a:rPr>
                        <a:t>las costumbres, el  </a:t>
                      </a:r>
                      <a:r>
                        <a:rPr sz="1200" dirty="0">
                          <a:solidFill>
                            <a:schemeClr val="bg1"/>
                          </a:solidFill>
                          <a:latin typeface="Arial"/>
                          <a:cs typeface="Arial"/>
                        </a:rPr>
                        <a:t>uso, </a:t>
                      </a:r>
                      <a:r>
                        <a:rPr sz="1200" spc="-5" dirty="0">
                          <a:solidFill>
                            <a:schemeClr val="bg1"/>
                          </a:solidFill>
                          <a:latin typeface="Arial"/>
                          <a:cs typeface="Arial"/>
                        </a:rPr>
                        <a:t>la tecnología, </a:t>
                      </a:r>
                      <a:r>
                        <a:rPr sz="1200" dirty="0">
                          <a:solidFill>
                            <a:schemeClr val="bg1"/>
                          </a:solidFill>
                          <a:latin typeface="Arial"/>
                          <a:cs typeface="Arial"/>
                        </a:rPr>
                        <a:t>etc. Entre </a:t>
                      </a:r>
                      <a:r>
                        <a:rPr sz="1200" spc="-5" dirty="0">
                          <a:solidFill>
                            <a:schemeClr val="bg1"/>
                          </a:solidFill>
                          <a:latin typeface="Arial"/>
                          <a:cs typeface="Arial"/>
                        </a:rPr>
                        <a:t>las nuevas  propuestas están: la </a:t>
                      </a:r>
                      <a:r>
                        <a:rPr sz="1200" spc="-10" dirty="0">
                          <a:solidFill>
                            <a:schemeClr val="bg1"/>
                          </a:solidFill>
                          <a:latin typeface="Arial"/>
                          <a:cs typeface="Arial"/>
                        </a:rPr>
                        <a:t>de </a:t>
                      </a:r>
                      <a:r>
                        <a:rPr sz="1200" spc="-5" dirty="0">
                          <a:solidFill>
                            <a:schemeClr val="bg1"/>
                          </a:solidFill>
                          <a:latin typeface="Arial"/>
                          <a:cs typeface="Arial"/>
                        </a:rPr>
                        <a:t>Erlang </a:t>
                      </a:r>
                      <a:r>
                        <a:rPr sz="1200" dirty="0">
                          <a:solidFill>
                            <a:schemeClr val="bg1"/>
                          </a:solidFill>
                          <a:latin typeface="Arial"/>
                          <a:cs typeface="Arial"/>
                        </a:rPr>
                        <a:t>K, </a:t>
                      </a:r>
                      <a:r>
                        <a:rPr sz="1200" spc="-10" dirty="0">
                          <a:solidFill>
                            <a:schemeClr val="bg1"/>
                          </a:solidFill>
                          <a:latin typeface="Arial"/>
                          <a:cs typeface="Arial"/>
                        </a:rPr>
                        <a:t>JK </a:t>
                      </a:r>
                      <a:r>
                        <a:rPr sz="1200" dirty="0">
                          <a:solidFill>
                            <a:schemeClr val="bg1"/>
                          </a:solidFill>
                          <a:latin typeface="Arial"/>
                          <a:cs typeface="Arial"/>
                        </a:rPr>
                        <a:t>y </a:t>
                      </a:r>
                      <a:r>
                        <a:rPr sz="1200" spc="5" dirty="0">
                          <a:solidFill>
                            <a:schemeClr val="bg1"/>
                          </a:solidFill>
                          <a:latin typeface="Arial"/>
                          <a:cs typeface="Arial"/>
                        </a:rPr>
                        <a:t>K-2, </a:t>
                      </a:r>
                      <a:r>
                        <a:rPr sz="1200" spc="-5" dirty="0">
                          <a:solidFill>
                            <a:schemeClr val="bg1"/>
                          </a:solidFill>
                          <a:latin typeface="Arial"/>
                          <a:cs typeface="Arial"/>
                        </a:rPr>
                        <a:t>la de  exponencial desplazada, logaritmo normal, entre  </a:t>
                      </a:r>
                      <a:r>
                        <a:rPr sz="1200" dirty="0">
                          <a:solidFill>
                            <a:schemeClr val="bg1"/>
                          </a:solidFill>
                          <a:latin typeface="Arial"/>
                          <a:cs typeface="Arial"/>
                        </a:rPr>
                        <a:t>otras. Es </a:t>
                      </a:r>
                      <a:r>
                        <a:rPr sz="1200" spc="-5" dirty="0">
                          <a:solidFill>
                            <a:schemeClr val="bg1"/>
                          </a:solidFill>
                          <a:latin typeface="Arial"/>
                          <a:cs typeface="Arial"/>
                        </a:rPr>
                        <a:t>por ello por </a:t>
                      </a:r>
                      <a:r>
                        <a:rPr sz="1200" spc="-10" dirty="0">
                          <a:solidFill>
                            <a:schemeClr val="bg1"/>
                          </a:solidFill>
                          <a:latin typeface="Arial"/>
                          <a:cs typeface="Arial"/>
                        </a:rPr>
                        <a:t>lo </a:t>
                      </a:r>
                      <a:r>
                        <a:rPr sz="1200" spc="-5" dirty="0">
                          <a:solidFill>
                            <a:schemeClr val="bg1"/>
                          </a:solidFill>
                          <a:latin typeface="Arial"/>
                          <a:cs typeface="Arial"/>
                        </a:rPr>
                        <a:t>que </a:t>
                      </a:r>
                      <a:r>
                        <a:rPr sz="1200" spc="-10" dirty="0">
                          <a:solidFill>
                            <a:schemeClr val="bg1"/>
                          </a:solidFill>
                          <a:latin typeface="Arial"/>
                          <a:cs typeface="Arial"/>
                        </a:rPr>
                        <a:t>se </a:t>
                      </a:r>
                      <a:r>
                        <a:rPr sz="1200" spc="-5" dirty="0">
                          <a:solidFill>
                            <a:schemeClr val="bg1"/>
                          </a:solidFill>
                          <a:latin typeface="Arial"/>
                          <a:cs typeface="Arial"/>
                        </a:rPr>
                        <a:t>irán describiendo  las fórmulas de bloqueo utilizadas para </a:t>
                      </a:r>
                      <a:r>
                        <a:rPr sz="1200" dirty="0">
                          <a:solidFill>
                            <a:schemeClr val="bg1"/>
                          </a:solidFill>
                          <a:latin typeface="Arial"/>
                          <a:cs typeface="Arial"/>
                        </a:rPr>
                        <a:t>este  software.</a:t>
                      </a:r>
                    </a:p>
                  </a:txBody>
                  <a:tcPr marL="0" marR="0" marT="0" marB="0">
                    <a:lnL w="6350">
                      <a:solidFill>
                        <a:srgbClr val="B1C4DA"/>
                      </a:solidFill>
                      <a:prstDash val="solid"/>
                    </a:lnL>
                    <a:lnR w="6350">
                      <a:solidFill>
                        <a:srgbClr val="B1C4DA"/>
                      </a:solidFill>
                      <a:prstDash val="solid"/>
                    </a:lnR>
                    <a:lnB w="6350">
                      <a:solidFill>
                        <a:srgbClr val="B1C4DA"/>
                      </a:solidFill>
                      <a:prstDash val="solid"/>
                    </a:lnB>
                    <a:solidFill>
                      <a:srgbClr val="E4EBF1"/>
                    </a:solidFill>
                  </a:tcPr>
                </a:tc>
                <a:extLst>
                  <a:ext uri="{0D108BD9-81ED-4DB2-BD59-A6C34878D82A}">
                    <a16:rowId xmlns:a16="http://schemas.microsoft.com/office/drawing/2014/main" val="10001"/>
                  </a:ext>
                </a:extLst>
              </a:tr>
            </a:tbl>
          </a:graphicData>
        </a:graphic>
      </p:graphicFrame>
      <p:sp>
        <p:nvSpPr>
          <p:cNvPr id="4" name="object 4"/>
          <p:cNvSpPr txBox="1"/>
          <p:nvPr/>
        </p:nvSpPr>
        <p:spPr>
          <a:xfrm>
            <a:off x="1828800" y="5684465"/>
            <a:ext cx="3533775" cy="350737"/>
          </a:xfrm>
          <a:prstGeom prst="rect">
            <a:avLst/>
          </a:prstGeom>
        </p:spPr>
        <p:txBody>
          <a:bodyPr vert="horz" wrap="square" lIns="0" tIns="12065" rIns="0" bIns="0" rtlCol="0">
            <a:spAutoFit/>
          </a:bodyPr>
          <a:lstStyle/>
          <a:p>
            <a:pPr marL="12700">
              <a:spcBef>
                <a:spcPts val="95"/>
              </a:spcBef>
            </a:pPr>
            <a:r>
              <a:rPr sz="2200" b="1" spc="-5" dirty="0">
                <a:solidFill>
                  <a:srgbClr val="FFFFFF"/>
                </a:solidFill>
                <a:latin typeface="Arial"/>
                <a:cs typeface="Arial"/>
              </a:rPr>
              <a:t>1.6. Tablas de distribución</a:t>
            </a:r>
            <a:endParaRPr sz="2200" dirty="0">
              <a:latin typeface="Arial"/>
              <a:cs typeface="Arial"/>
            </a:endParaRPr>
          </a:p>
        </p:txBody>
      </p:sp>
      <p:sp>
        <p:nvSpPr>
          <p:cNvPr id="51" name="object 51"/>
          <p:cNvSpPr txBox="1">
            <a:spLocks noGrp="1"/>
          </p:cNvSpPr>
          <p:nvPr>
            <p:ph type="ftr" sz="quarter" idx="5"/>
          </p:nvPr>
        </p:nvSpPr>
        <p:spPr>
          <a:xfrm>
            <a:off x="8779371" y="9601766"/>
            <a:ext cx="8655472" cy="179536"/>
          </a:xfrm>
          <a:prstGeom prst="rect">
            <a:avLst/>
          </a:prstGeom>
        </p:spPr>
        <p:txBody>
          <a:bodyPr vert="horz" wrap="square" lIns="0" tIns="0" rIns="0" bIns="0" rtlCol="0" anchor="ctr">
            <a:spAutoFit/>
          </a:bodyPr>
          <a:lstStyle/>
          <a:p>
            <a:pPr marL="12700">
              <a:lnSpc>
                <a:spcPts val="1425"/>
              </a:lnSpc>
            </a:pPr>
            <a:r>
              <a:rPr spc="-5" dirty="0"/>
              <a:t>Universidad Técnica </a:t>
            </a:r>
            <a:r>
              <a:rPr spc="-11" dirty="0"/>
              <a:t>de </a:t>
            </a:r>
            <a:r>
              <a:rPr spc="-5" dirty="0"/>
              <a:t>Ambato </a:t>
            </a:r>
            <a:r>
              <a:rPr dirty="0"/>
              <a:t>- </a:t>
            </a:r>
            <a:r>
              <a:rPr spc="-5" dirty="0"/>
              <a:t>Carrera de</a:t>
            </a:r>
            <a:r>
              <a:rPr spc="40" dirty="0"/>
              <a:t> </a:t>
            </a:r>
            <a:r>
              <a:rPr dirty="0"/>
              <a:t>Telecomunicaciones</a:t>
            </a:r>
          </a:p>
        </p:txBody>
      </p:sp>
      <p:sp>
        <p:nvSpPr>
          <p:cNvPr id="50" name="object 50"/>
          <p:cNvSpPr txBox="1">
            <a:spLocks noGrp="1"/>
          </p:cNvSpPr>
          <p:nvPr>
            <p:ph type="sldNum" sz="quarter" idx="7"/>
          </p:nvPr>
        </p:nvSpPr>
        <p:spPr>
          <a:xfrm>
            <a:off x="19247557" y="9601766"/>
            <a:ext cx="1428044" cy="179536"/>
          </a:xfrm>
          <a:prstGeom prst="rect">
            <a:avLst/>
          </a:prstGeom>
        </p:spPr>
        <p:txBody>
          <a:bodyPr vert="horz" wrap="square" lIns="0" tIns="0" rIns="0" bIns="0" rtlCol="0" anchor="ctr">
            <a:spAutoFit/>
          </a:bodyPr>
          <a:lstStyle/>
          <a:p>
            <a:pPr marL="38099">
              <a:lnSpc>
                <a:spcPts val="1425"/>
              </a:lnSpc>
            </a:pPr>
            <a:fld id="{81D60167-4931-47E6-BA6A-407CBD079E47}" type="slidenum">
              <a:rPr spc="-5" dirty="0"/>
              <a:pPr marL="38099">
                <a:lnSpc>
                  <a:spcPts val="1425"/>
                </a:lnSpc>
              </a:pPr>
              <a:t>8</a:t>
            </a:fld>
            <a:endParaRPr spc="-5" dirty="0"/>
          </a:p>
        </p:txBody>
      </p:sp>
      <p:graphicFrame>
        <p:nvGraphicFramePr>
          <p:cNvPr id="52" name="Diagrama 51">
            <a:extLst>
              <a:ext uri="{FF2B5EF4-FFF2-40B4-BE49-F238E27FC236}">
                <a16:creationId xmlns:a16="http://schemas.microsoft.com/office/drawing/2014/main" id="{CCC5E42E-DE40-4B67-B2EE-FC0E9143D8C1}"/>
              </a:ext>
            </a:extLst>
          </p:cNvPr>
          <p:cNvGraphicFramePr/>
          <p:nvPr>
            <p:extLst>
              <p:ext uri="{D42A27DB-BD31-4B8C-83A1-F6EECF244321}">
                <p14:modId xmlns:p14="http://schemas.microsoft.com/office/powerpoint/2010/main" val="1617147950"/>
              </p:ext>
            </p:extLst>
          </p:nvPr>
        </p:nvGraphicFramePr>
        <p:xfrm>
          <a:off x="2189612" y="215037"/>
          <a:ext cx="9697588" cy="5294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05055" y="1203839"/>
            <a:ext cx="5708015" cy="2002155"/>
          </a:xfrm>
          <a:custGeom>
            <a:avLst/>
            <a:gdLst/>
            <a:ahLst/>
            <a:cxnLst/>
            <a:rect l="l" t="t" r="r" b="b"/>
            <a:pathLst>
              <a:path w="5708015" h="2002155">
                <a:moveTo>
                  <a:pt x="5507736" y="0"/>
                </a:moveTo>
                <a:lnTo>
                  <a:pt x="200177" y="0"/>
                </a:lnTo>
                <a:lnTo>
                  <a:pt x="154279" y="5288"/>
                </a:lnTo>
                <a:lnTo>
                  <a:pt x="112145" y="20352"/>
                </a:lnTo>
                <a:lnTo>
                  <a:pt x="74977" y="43987"/>
                </a:lnTo>
                <a:lnTo>
                  <a:pt x="43977" y="74988"/>
                </a:lnTo>
                <a:lnTo>
                  <a:pt x="20346" y="112152"/>
                </a:lnTo>
                <a:lnTo>
                  <a:pt x="5286" y="154275"/>
                </a:lnTo>
                <a:lnTo>
                  <a:pt x="0" y="200151"/>
                </a:lnTo>
                <a:lnTo>
                  <a:pt x="0" y="1801622"/>
                </a:lnTo>
                <a:lnTo>
                  <a:pt x="5286" y="1847498"/>
                </a:lnTo>
                <a:lnTo>
                  <a:pt x="20346" y="1889621"/>
                </a:lnTo>
                <a:lnTo>
                  <a:pt x="43977" y="1926785"/>
                </a:lnTo>
                <a:lnTo>
                  <a:pt x="74977" y="1957786"/>
                </a:lnTo>
                <a:lnTo>
                  <a:pt x="112145" y="1981421"/>
                </a:lnTo>
                <a:lnTo>
                  <a:pt x="154279" y="1996485"/>
                </a:lnTo>
                <a:lnTo>
                  <a:pt x="200177" y="2001774"/>
                </a:lnTo>
                <a:lnTo>
                  <a:pt x="5507736" y="2001774"/>
                </a:lnTo>
                <a:lnTo>
                  <a:pt x="5553612" y="1996491"/>
                </a:lnTo>
                <a:lnTo>
                  <a:pt x="5595735" y="1981443"/>
                </a:lnTo>
                <a:lnTo>
                  <a:pt x="5632899" y="1957826"/>
                </a:lnTo>
                <a:lnTo>
                  <a:pt x="5663900" y="1926838"/>
                </a:lnTo>
                <a:lnTo>
                  <a:pt x="5687535" y="1889677"/>
                </a:lnTo>
                <a:lnTo>
                  <a:pt x="5702599" y="1847538"/>
                </a:lnTo>
                <a:lnTo>
                  <a:pt x="5707888" y="1801622"/>
                </a:lnTo>
                <a:lnTo>
                  <a:pt x="5707888" y="200151"/>
                </a:lnTo>
                <a:lnTo>
                  <a:pt x="5702599" y="154275"/>
                </a:lnTo>
                <a:lnTo>
                  <a:pt x="5687535" y="112152"/>
                </a:lnTo>
                <a:lnTo>
                  <a:pt x="5663900" y="74988"/>
                </a:lnTo>
                <a:lnTo>
                  <a:pt x="5632899" y="43987"/>
                </a:lnTo>
                <a:lnTo>
                  <a:pt x="5595735" y="20352"/>
                </a:lnTo>
                <a:lnTo>
                  <a:pt x="5553612" y="5288"/>
                </a:lnTo>
                <a:lnTo>
                  <a:pt x="5507736" y="0"/>
                </a:lnTo>
                <a:close/>
              </a:path>
            </a:pathLst>
          </a:custGeom>
          <a:solidFill>
            <a:srgbClr val="A4B592"/>
          </a:solidFill>
        </p:spPr>
        <p:txBody>
          <a:bodyPr wrap="square" lIns="0" tIns="0" rIns="0" bIns="0" rtlCol="0"/>
          <a:lstStyle/>
          <a:p>
            <a:endParaRPr>
              <a:solidFill>
                <a:schemeClr val="bg1"/>
              </a:solidFill>
            </a:endParaRPr>
          </a:p>
        </p:txBody>
      </p:sp>
      <p:sp>
        <p:nvSpPr>
          <p:cNvPr id="3" name="object 3"/>
          <p:cNvSpPr txBox="1"/>
          <p:nvPr/>
        </p:nvSpPr>
        <p:spPr>
          <a:xfrm>
            <a:off x="2293113" y="604524"/>
            <a:ext cx="3493771" cy="2571149"/>
          </a:xfrm>
          <a:prstGeom prst="rect">
            <a:avLst/>
          </a:prstGeom>
        </p:spPr>
        <p:txBody>
          <a:bodyPr vert="horz" wrap="square" lIns="0" tIns="12065" rIns="0" bIns="0" rtlCol="0">
            <a:spAutoFit/>
          </a:bodyPr>
          <a:lstStyle/>
          <a:p>
            <a:pPr marL="12700">
              <a:spcBef>
                <a:spcPts val="95"/>
              </a:spcBef>
            </a:pPr>
            <a:r>
              <a:rPr sz="1600" b="1" spc="-5" dirty="0">
                <a:latin typeface="Arial"/>
                <a:cs typeface="Arial"/>
              </a:rPr>
              <a:t>1.6.1. Fórmula </a:t>
            </a:r>
            <a:r>
              <a:rPr sz="1600" b="1" dirty="0">
                <a:latin typeface="Arial"/>
                <a:cs typeface="Arial"/>
              </a:rPr>
              <a:t>de </a:t>
            </a:r>
            <a:r>
              <a:rPr sz="1600" b="1" spc="-5" dirty="0">
                <a:latin typeface="Arial"/>
                <a:cs typeface="Arial"/>
              </a:rPr>
              <a:t>Erlang</a:t>
            </a:r>
            <a:r>
              <a:rPr sz="1600" b="1" spc="-11" dirty="0">
                <a:latin typeface="Arial"/>
                <a:cs typeface="Arial"/>
              </a:rPr>
              <a:t> </a:t>
            </a:r>
            <a:r>
              <a:rPr sz="1600" b="1" spc="-5" dirty="0">
                <a:latin typeface="Arial"/>
                <a:cs typeface="Arial"/>
              </a:rPr>
              <a:t>B</a:t>
            </a:r>
            <a:endParaRPr sz="1600" dirty="0">
              <a:latin typeface="Arial"/>
              <a:cs typeface="Arial"/>
            </a:endParaRPr>
          </a:p>
          <a:p>
            <a:pPr>
              <a:lnSpc>
                <a:spcPct val="100000"/>
              </a:lnSpc>
            </a:pPr>
            <a:endParaRPr dirty="0">
              <a:solidFill>
                <a:schemeClr val="bg1"/>
              </a:solidFill>
              <a:latin typeface="Arial"/>
              <a:cs typeface="Arial"/>
            </a:endParaRPr>
          </a:p>
          <a:p>
            <a:pPr marL="116203" marR="5080" algn="just">
              <a:lnSpc>
                <a:spcPct val="86300"/>
              </a:lnSpc>
              <a:spcBef>
                <a:spcPts val="1040"/>
              </a:spcBef>
            </a:pPr>
            <a:r>
              <a:rPr sz="1200" spc="-5" dirty="0">
                <a:solidFill>
                  <a:schemeClr val="bg1"/>
                </a:solidFill>
                <a:latin typeface="Arial"/>
                <a:cs typeface="Arial"/>
              </a:rPr>
              <a:t>En </a:t>
            </a:r>
            <a:r>
              <a:rPr sz="1200" dirty="0">
                <a:solidFill>
                  <a:schemeClr val="bg1"/>
                </a:solidFill>
                <a:latin typeface="Arial"/>
                <a:cs typeface="Arial"/>
              </a:rPr>
              <a:t>el </a:t>
            </a:r>
            <a:r>
              <a:rPr sz="1200" spc="-5" dirty="0">
                <a:solidFill>
                  <a:schemeClr val="bg1"/>
                </a:solidFill>
                <a:latin typeface="Arial"/>
                <a:cs typeface="Arial"/>
              </a:rPr>
              <a:t>modelado de tráfico utilizando la fórmula de  Erlang </a:t>
            </a:r>
            <a:r>
              <a:rPr sz="1200" dirty="0">
                <a:solidFill>
                  <a:schemeClr val="bg1"/>
                </a:solidFill>
                <a:latin typeface="Arial"/>
                <a:cs typeface="Arial"/>
              </a:rPr>
              <a:t>B </a:t>
            </a:r>
            <a:r>
              <a:rPr sz="1200" spc="-11" dirty="0">
                <a:solidFill>
                  <a:schemeClr val="bg1"/>
                </a:solidFill>
                <a:latin typeface="Arial"/>
                <a:cs typeface="Arial"/>
              </a:rPr>
              <a:t>las </a:t>
            </a:r>
            <a:r>
              <a:rPr sz="1200" spc="-5" dirty="0">
                <a:solidFill>
                  <a:schemeClr val="bg1"/>
                </a:solidFill>
                <a:latin typeface="Arial"/>
                <a:cs typeface="Arial"/>
              </a:rPr>
              <a:t>llamadas que son bloqueadas toman  una </a:t>
            </a:r>
            <a:r>
              <a:rPr sz="1200" spc="-11" dirty="0">
                <a:solidFill>
                  <a:schemeClr val="bg1"/>
                </a:solidFill>
                <a:latin typeface="Arial"/>
                <a:cs typeface="Arial"/>
              </a:rPr>
              <a:t>nueva </a:t>
            </a:r>
            <a:r>
              <a:rPr sz="1200" dirty="0">
                <a:solidFill>
                  <a:schemeClr val="bg1"/>
                </a:solidFill>
                <a:latin typeface="Arial"/>
                <a:cs typeface="Arial"/>
              </a:rPr>
              <a:t>ruta y </a:t>
            </a:r>
            <a:r>
              <a:rPr sz="1200" spc="-5" dirty="0">
                <a:solidFill>
                  <a:schemeClr val="bg1"/>
                </a:solidFill>
                <a:latin typeface="Arial"/>
                <a:cs typeface="Arial"/>
              </a:rPr>
              <a:t>nunca regresan a la troncal  original. </a:t>
            </a:r>
            <a:r>
              <a:rPr sz="1200" dirty="0">
                <a:solidFill>
                  <a:schemeClr val="bg1"/>
                </a:solidFill>
                <a:latin typeface="Arial"/>
                <a:cs typeface="Arial"/>
              </a:rPr>
              <a:t>Es </a:t>
            </a:r>
            <a:r>
              <a:rPr sz="1200" spc="-15" dirty="0">
                <a:solidFill>
                  <a:schemeClr val="bg1"/>
                </a:solidFill>
                <a:latin typeface="Arial"/>
                <a:cs typeface="Arial"/>
              </a:rPr>
              <a:t>decir, </a:t>
            </a:r>
            <a:r>
              <a:rPr sz="1200" spc="-5" dirty="0">
                <a:solidFill>
                  <a:schemeClr val="bg1"/>
                </a:solidFill>
                <a:latin typeface="Arial"/>
                <a:cs typeface="Arial"/>
              </a:rPr>
              <a:t>lo </a:t>
            </a:r>
            <a:r>
              <a:rPr sz="1200" spc="-11" dirty="0">
                <a:solidFill>
                  <a:schemeClr val="bg1"/>
                </a:solidFill>
                <a:latin typeface="Arial"/>
                <a:cs typeface="Arial"/>
              </a:rPr>
              <a:t>que </a:t>
            </a:r>
            <a:r>
              <a:rPr sz="1200" spc="-5" dirty="0">
                <a:solidFill>
                  <a:schemeClr val="bg1"/>
                </a:solidFill>
                <a:latin typeface="Arial"/>
                <a:cs typeface="Arial"/>
              </a:rPr>
              <a:t>diferencia </a:t>
            </a:r>
            <a:r>
              <a:rPr sz="1200" dirty="0">
                <a:solidFill>
                  <a:schemeClr val="bg1"/>
                </a:solidFill>
                <a:latin typeface="Arial"/>
                <a:cs typeface="Arial"/>
              </a:rPr>
              <a:t>este </a:t>
            </a:r>
            <a:r>
              <a:rPr sz="1200" spc="-5" dirty="0">
                <a:solidFill>
                  <a:schemeClr val="bg1"/>
                </a:solidFill>
                <a:latin typeface="Arial"/>
                <a:cs typeface="Arial"/>
              </a:rPr>
              <a:t>tipo de  fórmula </a:t>
            </a:r>
            <a:r>
              <a:rPr sz="1200" spc="-11" dirty="0">
                <a:solidFill>
                  <a:schemeClr val="bg1"/>
                </a:solidFill>
                <a:latin typeface="Arial"/>
                <a:cs typeface="Arial"/>
              </a:rPr>
              <a:t>de </a:t>
            </a:r>
            <a:r>
              <a:rPr sz="1200" spc="-5" dirty="0">
                <a:solidFill>
                  <a:schemeClr val="bg1"/>
                </a:solidFill>
                <a:latin typeface="Arial"/>
                <a:cs typeface="Arial"/>
              </a:rPr>
              <a:t>bloqueo </a:t>
            </a:r>
            <a:r>
              <a:rPr sz="1200" spc="-11" dirty="0">
                <a:solidFill>
                  <a:schemeClr val="bg1"/>
                </a:solidFill>
                <a:latin typeface="Arial"/>
                <a:cs typeface="Arial"/>
              </a:rPr>
              <a:t>con </a:t>
            </a:r>
            <a:r>
              <a:rPr sz="1200" spc="-5" dirty="0">
                <a:solidFill>
                  <a:schemeClr val="bg1"/>
                </a:solidFill>
                <a:latin typeface="Arial"/>
                <a:cs typeface="Arial"/>
              </a:rPr>
              <a:t>las demás fórmulas es  que el usuario </a:t>
            </a:r>
            <a:r>
              <a:rPr sz="1200" spc="-11" dirty="0">
                <a:solidFill>
                  <a:schemeClr val="bg1"/>
                </a:solidFill>
                <a:latin typeface="Arial"/>
                <a:cs typeface="Arial"/>
              </a:rPr>
              <a:t>realiza </a:t>
            </a:r>
            <a:r>
              <a:rPr sz="1200" dirty="0">
                <a:solidFill>
                  <a:schemeClr val="bg1"/>
                </a:solidFill>
                <a:latin typeface="Arial"/>
                <a:cs typeface="Arial"/>
              </a:rPr>
              <a:t>un </a:t>
            </a:r>
            <a:r>
              <a:rPr sz="1200" spc="-5" dirty="0">
                <a:solidFill>
                  <a:schemeClr val="bg1"/>
                </a:solidFill>
                <a:latin typeface="Arial"/>
                <a:cs typeface="Arial"/>
              </a:rPr>
              <a:t>único intento de  llamada, el cuál si </a:t>
            </a:r>
            <a:r>
              <a:rPr sz="1200" spc="-11" dirty="0">
                <a:solidFill>
                  <a:schemeClr val="bg1"/>
                </a:solidFill>
                <a:latin typeface="Arial"/>
                <a:cs typeface="Arial"/>
              </a:rPr>
              <a:t>no </a:t>
            </a:r>
            <a:r>
              <a:rPr sz="1200" spc="-5" dirty="0">
                <a:solidFill>
                  <a:schemeClr val="bg1"/>
                </a:solidFill>
                <a:latin typeface="Arial"/>
                <a:cs typeface="Arial"/>
              </a:rPr>
              <a:t>logra establecerlo será  enrutado </a:t>
            </a:r>
            <a:r>
              <a:rPr sz="1200" dirty="0">
                <a:solidFill>
                  <a:schemeClr val="bg1"/>
                </a:solidFill>
                <a:latin typeface="Arial"/>
                <a:cs typeface="Arial"/>
              </a:rPr>
              <a:t>otra </a:t>
            </a:r>
            <a:r>
              <a:rPr sz="1200" spc="-11" dirty="0">
                <a:solidFill>
                  <a:schemeClr val="bg1"/>
                </a:solidFill>
                <a:latin typeface="Arial"/>
                <a:cs typeface="Arial"/>
              </a:rPr>
              <a:t>vez de </a:t>
            </a:r>
            <a:r>
              <a:rPr sz="1200" spc="-5" dirty="0">
                <a:solidFill>
                  <a:schemeClr val="bg1"/>
                </a:solidFill>
                <a:latin typeface="Arial"/>
                <a:cs typeface="Arial"/>
              </a:rPr>
              <a:t>manera inmediata. La  fórmula de Erlang </a:t>
            </a:r>
            <a:r>
              <a:rPr sz="1200" dirty="0">
                <a:solidFill>
                  <a:schemeClr val="bg1"/>
                </a:solidFill>
                <a:latin typeface="Arial"/>
                <a:cs typeface="Arial"/>
              </a:rPr>
              <a:t>B </a:t>
            </a:r>
            <a:r>
              <a:rPr sz="1200" spc="-5" dirty="0">
                <a:solidFill>
                  <a:schemeClr val="bg1"/>
                </a:solidFill>
                <a:latin typeface="Arial"/>
                <a:cs typeface="Arial"/>
              </a:rPr>
              <a:t>se </a:t>
            </a:r>
            <a:r>
              <a:rPr sz="1200" dirty="0">
                <a:solidFill>
                  <a:schemeClr val="bg1"/>
                </a:solidFill>
                <a:latin typeface="Arial"/>
                <a:cs typeface="Arial"/>
              </a:rPr>
              <a:t>ocupa </a:t>
            </a:r>
            <a:r>
              <a:rPr sz="1200" spc="-5" dirty="0">
                <a:solidFill>
                  <a:schemeClr val="bg1"/>
                </a:solidFill>
                <a:latin typeface="Arial"/>
                <a:cs typeface="Arial"/>
              </a:rPr>
              <a:t>principalmente  cuando se espera un </a:t>
            </a:r>
            <a:r>
              <a:rPr sz="1200" dirty="0">
                <a:solidFill>
                  <a:schemeClr val="bg1"/>
                </a:solidFill>
                <a:latin typeface="Arial"/>
                <a:cs typeface="Arial"/>
              </a:rPr>
              <a:t>porcentaje </a:t>
            </a:r>
            <a:r>
              <a:rPr sz="1200" spc="-5" dirty="0">
                <a:solidFill>
                  <a:schemeClr val="bg1"/>
                </a:solidFill>
                <a:latin typeface="Arial"/>
                <a:cs typeface="Arial"/>
              </a:rPr>
              <a:t>de bloqueo  pequeño o </a:t>
            </a:r>
            <a:r>
              <a:rPr sz="1200" spc="-11" dirty="0">
                <a:solidFill>
                  <a:schemeClr val="bg1"/>
                </a:solidFill>
                <a:latin typeface="Arial"/>
                <a:cs typeface="Arial"/>
              </a:rPr>
              <a:t>cuando </a:t>
            </a:r>
            <a:r>
              <a:rPr sz="1200" spc="-5" dirty="0">
                <a:solidFill>
                  <a:schemeClr val="bg1"/>
                </a:solidFill>
                <a:latin typeface="Arial"/>
                <a:cs typeface="Arial"/>
              </a:rPr>
              <a:t>no se consideran  </a:t>
            </a:r>
            <a:r>
              <a:rPr sz="1200" dirty="0">
                <a:solidFill>
                  <a:schemeClr val="bg1"/>
                </a:solidFill>
                <a:latin typeface="Arial"/>
                <a:cs typeface="Arial"/>
              </a:rPr>
              <a:t>retroalimentaciones.</a:t>
            </a:r>
          </a:p>
        </p:txBody>
      </p:sp>
      <p:sp>
        <p:nvSpPr>
          <p:cNvPr id="4" name="object 4"/>
          <p:cNvSpPr/>
          <p:nvPr/>
        </p:nvSpPr>
        <p:spPr>
          <a:xfrm>
            <a:off x="2808688" y="3608457"/>
            <a:ext cx="5708015" cy="1421765"/>
          </a:xfrm>
          <a:custGeom>
            <a:avLst/>
            <a:gdLst/>
            <a:ahLst/>
            <a:cxnLst/>
            <a:rect l="l" t="t" r="r" b="b"/>
            <a:pathLst>
              <a:path w="5708015" h="1421764">
                <a:moveTo>
                  <a:pt x="5565698" y="0"/>
                </a:moveTo>
                <a:lnTo>
                  <a:pt x="142163" y="0"/>
                </a:lnTo>
                <a:lnTo>
                  <a:pt x="97225" y="7245"/>
                </a:lnTo>
                <a:lnTo>
                  <a:pt x="58199" y="27419"/>
                </a:lnTo>
                <a:lnTo>
                  <a:pt x="27426" y="58183"/>
                </a:lnTo>
                <a:lnTo>
                  <a:pt x="7246" y="97194"/>
                </a:lnTo>
                <a:lnTo>
                  <a:pt x="0" y="142112"/>
                </a:lnTo>
                <a:lnTo>
                  <a:pt x="0" y="1279144"/>
                </a:lnTo>
                <a:lnTo>
                  <a:pt x="7246" y="1324124"/>
                </a:lnTo>
                <a:lnTo>
                  <a:pt x="27426" y="1363173"/>
                </a:lnTo>
                <a:lnTo>
                  <a:pt x="58199" y="1393956"/>
                </a:lnTo>
                <a:lnTo>
                  <a:pt x="97225" y="1414137"/>
                </a:lnTo>
                <a:lnTo>
                  <a:pt x="142163" y="1421384"/>
                </a:lnTo>
                <a:lnTo>
                  <a:pt x="5565698" y="1421384"/>
                </a:lnTo>
                <a:lnTo>
                  <a:pt x="5610617" y="1414137"/>
                </a:lnTo>
                <a:lnTo>
                  <a:pt x="5649628" y="1393956"/>
                </a:lnTo>
                <a:lnTo>
                  <a:pt x="5680391" y="1363173"/>
                </a:lnTo>
                <a:lnTo>
                  <a:pt x="5700566" y="1324124"/>
                </a:lnTo>
                <a:lnTo>
                  <a:pt x="5707811" y="1279144"/>
                </a:lnTo>
                <a:lnTo>
                  <a:pt x="5707811" y="142112"/>
                </a:lnTo>
                <a:lnTo>
                  <a:pt x="5700566" y="97194"/>
                </a:lnTo>
                <a:lnTo>
                  <a:pt x="5680391" y="58183"/>
                </a:lnTo>
                <a:lnTo>
                  <a:pt x="5649628" y="27419"/>
                </a:lnTo>
                <a:lnTo>
                  <a:pt x="5610617" y="7245"/>
                </a:lnTo>
                <a:lnTo>
                  <a:pt x="5565698" y="0"/>
                </a:lnTo>
                <a:close/>
              </a:path>
            </a:pathLst>
          </a:custGeom>
          <a:solidFill>
            <a:srgbClr val="A4B592"/>
          </a:solidFill>
        </p:spPr>
        <p:txBody>
          <a:bodyPr wrap="square" lIns="0" tIns="0" rIns="0" bIns="0" rtlCol="0"/>
          <a:lstStyle/>
          <a:p>
            <a:endParaRPr/>
          </a:p>
        </p:txBody>
      </p:sp>
      <p:sp>
        <p:nvSpPr>
          <p:cNvPr id="5" name="object 5"/>
          <p:cNvSpPr txBox="1"/>
          <p:nvPr/>
        </p:nvSpPr>
        <p:spPr>
          <a:xfrm>
            <a:off x="2883511" y="3885058"/>
            <a:ext cx="3695700" cy="841256"/>
          </a:xfrm>
          <a:prstGeom prst="rect">
            <a:avLst/>
          </a:prstGeom>
        </p:spPr>
        <p:txBody>
          <a:bodyPr vert="horz" wrap="square" lIns="0" tIns="37465" rIns="0" bIns="0" rtlCol="0">
            <a:spAutoFit/>
          </a:bodyPr>
          <a:lstStyle/>
          <a:p>
            <a:pPr marL="12700" marR="5080" algn="just">
              <a:lnSpc>
                <a:spcPct val="86500"/>
              </a:lnSpc>
              <a:spcBef>
                <a:spcPts val="295"/>
              </a:spcBef>
            </a:pPr>
            <a:r>
              <a:rPr sz="1200" spc="-5" dirty="0">
                <a:solidFill>
                  <a:schemeClr val="bg1"/>
                </a:solidFill>
                <a:latin typeface="Arial"/>
                <a:cs typeface="Arial"/>
              </a:rPr>
              <a:t>La fórmula de Erlang </a:t>
            </a:r>
            <a:r>
              <a:rPr sz="1200" dirty="0">
                <a:solidFill>
                  <a:schemeClr val="bg1"/>
                </a:solidFill>
                <a:latin typeface="Arial"/>
                <a:cs typeface="Arial"/>
              </a:rPr>
              <a:t>B </a:t>
            </a:r>
            <a:r>
              <a:rPr sz="1200" spc="-5" dirty="0">
                <a:solidFill>
                  <a:schemeClr val="bg1"/>
                </a:solidFill>
                <a:latin typeface="Arial"/>
                <a:cs typeface="Arial"/>
              </a:rPr>
              <a:t>provee la probabilidad </a:t>
            </a:r>
            <a:r>
              <a:rPr sz="1200" spc="-15" dirty="0">
                <a:solidFill>
                  <a:schemeClr val="bg1"/>
                </a:solidFill>
                <a:latin typeface="Arial"/>
                <a:cs typeface="Arial"/>
              </a:rPr>
              <a:t>de  </a:t>
            </a:r>
            <a:r>
              <a:rPr sz="1200" spc="-5" dirty="0">
                <a:solidFill>
                  <a:schemeClr val="bg1"/>
                </a:solidFill>
                <a:latin typeface="Arial"/>
                <a:cs typeface="Arial"/>
              </a:rPr>
              <a:t>bloqueo en la conmutación, debido a que todas las  troncales </a:t>
            </a:r>
            <a:r>
              <a:rPr sz="1200" dirty="0">
                <a:solidFill>
                  <a:schemeClr val="bg1"/>
                </a:solidFill>
                <a:latin typeface="Arial"/>
                <a:cs typeface="Arial"/>
              </a:rPr>
              <a:t>están </a:t>
            </a:r>
            <a:r>
              <a:rPr sz="1200" spc="-5" dirty="0">
                <a:solidFill>
                  <a:schemeClr val="bg1"/>
                </a:solidFill>
                <a:latin typeface="Arial"/>
                <a:cs typeface="Arial"/>
              </a:rPr>
              <a:t>ocupadas, es decir debido al  congestionamiento. Este es expresado como GoS o  la probabilidad de encontrar N </a:t>
            </a:r>
            <a:r>
              <a:rPr sz="1200" dirty="0">
                <a:solidFill>
                  <a:schemeClr val="bg1"/>
                </a:solidFill>
                <a:latin typeface="Arial"/>
                <a:cs typeface="Arial"/>
              </a:rPr>
              <a:t>canales</a:t>
            </a:r>
            <a:r>
              <a:rPr sz="1200" spc="-25" dirty="0">
                <a:solidFill>
                  <a:schemeClr val="bg1"/>
                </a:solidFill>
                <a:latin typeface="Arial"/>
                <a:cs typeface="Arial"/>
              </a:rPr>
              <a:t> </a:t>
            </a:r>
            <a:r>
              <a:rPr sz="1200" dirty="0">
                <a:solidFill>
                  <a:schemeClr val="bg1"/>
                </a:solidFill>
                <a:latin typeface="Arial"/>
                <a:cs typeface="Arial"/>
              </a:rPr>
              <a:t>ocupados.</a:t>
            </a:r>
          </a:p>
        </p:txBody>
      </p:sp>
      <p:sp>
        <p:nvSpPr>
          <p:cNvPr id="6" name="object 6"/>
          <p:cNvSpPr/>
          <p:nvPr/>
        </p:nvSpPr>
        <p:spPr>
          <a:xfrm>
            <a:off x="3312291" y="5403470"/>
            <a:ext cx="5708015" cy="2534920"/>
          </a:xfrm>
          <a:custGeom>
            <a:avLst/>
            <a:gdLst/>
            <a:ahLst/>
            <a:cxnLst/>
            <a:rect l="l" t="t" r="r" b="b"/>
            <a:pathLst>
              <a:path w="5708015" h="2534920">
                <a:moveTo>
                  <a:pt x="5454395" y="0"/>
                </a:moveTo>
                <a:lnTo>
                  <a:pt x="253492" y="0"/>
                </a:lnTo>
                <a:lnTo>
                  <a:pt x="207938" y="4085"/>
                </a:lnTo>
                <a:lnTo>
                  <a:pt x="165058" y="15864"/>
                </a:lnTo>
                <a:lnTo>
                  <a:pt x="125570" y="34619"/>
                </a:lnTo>
                <a:lnTo>
                  <a:pt x="90189" y="59633"/>
                </a:lnTo>
                <a:lnTo>
                  <a:pt x="59633" y="90189"/>
                </a:lnTo>
                <a:lnTo>
                  <a:pt x="34619" y="125570"/>
                </a:lnTo>
                <a:lnTo>
                  <a:pt x="15864" y="165058"/>
                </a:lnTo>
                <a:lnTo>
                  <a:pt x="4085" y="207938"/>
                </a:lnTo>
                <a:lnTo>
                  <a:pt x="0" y="253491"/>
                </a:lnTo>
                <a:lnTo>
                  <a:pt x="0" y="2280919"/>
                </a:lnTo>
                <a:lnTo>
                  <a:pt x="4085" y="2326506"/>
                </a:lnTo>
                <a:lnTo>
                  <a:pt x="15864" y="2369404"/>
                </a:lnTo>
                <a:lnTo>
                  <a:pt x="34619" y="2408898"/>
                </a:lnTo>
                <a:lnTo>
                  <a:pt x="59633" y="2444275"/>
                </a:lnTo>
                <a:lnTo>
                  <a:pt x="90189" y="2474820"/>
                </a:lnTo>
                <a:lnTo>
                  <a:pt x="125570" y="2499820"/>
                </a:lnTo>
                <a:lnTo>
                  <a:pt x="165058" y="2518562"/>
                </a:lnTo>
                <a:lnTo>
                  <a:pt x="207938" y="2530330"/>
                </a:lnTo>
                <a:lnTo>
                  <a:pt x="253492" y="2534411"/>
                </a:lnTo>
                <a:lnTo>
                  <a:pt x="5454395" y="2534411"/>
                </a:lnTo>
                <a:lnTo>
                  <a:pt x="5499982" y="2530330"/>
                </a:lnTo>
                <a:lnTo>
                  <a:pt x="5542880" y="2518562"/>
                </a:lnTo>
                <a:lnTo>
                  <a:pt x="5582374" y="2499820"/>
                </a:lnTo>
                <a:lnTo>
                  <a:pt x="5617751" y="2474820"/>
                </a:lnTo>
                <a:lnTo>
                  <a:pt x="5648296" y="2444275"/>
                </a:lnTo>
                <a:lnTo>
                  <a:pt x="5673296" y="2408898"/>
                </a:lnTo>
                <a:lnTo>
                  <a:pt x="5692038" y="2369404"/>
                </a:lnTo>
                <a:lnTo>
                  <a:pt x="5703806" y="2326506"/>
                </a:lnTo>
                <a:lnTo>
                  <a:pt x="5707888" y="2280919"/>
                </a:lnTo>
                <a:lnTo>
                  <a:pt x="5707888" y="253491"/>
                </a:lnTo>
                <a:lnTo>
                  <a:pt x="5703806" y="207938"/>
                </a:lnTo>
                <a:lnTo>
                  <a:pt x="5692038" y="165058"/>
                </a:lnTo>
                <a:lnTo>
                  <a:pt x="5673296" y="125570"/>
                </a:lnTo>
                <a:lnTo>
                  <a:pt x="5648296" y="90189"/>
                </a:lnTo>
                <a:lnTo>
                  <a:pt x="5617751" y="59633"/>
                </a:lnTo>
                <a:lnTo>
                  <a:pt x="5582374" y="34619"/>
                </a:lnTo>
                <a:lnTo>
                  <a:pt x="5542880" y="15864"/>
                </a:lnTo>
                <a:lnTo>
                  <a:pt x="5499982" y="4085"/>
                </a:lnTo>
                <a:lnTo>
                  <a:pt x="5454395" y="0"/>
                </a:lnTo>
                <a:close/>
              </a:path>
            </a:pathLst>
          </a:custGeom>
          <a:solidFill>
            <a:srgbClr val="A4B592"/>
          </a:solidFill>
        </p:spPr>
        <p:txBody>
          <a:bodyPr wrap="square" lIns="0" tIns="0" rIns="0" bIns="0" rtlCol="0"/>
          <a:lstStyle/>
          <a:p>
            <a:endParaRPr/>
          </a:p>
        </p:txBody>
      </p:sp>
      <p:sp>
        <p:nvSpPr>
          <p:cNvPr id="7" name="object 7"/>
          <p:cNvSpPr txBox="1"/>
          <p:nvPr/>
        </p:nvSpPr>
        <p:spPr>
          <a:xfrm>
            <a:off x="3419983" y="5763520"/>
            <a:ext cx="3615055" cy="1746055"/>
          </a:xfrm>
          <a:prstGeom prst="rect">
            <a:avLst/>
          </a:prstGeom>
        </p:spPr>
        <p:txBody>
          <a:bodyPr vert="horz" wrap="square" lIns="0" tIns="12700" rIns="0" bIns="0" rtlCol="0">
            <a:spAutoFit/>
          </a:bodyPr>
          <a:lstStyle/>
          <a:p>
            <a:pPr marL="12700">
              <a:lnSpc>
                <a:spcPts val="1345"/>
              </a:lnSpc>
              <a:spcBef>
                <a:spcPts val="100"/>
              </a:spcBef>
            </a:pPr>
            <a:r>
              <a:rPr sz="1200" b="1" dirty="0">
                <a:solidFill>
                  <a:schemeClr val="bg1"/>
                </a:solidFill>
                <a:latin typeface="Arial"/>
                <a:cs typeface="Arial"/>
              </a:rPr>
              <a:t>Los </a:t>
            </a:r>
            <a:r>
              <a:rPr sz="1200" b="1" spc="-5" dirty="0">
                <a:solidFill>
                  <a:schemeClr val="bg1"/>
                </a:solidFill>
                <a:latin typeface="Arial"/>
                <a:cs typeface="Arial"/>
              </a:rPr>
              <a:t>supuestos</a:t>
            </a:r>
            <a:r>
              <a:rPr sz="1200" b="1" spc="-25" dirty="0">
                <a:solidFill>
                  <a:schemeClr val="bg1"/>
                </a:solidFill>
                <a:latin typeface="Arial"/>
                <a:cs typeface="Arial"/>
              </a:rPr>
              <a:t> </a:t>
            </a:r>
            <a:r>
              <a:rPr sz="1200" b="1" dirty="0">
                <a:solidFill>
                  <a:schemeClr val="bg1"/>
                </a:solidFill>
                <a:latin typeface="Arial"/>
                <a:cs typeface="Arial"/>
              </a:rPr>
              <a:t>son:</a:t>
            </a:r>
            <a:endParaRPr sz="1200" dirty="0">
              <a:solidFill>
                <a:schemeClr val="bg1"/>
              </a:solidFill>
              <a:latin typeface="Arial"/>
              <a:cs typeface="Arial"/>
            </a:endParaRPr>
          </a:p>
          <a:p>
            <a:pPr marL="12700" marR="308605">
              <a:lnSpc>
                <a:spcPts val="1240"/>
              </a:lnSpc>
              <a:spcBef>
                <a:spcPts val="111"/>
              </a:spcBef>
              <a:buChar char="-"/>
              <a:tabLst>
                <a:tab pos="106044" algn="l"/>
              </a:tabLst>
            </a:pPr>
            <a:r>
              <a:rPr sz="1200" spc="-5" dirty="0">
                <a:solidFill>
                  <a:schemeClr val="bg1"/>
                </a:solidFill>
                <a:latin typeface="Arial"/>
                <a:cs typeface="Arial"/>
              </a:rPr>
              <a:t>El </a:t>
            </a:r>
            <a:r>
              <a:rPr sz="1200" dirty="0">
                <a:solidFill>
                  <a:schemeClr val="bg1"/>
                </a:solidFill>
                <a:latin typeface="Arial"/>
                <a:cs typeface="Arial"/>
              </a:rPr>
              <a:t>tráfico </a:t>
            </a:r>
            <a:r>
              <a:rPr sz="1200" spc="-5" dirty="0">
                <a:solidFill>
                  <a:schemeClr val="bg1"/>
                </a:solidFill>
                <a:latin typeface="Arial"/>
                <a:cs typeface="Arial"/>
              </a:rPr>
              <a:t>es originado </a:t>
            </a:r>
            <a:r>
              <a:rPr sz="1200" dirty="0">
                <a:solidFill>
                  <a:schemeClr val="bg1"/>
                </a:solidFill>
                <a:latin typeface="Arial"/>
                <a:cs typeface="Arial"/>
              </a:rPr>
              <a:t>por </a:t>
            </a:r>
            <a:r>
              <a:rPr sz="1200" spc="-5" dirty="0">
                <a:solidFill>
                  <a:schemeClr val="bg1"/>
                </a:solidFill>
                <a:latin typeface="Arial"/>
                <a:cs typeface="Arial"/>
              </a:rPr>
              <a:t>un </a:t>
            </a:r>
            <a:r>
              <a:rPr sz="1200" dirty="0">
                <a:solidFill>
                  <a:schemeClr val="bg1"/>
                </a:solidFill>
                <a:latin typeface="Arial"/>
                <a:cs typeface="Arial"/>
              </a:rPr>
              <a:t>número infinito </a:t>
            </a:r>
            <a:r>
              <a:rPr sz="1200" spc="-5" dirty="0">
                <a:solidFill>
                  <a:schemeClr val="bg1"/>
                </a:solidFill>
                <a:latin typeface="Arial"/>
                <a:cs typeface="Arial"/>
              </a:rPr>
              <a:t>de  </a:t>
            </a:r>
            <a:r>
              <a:rPr sz="1200" dirty="0">
                <a:solidFill>
                  <a:schemeClr val="bg1"/>
                </a:solidFill>
                <a:latin typeface="Arial"/>
                <a:cs typeface="Arial"/>
              </a:rPr>
              <a:t>fuentes.</a:t>
            </a:r>
          </a:p>
          <a:p>
            <a:pPr marL="105409" indent="-93344">
              <a:lnSpc>
                <a:spcPts val="1140"/>
              </a:lnSpc>
              <a:buChar char="-"/>
              <a:tabLst>
                <a:tab pos="106044" algn="l"/>
              </a:tabLst>
            </a:pPr>
            <a:r>
              <a:rPr sz="1200" spc="-5" dirty="0">
                <a:solidFill>
                  <a:schemeClr val="bg1"/>
                </a:solidFill>
                <a:latin typeface="Arial"/>
                <a:cs typeface="Arial"/>
              </a:rPr>
              <a:t>Las llamadas pérdidas son </a:t>
            </a:r>
            <a:r>
              <a:rPr sz="1200" dirty="0">
                <a:solidFill>
                  <a:schemeClr val="bg1"/>
                </a:solidFill>
                <a:latin typeface="Arial"/>
                <a:cs typeface="Arial"/>
              </a:rPr>
              <a:t>limpiadas asumiendo</a:t>
            </a:r>
            <a:r>
              <a:rPr sz="1200" spc="-65" dirty="0">
                <a:solidFill>
                  <a:schemeClr val="bg1"/>
                </a:solidFill>
                <a:latin typeface="Arial"/>
                <a:cs typeface="Arial"/>
              </a:rPr>
              <a:t> </a:t>
            </a:r>
            <a:r>
              <a:rPr sz="1200" spc="-5" dirty="0">
                <a:solidFill>
                  <a:schemeClr val="bg1"/>
                </a:solidFill>
                <a:latin typeface="Arial"/>
                <a:cs typeface="Arial"/>
              </a:rPr>
              <a:t>un</a:t>
            </a:r>
            <a:endParaRPr sz="1200" dirty="0">
              <a:solidFill>
                <a:schemeClr val="bg1"/>
              </a:solidFill>
              <a:latin typeface="Arial"/>
              <a:cs typeface="Arial"/>
            </a:endParaRPr>
          </a:p>
          <a:p>
            <a:pPr marL="12700">
              <a:lnSpc>
                <a:spcPts val="1240"/>
              </a:lnSpc>
            </a:pPr>
            <a:r>
              <a:rPr sz="1200" spc="-5" dirty="0">
                <a:solidFill>
                  <a:schemeClr val="bg1"/>
                </a:solidFill>
                <a:latin typeface="Arial"/>
                <a:cs typeface="Arial"/>
              </a:rPr>
              <a:t>“holding time” </a:t>
            </a:r>
            <a:r>
              <a:rPr sz="1200" dirty="0">
                <a:solidFill>
                  <a:schemeClr val="bg1"/>
                </a:solidFill>
                <a:latin typeface="Arial"/>
                <a:cs typeface="Arial"/>
              </a:rPr>
              <a:t>de</a:t>
            </a:r>
            <a:r>
              <a:rPr sz="1200" spc="-31" dirty="0">
                <a:solidFill>
                  <a:schemeClr val="bg1"/>
                </a:solidFill>
                <a:latin typeface="Arial"/>
                <a:cs typeface="Arial"/>
              </a:rPr>
              <a:t> </a:t>
            </a:r>
            <a:r>
              <a:rPr sz="1200" dirty="0">
                <a:solidFill>
                  <a:schemeClr val="bg1"/>
                </a:solidFill>
                <a:latin typeface="Arial"/>
                <a:cs typeface="Arial"/>
              </a:rPr>
              <a:t>cero.</a:t>
            </a:r>
          </a:p>
          <a:p>
            <a:pPr marL="12700">
              <a:lnSpc>
                <a:spcPts val="1240"/>
              </a:lnSpc>
            </a:pPr>
            <a:r>
              <a:rPr sz="1200" spc="-5" dirty="0">
                <a:solidFill>
                  <a:schemeClr val="bg1"/>
                </a:solidFill>
                <a:latin typeface="Arial"/>
                <a:cs typeface="Arial"/>
              </a:rPr>
              <a:t>-Existe </a:t>
            </a:r>
            <a:r>
              <a:rPr sz="1200" dirty="0">
                <a:solidFill>
                  <a:schemeClr val="bg1"/>
                </a:solidFill>
                <a:latin typeface="Arial"/>
                <a:cs typeface="Arial"/>
              </a:rPr>
              <a:t>disponibilidad completa </a:t>
            </a:r>
            <a:r>
              <a:rPr sz="1200" spc="-5" dirty="0">
                <a:solidFill>
                  <a:schemeClr val="bg1"/>
                </a:solidFill>
                <a:latin typeface="Arial"/>
                <a:cs typeface="Arial"/>
              </a:rPr>
              <a:t>del</a:t>
            </a:r>
            <a:r>
              <a:rPr sz="1200" spc="-65" dirty="0">
                <a:solidFill>
                  <a:schemeClr val="bg1"/>
                </a:solidFill>
                <a:latin typeface="Arial"/>
                <a:cs typeface="Arial"/>
              </a:rPr>
              <a:t> </a:t>
            </a:r>
            <a:r>
              <a:rPr sz="1200" dirty="0">
                <a:solidFill>
                  <a:schemeClr val="bg1"/>
                </a:solidFill>
                <a:latin typeface="Arial"/>
                <a:cs typeface="Arial"/>
              </a:rPr>
              <a:t>sistema.</a:t>
            </a:r>
          </a:p>
          <a:p>
            <a:pPr marL="12700" marR="196848">
              <a:lnSpc>
                <a:spcPct val="86200"/>
              </a:lnSpc>
              <a:spcBef>
                <a:spcPts val="105"/>
              </a:spcBef>
            </a:pPr>
            <a:r>
              <a:rPr sz="1200" spc="-5" dirty="0">
                <a:solidFill>
                  <a:schemeClr val="bg1"/>
                </a:solidFill>
                <a:latin typeface="Arial"/>
                <a:cs typeface="Arial"/>
              </a:rPr>
              <a:t>-La probabilidad de que </a:t>
            </a:r>
            <a:r>
              <a:rPr sz="1200" dirty="0">
                <a:solidFill>
                  <a:schemeClr val="bg1"/>
                </a:solidFill>
                <a:latin typeface="Arial"/>
                <a:cs typeface="Arial"/>
              </a:rPr>
              <a:t>un </a:t>
            </a:r>
            <a:r>
              <a:rPr sz="1200" spc="-5" dirty="0">
                <a:solidFill>
                  <a:schemeClr val="bg1"/>
                </a:solidFill>
                <a:latin typeface="Arial"/>
                <a:cs typeface="Arial"/>
              </a:rPr>
              <a:t>usuario </a:t>
            </a:r>
            <a:r>
              <a:rPr sz="1200" dirty="0">
                <a:solidFill>
                  <a:schemeClr val="bg1"/>
                </a:solidFill>
                <a:latin typeface="Arial"/>
                <a:cs typeface="Arial"/>
              </a:rPr>
              <a:t>esté </a:t>
            </a:r>
            <a:r>
              <a:rPr sz="1200" spc="-5" dirty="0">
                <a:solidFill>
                  <a:schemeClr val="bg1"/>
                </a:solidFill>
                <a:latin typeface="Arial"/>
                <a:cs typeface="Arial"/>
              </a:rPr>
              <a:t>ocupando  un canal </a:t>
            </a:r>
            <a:r>
              <a:rPr sz="1200" dirty="0">
                <a:solidFill>
                  <a:schemeClr val="bg1"/>
                </a:solidFill>
                <a:latin typeface="Arial"/>
                <a:cs typeface="Arial"/>
              </a:rPr>
              <a:t>(denominado tiempo </a:t>
            </a:r>
            <a:r>
              <a:rPr sz="1200" spc="-5" dirty="0">
                <a:solidFill>
                  <a:schemeClr val="bg1"/>
                </a:solidFill>
                <a:latin typeface="Arial"/>
                <a:cs typeface="Arial"/>
              </a:rPr>
              <a:t>de servicio) </a:t>
            </a:r>
            <a:r>
              <a:rPr sz="1200" dirty="0">
                <a:solidFill>
                  <a:schemeClr val="bg1"/>
                </a:solidFill>
                <a:latin typeface="Arial"/>
                <a:cs typeface="Arial"/>
              </a:rPr>
              <a:t>está  basada en la </a:t>
            </a:r>
            <a:r>
              <a:rPr sz="1200" spc="-5" dirty="0">
                <a:solidFill>
                  <a:schemeClr val="bg1"/>
                </a:solidFill>
                <a:latin typeface="Arial"/>
                <a:cs typeface="Arial"/>
              </a:rPr>
              <a:t>distribución</a:t>
            </a:r>
            <a:r>
              <a:rPr sz="1200" spc="-51" dirty="0">
                <a:solidFill>
                  <a:schemeClr val="bg1"/>
                </a:solidFill>
                <a:latin typeface="Arial"/>
                <a:cs typeface="Arial"/>
              </a:rPr>
              <a:t> </a:t>
            </a:r>
            <a:r>
              <a:rPr sz="1200" dirty="0">
                <a:solidFill>
                  <a:schemeClr val="bg1"/>
                </a:solidFill>
                <a:latin typeface="Arial"/>
                <a:cs typeface="Arial"/>
              </a:rPr>
              <a:t>exponencial.</a:t>
            </a:r>
          </a:p>
          <a:p>
            <a:pPr marL="12700">
              <a:lnSpc>
                <a:spcPts val="1145"/>
              </a:lnSpc>
            </a:pPr>
            <a:r>
              <a:rPr sz="1200" spc="-5" dirty="0">
                <a:solidFill>
                  <a:schemeClr val="bg1"/>
                </a:solidFill>
                <a:latin typeface="Arial"/>
                <a:cs typeface="Arial"/>
              </a:rPr>
              <a:t>-Las </a:t>
            </a:r>
            <a:r>
              <a:rPr sz="1200" dirty="0">
                <a:solidFill>
                  <a:schemeClr val="bg1"/>
                </a:solidFill>
                <a:latin typeface="Arial"/>
                <a:cs typeface="Arial"/>
              </a:rPr>
              <a:t>peticiones </a:t>
            </a:r>
            <a:r>
              <a:rPr sz="1200" spc="-5" dirty="0">
                <a:solidFill>
                  <a:schemeClr val="bg1"/>
                </a:solidFill>
                <a:latin typeface="Arial"/>
                <a:cs typeface="Arial"/>
              </a:rPr>
              <a:t>de </a:t>
            </a:r>
            <a:r>
              <a:rPr sz="1200" dirty="0">
                <a:solidFill>
                  <a:schemeClr val="bg1"/>
                </a:solidFill>
                <a:latin typeface="Arial"/>
                <a:cs typeface="Arial"/>
              </a:rPr>
              <a:t>tráfico </a:t>
            </a:r>
            <a:r>
              <a:rPr sz="1200" spc="-5" dirty="0">
                <a:solidFill>
                  <a:schemeClr val="bg1"/>
                </a:solidFill>
                <a:latin typeface="Arial"/>
                <a:cs typeface="Arial"/>
              </a:rPr>
              <a:t>son </a:t>
            </a:r>
            <a:r>
              <a:rPr sz="1200" dirty="0">
                <a:solidFill>
                  <a:schemeClr val="bg1"/>
                </a:solidFill>
                <a:latin typeface="Arial"/>
                <a:cs typeface="Arial"/>
              </a:rPr>
              <a:t>representadas </a:t>
            </a:r>
            <a:r>
              <a:rPr sz="1200" spc="-5" dirty="0">
                <a:solidFill>
                  <a:schemeClr val="bg1"/>
                </a:solidFill>
                <a:latin typeface="Arial"/>
                <a:cs typeface="Arial"/>
              </a:rPr>
              <a:t>por</a:t>
            </a:r>
            <a:r>
              <a:rPr sz="1200" spc="-115" dirty="0">
                <a:solidFill>
                  <a:schemeClr val="bg1"/>
                </a:solidFill>
                <a:latin typeface="Arial"/>
                <a:cs typeface="Arial"/>
              </a:rPr>
              <a:t> </a:t>
            </a:r>
            <a:r>
              <a:rPr sz="1200" spc="-5" dirty="0">
                <a:solidFill>
                  <a:schemeClr val="bg1"/>
                </a:solidFill>
                <a:latin typeface="Arial"/>
                <a:cs typeface="Arial"/>
              </a:rPr>
              <a:t>una</a:t>
            </a:r>
            <a:endParaRPr sz="1200" dirty="0">
              <a:solidFill>
                <a:schemeClr val="bg1"/>
              </a:solidFill>
              <a:latin typeface="Arial"/>
              <a:cs typeface="Arial"/>
            </a:endParaRPr>
          </a:p>
          <a:p>
            <a:pPr marL="12700">
              <a:lnSpc>
                <a:spcPts val="1345"/>
              </a:lnSpc>
            </a:pPr>
            <a:r>
              <a:rPr sz="1200" spc="-5" dirty="0">
                <a:solidFill>
                  <a:schemeClr val="bg1"/>
                </a:solidFill>
                <a:latin typeface="Arial"/>
                <a:cs typeface="Arial"/>
              </a:rPr>
              <a:t>distribución de</a:t>
            </a:r>
            <a:r>
              <a:rPr sz="1200" spc="-15" dirty="0">
                <a:solidFill>
                  <a:schemeClr val="bg1"/>
                </a:solidFill>
                <a:latin typeface="Arial"/>
                <a:cs typeface="Arial"/>
              </a:rPr>
              <a:t> </a:t>
            </a:r>
            <a:r>
              <a:rPr sz="1200" dirty="0">
                <a:solidFill>
                  <a:schemeClr val="bg1"/>
                </a:solidFill>
                <a:latin typeface="Arial"/>
                <a:cs typeface="Arial"/>
              </a:rPr>
              <a:t>Poisson.</a:t>
            </a:r>
          </a:p>
        </p:txBody>
      </p:sp>
      <p:grpSp>
        <p:nvGrpSpPr>
          <p:cNvPr id="8" name="object 8"/>
          <p:cNvGrpSpPr/>
          <p:nvPr/>
        </p:nvGrpSpPr>
        <p:grpSpPr>
          <a:xfrm>
            <a:off x="6638803" y="2561723"/>
            <a:ext cx="1890395" cy="3816985"/>
            <a:chOff x="4962397" y="2561717"/>
            <a:chExt cx="1890395" cy="3816985"/>
          </a:xfrm>
        </p:grpSpPr>
        <p:sp>
          <p:nvSpPr>
            <p:cNvPr id="9" name="object 9"/>
            <p:cNvSpPr/>
            <p:nvPr/>
          </p:nvSpPr>
          <p:spPr>
            <a:xfrm>
              <a:off x="4975097" y="2574417"/>
              <a:ext cx="1361440" cy="1361440"/>
            </a:xfrm>
            <a:custGeom>
              <a:avLst/>
              <a:gdLst/>
              <a:ahLst/>
              <a:cxnLst/>
              <a:rect l="l" t="t" r="r" b="b"/>
              <a:pathLst>
                <a:path w="1361439" h="1361439">
                  <a:moveTo>
                    <a:pt x="1055115" y="0"/>
                  </a:moveTo>
                  <a:lnTo>
                    <a:pt x="306324" y="0"/>
                  </a:lnTo>
                  <a:lnTo>
                    <a:pt x="306324" y="748791"/>
                  </a:lnTo>
                  <a:lnTo>
                    <a:pt x="0" y="748791"/>
                  </a:lnTo>
                  <a:lnTo>
                    <a:pt x="680719" y="1361439"/>
                  </a:lnTo>
                  <a:lnTo>
                    <a:pt x="1361439" y="748791"/>
                  </a:lnTo>
                  <a:lnTo>
                    <a:pt x="1055115" y="748791"/>
                  </a:lnTo>
                  <a:lnTo>
                    <a:pt x="1055115" y="0"/>
                  </a:lnTo>
                  <a:close/>
                </a:path>
              </a:pathLst>
            </a:custGeom>
            <a:solidFill>
              <a:srgbClr val="E0E4DC">
                <a:alpha val="90194"/>
              </a:srgbClr>
            </a:solidFill>
          </p:spPr>
          <p:txBody>
            <a:bodyPr wrap="square" lIns="0" tIns="0" rIns="0" bIns="0" rtlCol="0"/>
            <a:lstStyle/>
            <a:p>
              <a:endParaRPr/>
            </a:p>
          </p:txBody>
        </p:sp>
        <p:sp>
          <p:nvSpPr>
            <p:cNvPr id="10" name="object 10"/>
            <p:cNvSpPr/>
            <p:nvPr/>
          </p:nvSpPr>
          <p:spPr>
            <a:xfrm>
              <a:off x="4975097" y="2574417"/>
              <a:ext cx="1361440" cy="1361440"/>
            </a:xfrm>
            <a:custGeom>
              <a:avLst/>
              <a:gdLst/>
              <a:ahLst/>
              <a:cxnLst/>
              <a:rect l="l" t="t" r="r" b="b"/>
              <a:pathLst>
                <a:path w="1361439" h="1361439">
                  <a:moveTo>
                    <a:pt x="0" y="748791"/>
                  </a:moveTo>
                  <a:lnTo>
                    <a:pt x="306324" y="748791"/>
                  </a:lnTo>
                  <a:lnTo>
                    <a:pt x="306324" y="0"/>
                  </a:lnTo>
                  <a:lnTo>
                    <a:pt x="1055115" y="0"/>
                  </a:lnTo>
                  <a:lnTo>
                    <a:pt x="1055115" y="748791"/>
                  </a:lnTo>
                  <a:lnTo>
                    <a:pt x="1361439" y="748791"/>
                  </a:lnTo>
                  <a:lnTo>
                    <a:pt x="680719" y="1361439"/>
                  </a:lnTo>
                  <a:lnTo>
                    <a:pt x="0" y="748791"/>
                  </a:lnTo>
                  <a:close/>
                </a:path>
              </a:pathLst>
            </a:custGeom>
            <a:ln w="25400">
              <a:solidFill>
                <a:srgbClr val="E0E4DC"/>
              </a:solidFill>
            </a:ln>
          </p:spPr>
          <p:txBody>
            <a:bodyPr wrap="square" lIns="0" tIns="0" rIns="0" bIns="0" rtlCol="0"/>
            <a:lstStyle/>
            <a:p>
              <a:endParaRPr/>
            </a:p>
          </p:txBody>
        </p:sp>
        <p:sp>
          <p:nvSpPr>
            <p:cNvPr id="11" name="object 11"/>
            <p:cNvSpPr/>
            <p:nvPr/>
          </p:nvSpPr>
          <p:spPr>
            <a:xfrm>
              <a:off x="5478652" y="5004054"/>
              <a:ext cx="1361440" cy="1361440"/>
            </a:xfrm>
            <a:custGeom>
              <a:avLst/>
              <a:gdLst/>
              <a:ahLst/>
              <a:cxnLst/>
              <a:rect l="l" t="t" r="r" b="b"/>
              <a:pathLst>
                <a:path w="1361440" h="1361439">
                  <a:moveTo>
                    <a:pt x="1055116" y="0"/>
                  </a:moveTo>
                  <a:lnTo>
                    <a:pt x="306324" y="0"/>
                  </a:lnTo>
                  <a:lnTo>
                    <a:pt x="306324" y="748792"/>
                  </a:lnTo>
                  <a:lnTo>
                    <a:pt x="0" y="748792"/>
                  </a:lnTo>
                  <a:lnTo>
                    <a:pt x="680720" y="1361440"/>
                  </a:lnTo>
                  <a:lnTo>
                    <a:pt x="1361440" y="748792"/>
                  </a:lnTo>
                  <a:lnTo>
                    <a:pt x="1055116" y="748792"/>
                  </a:lnTo>
                  <a:lnTo>
                    <a:pt x="1055116" y="0"/>
                  </a:lnTo>
                  <a:close/>
                </a:path>
              </a:pathLst>
            </a:custGeom>
            <a:solidFill>
              <a:srgbClr val="E0E4DC">
                <a:alpha val="90194"/>
              </a:srgbClr>
            </a:solidFill>
          </p:spPr>
          <p:txBody>
            <a:bodyPr wrap="square" lIns="0" tIns="0" rIns="0" bIns="0" rtlCol="0"/>
            <a:lstStyle/>
            <a:p>
              <a:endParaRPr/>
            </a:p>
          </p:txBody>
        </p:sp>
        <p:sp>
          <p:nvSpPr>
            <p:cNvPr id="12" name="object 12"/>
            <p:cNvSpPr/>
            <p:nvPr/>
          </p:nvSpPr>
          <p:spPr>
            <a:xfrm>
              <a:off x="5478652" y="5004054"/>
              <a:ext cx="1361440" cy="1361440"/>
            </a:xfrm>
            <a:custGeom>
              <a:avLst/>
              <a:gdLst/>
              <a:ahLst/>
              <a:cxnLst/>
              <a:rect l="l" t="t" r="r" b="b"/>
              <a:pathLst>
                <a:path w="1361440" h="1361439">
                  <a:moveTo>
                    <a:pt x="0" y="748792"/>
                  </a:moveTo>
                  <a:lnTo>
                    <a:pt x="306324" y="748792"/>
                  </a:lnTo>
                  <a:lnTo>
                    <a:pt x="306324" y="0"/>
                  </a:lnTo>
                  <a:lnTo>
                    <a:pt x="1055116" y="0"/>
                  </a:lnTo>
                  <a:lnTo>
                    <a:pt x="1055116" y="748792"/>
                  </a:lnTo>
                  <a:lnTo>
                    <a:pt x="1361440" y="748792"/>
                  </a:lnTo>
                  <a:lnTo>
                    <a:pt x="680720" y="1361440"/>
                  </a:lnTo>
                  <a:lnTo>
                    <a:pt x="0" y="748792"/>
                  </a:lnTo>
                  <a:close/>
                </a:path>
              </a:pathLst>
            </a:custGeom>
            <a:ln w="25400">
              <a:solidFill>
                <a:srgbClr val="E0E4DC"/>
              </a:solidFill>
            </a:ln>
          </p:spPr>
          <p:txBody>
            <a:bodyPr wrap="square" lIns="0" tIns="0" rIns="0" bIns="0" rtlCol="0"/>
            <a:lstStyle/>
            <a:p>
              <a:endParaRPr/>
            </a:p>
          </p:txBody>
        </p:sp>
      </p:grpSp>
      <p:sp>
        <p:nvSpPr>
          <p:cNvPr id="14" name="object 14"/>
          <p:cNvSpPr txBox="1">
            <a:spLocks noGrp="1"/>
          </p:cNvSpPr>
          <p:nvPr>
            <p:ph type="ftr" sz="quarter" idx="5"/>
          </p:nvPr>
        </p:nvSpPr>
        <p:spPr>
          <a:xfrm>
            <a:off x="8779371" y="9601766"/>
            <a:ext cx="8655472" cy="179536"/>
          </a:xfrm>
          <a:prstGeom prst="rect">
            <a:avLst/>
          </a:prstGeom>
        </p:spPr>
        <p:txBody>
          <a:bodyPr vert="horz" wrap="square" lIns="0" tIns="0" rIns="0" bIns="0" rtlCol="0" anchor="ctr">
            <a:spAutoFit/>
          </a:bodyPr>
          <a:lstStyle/>
          <a:p>
            <a:pPr marL="12700">
              <a:lnSpc>
                <a:spcPts val="1425"/>
              </a:lnSpc>
            </a:pPr>
            <a:r>
              <a:rPr spc="-5" dirty="0"/>
              <a:t>Universidad Técnica </a:t>
            </a:r>
            <a:r>
              <a:rPr spc="-11" dirty="0"/>
              <a:t>de </a:t>
            </a:r>
            <a:r>
              <a:rPr spc="-5" dirty="0"/>
              <a:t>Ambato </a:t>
            </a:r>
            <a:r>
              <a:rPr dirty="0"/>
              <a:t>- </a:t>
            </a:r>
            <a:r>
              <a:rPr spc="-5" dirty="0"/>
              <a:t>Carrera de</a:t>
            </a:r>
            <a:r>
              <a:rPr spc="40" dirty="0"/>
              <a:t> </a:t>
            </a:r>
            <a:r>
              <a:rPr dirty="0"/>
              <a:t>Telecomunicaciones</a:t>
            </a:r>
          </a:p>
        </p:txBody>
      </p:sp>
      <p:sp>
        <p:nvSpPr>
          <p:cNvPr id="13" name="object 13"/>
          <p:cNvSpPr txBox="1">
            <a:spLocks noGrp="1"/>
          </p:cNvSpPr>
          <p:nvPr>
            <p:ph type="sldNum" sz="quarter" idx="7"/>
          </p:nvPr>
        </p:nvSpPr>
        <p:spPr>
          <a:xfrm>
            <a:off x="19247557" y="9601766"/>
            <a:ext cx="1428044" cy="179536"/>
          </a:xfrm>
          <a:prstGeom prst="rect">
            <a:avLst/>
          </a:prstGeom>
        </p:spPr>
        <p:txBody>
          <a:bodyPr vert="horz" wrap="square" lIns="0" tIns="0" rIns="0" bIns="0" rtlCol="0" anchor="ctr">
            <a:spAutoFit/>
          </a:bodyPr>
          <a:lstStyle/>
          <a:p>
            <a:pPr marL="38099">
              <a:lnSpc>
                <a:spcPts val="1425"/>
              </a:lnSpc>
            </a:pPr>
            <a:fld id="{81D60167-4931-47E6-BA6A-407CBD079E47}" type="slidenum">
              <a:rPr spc="-5" dirty="0"/>
              <a:pPr marL="38099">
                <a:lnSpc>
                  <a:spcPts val="1425"/>
                </a:lnSpc>
              </a:pPr>
              <a:t>9</a:t>
            </a:fld>
            <a:endParaRPr spc="-5"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24</TotalTime>
  <Words>1968</Words>
  <Application>Microsoft Office PowerPoint</Application>
  <PresentationFormat>Personalizado</PresentationFormat>
  <Paragraphs>156</Paragraphs>
  <Slides>12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Cambria Math</vt:lpstr>
      <vt:lpstr>Carlito</vt:lpstr>
      <vt:lpstr>DejaVu Sans Condensed</vt:lpstr>
      <vt:lpstr>Times New Roman</vt:lpstr>
      <vt:lpstr>Trebuchet MS</vt:lpstr>
      <vt:lpstr>Tw Cen MT</vt:lpstr>
      <vt:lpstr>Wingdings</vt:lpstr>
      <vt:lpstr>Circuito</vt:lpstr>
      <vt:lpstr>Comunicaciones Ópticas</vt:lpstr>
      <vt:lpstr>Presentación de PowerPoint</vt:lpstr>
      <vt:lpstr>1. Tráfico Telefónico</vt:lpstr>
      <vt:lpstr>Presentación de PowerPoint</vt:lpstr>
      <vt:lpstr>Tiempo de duración promedio de  la llamada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Dell</dc:creator>
  <cp:lastModifiedBy>Lascano Solis Dennis Andres</cp:lastModifiedBy>
  <cp:revision>2</cp:revision>
  <dcterms:created xsi:type="dcterms:W3CDTF">2022-02-06T20:35:03Z</dcterms:created>
  <dcterms:modified xsi:type="dcterms:W3CDTF">2022-07-27T16:41:16Z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2022-02-06T00:00:00Z</vt:filetime>
  </property>
  <property fmtid="{D5CDD505-2E9C-101B-9397-08002B2CF9AE}" pid="3" name="Creator">
    <vt:lpwstr>Microsoft® Word para Microsoft 365</vt:lpwstr>
  </property>
  <property fmtid="{D5CDD505-2E9C-101B-9397-08002B2CF9AE}" pid="4" name="LastSaved">
    <vt:filetime>2022-02-06T00:00:00Z</vt:filetime>
  </property>
</Properties>
</file>