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71" r:id="rId4"/>
    <p:sldId id="272" r:id="rId5"/>
    <p:sldId id="274" r:id="rId6"/>
    <p:sldId id="275" r:id="rId7"/>
    <p:sldId id="292" r:id="rId8"/>
    <p:sldId id="276" r:id="rId9"/>
    <p:sldId id="293" r:id="rId10"/>
    <p:sldId id="278" r:id="rId11"/>
    <p:sldId id="298" r:id="rId12"/>
    <p:sldId id="283" r:id="rId13"/>
    <p:sldId id="284" r:id="rId14"/>
    <p:sldId id="285" r:id="rId15"/>
    <p:sldId id="286" r:id="rId16"/>
    <p:sldId id="289" r:id="rId17"/>
    <p:sldId id="287" r:id="rId18"/>
    <p:sldId id="295" r:id="rId19"/>
    <p:sldId id="288" r:id="rId20"/>
    <p:sldId id="296" r:id="rId21"/>
    <p:sldId id="290" r:id="rId22"/>
    <p:sldId id="297" r:id="rId23"/>
    <p:sldId id="280" r:id="rId24"/>
    <p:sldId id="299" r:id="rId25"/>
    <p:sldId id="300" r:id="rId26"/>
    <p:sldId id="301" r:id="rId27"/>
    <p:sldId id="303" r:id="rId28"/>
    <p:sldId id="304" r:id="rId29"/>
    <p:sldId id="305" r:id="rId30"/>
    <p:sldId id="294" r:id="rId31"/>
    <p:sldId id="260" r:id="rId32"/>
    <p:sldId id="263" r:id="rId33"/>
    <p:sldId id="264" r:id="rId34"/>
    <p:sldId id="273" r:id="rId35"/>
    <p:sldId id="281" r:id="rId36"/>
    <p:sldId id="282" r:id="rId37"/>
    <p:sldId id="307" r:id="rId38"/>
    <p:sldId id="265" r:id="rId39"/>
    <p:sldId id="266" r:id="rId40"/>
    <p:sldId id="267" r:id="rId41"/>
    <p:sldId id="308" r:id="rId42"/>
    <p:sldId id="268" r:id="rId43"/>
    <p:sldId id="306" r:id="rId44"/>
    <p:sldId id="309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2F762B"/>
    <a:srgbClr val="F5D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BD681-2138-D843-A8DE-90B1DD20C58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728C-F627-C048-B529-2D5D379C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kangax.github.io</a:t>
            </a:r>
            <a:r>
              <a:rPr lang="en-US" dirty="0" smtClean="0"/>
              <a:t>/</a:t>
            </a:r>
            <a:r>
              <a:rPr lang="en-US" dirty="0" err="1" smtClean="0"/>
              <a:t>compat</a:t>
            </a:r>
            <a:r>
              <a:rPr lang="en-US" dirty="0" smtClean="0"/>
              <a:t>-table/es6/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B728C-F627-C048-B529-2D5D379C77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rgbClr val="2F762B"/>
                </a:solidFill>
                <a:latin typeface="+mn-lt"/>
              </a:defRPr>
            </a:lvl1pPr>
            <a:lvl2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rgbClr val="2F762B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11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1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1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100" b="0" dirty="0" smtClean="0">
                <a:latin typeface="Gotham Medium" panose="02000604030000020004" pitchFamily="50" charset="0"/>
              </a:rPr>
              <a:t>with </a:t>
            </a:r>
            <a:r>
              <a:rPr lang="en-US" sz="11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536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600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Notes Dark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7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70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9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528-4CB9-EB43-816D-1A916AA8DC0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90" y="0"/>
            <a:ext cx="5395311" cy="5188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905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Habits of Highly Effective </a:t>
            </a:r>
            <a:br>
              <a:rPr lang="en-US" dirty="0" smtClean="0"/>
            </a:br>
            <a:r>
              <a:rPr lang="en-US" dirty="0" smtClean="0"/>
              <a:t>JavaScript Developers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367" y="2261171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JSHabits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67" y="28746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52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Helpful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8295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52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Helpful;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1248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Certain </a:t>
            </a:r>
            <a:r>
              <a:rPr lang="en-US" dirty="0" err="1"/>
              <a:t>ECMAScript</a:t>
            </a:r>
            <a:r>
              <a:rPr lang="en-US" dirty="0"/>
              <a:t> statements </a:t>
            </a:r>
            <a:r>
              <a:rPr lang="en-US" dirty="0" smtClean="0"/>
              <a:t>(…) </a:t>
            </a:r>
            <a:r>
              <a:rPr lang="en-US" dirty="0"/>
              <a:t>must be terminated with semicolons</a:t>
            </a:r>
            <a:r>
              <a:rPr lang="en-US" dirty="0" smtClean="0"/>
              <a:t>.“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EcmaScript</a:t>
            </a:r>
            <a:r>
              <a:rPr lang="en-US" dirty="0" smtClean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27447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/>
              <a:t>For convenience, however, such semicolons may be omitted from the source text in certain situations</a:t>
            </a:r>
            <a:r>
              <a:rPr lang="en-US" dirty="0" smtClean="0"/>
              <a:t>.“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5801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“These situations are described by saying that semicolons are automatically </a:t>
            </a:r>
            <a:r>
              <a:rPr lang="en-US" dirty="0" smtClean="0"/>
              <a:t>inserted….”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9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)}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err="1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);}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err="1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97931" y="581026"/>
            <a:ext cx="4263764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[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'menu'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'items'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'listed'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]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forEach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D800"/>
                </a:solidFill>
                <a:latin typeface="Consolas"/>
                <a:ea typeface="ＭＳ 明朝"/>
              </a:rPr>
              <a:t>element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       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64EAFF"/>
                </a:solidFill>
                <a:latin typeface="Consolas"/>
                <a:ea typeface="ＭＳ 明朝"/>
              </a:rPr>
              <a:t>element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})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2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97931" y="581026"/>
            <a:ext cx="4263764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[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'menu'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'items'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'listed'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]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forEach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D800"/>
                </a:solidFill>
                <a:latin typeface="Consolas"/>
                <a:ea typeface="ＭＳ 明朝"/>
              </a:rPr>
              <a:t>element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       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64EAFF"/>
                </a:solidFill>
                <a:latin typeface="Consolas"/>
                <a:ea typeface="ＭＳ 明朝"/>
              </a:rPr>
              <a:t>element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})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7" y="581026"/>
            <a:ext cx="4698767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'inside my </a:t>
            </a:r>
            <a:r>
              <a:rPr lang="en-US" sz="1800" dirty="0" err="1">
                <a:solidFill>
                  <a:srgbClr val="FFA2EA"/>
                </a:solidFill>
                <a:latin typeface="Consolas"/>
                <a:ea typeface="ＭＳ 明朝"/>
              </a:rPr>
              <a:t>iife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'doing secret 					stuff...'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}())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7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Jonathan Mills</a:t>
            </a:r>
          </a:p>
          <a:p>
            <a:pPr marL="0" indent="0">
              <a:buNone/>
            </a:pPr>
            <a:r>
              <a:rPr lang="en-US" dirty="0" smtClean="0"/>
              <a:t>Consultant at Page Technologies</a:t>
            </a:r>
          </a:p>
          <a:p>
            <a:pPr marL="0" indent="0">
              <a:buNone/>
            </a:pPr>
            <a:r>
              <a:rPr lang="en-US" dirty="0" smtClean="0"/>
              <a:t>I Write JavaScript</a:t>
            </a:r>
          </a:p>
          <a:p>
            <a:pPr marL="0" indent="0">
              <a:buNone/>
            </a:pPr>
            <a:r>
              <a:rPr lang="en-US" dirty="0" err="1" smtClean="0"/>
              <a:t>Pluralsight</a:t>
            </a:r>
            <a:r>
              <a:rPr lang="en-US" dirty="0" smtClean="0"/>
              <a:t> Author…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me…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1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7" y="581026"/>
            <a:ext cx="4698767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'inside my </a:t>
            </a:r>
            <a:r>
              <a:rPr lang="en-US" sz="1800" dirty="0" err="1">
                <a:solidFill>
                  <a:srgbClr val="FFA2EA"/>
                </a:solidFill>
                <a:latin typeface="Consolas"/>
                <a:ea typeface="ＭＳ 明朝"/>
              </a:rPr>
              <a:t>iife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'doing secret 					stuff...'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}())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returnObject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someTrueThing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return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{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	</a:t>
            </a:r>
            <a:r>
              <a:rPr lang="fr-FR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greeting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fr-FR" sz="1800" dirty="0">
                <a:solidFill>
                  <a:srgbClr val="FFA2EA"/>
                </a:solidFill>
                <a:latin typeface="Consolas"/>
                <a:ea typeface="ＭＳ 明朝"/>
              </a:rPr>
              <a:t>'hello'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7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returnObject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someTrueThing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return</a:t>
            </a:r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{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	</a:t>
            </a:r>
            <a:r>
              <a:rPr lang="fr-FR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greeting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fr-FR" sz="1800" dirty="0">
                <a:solidFill>
                  <a:srgbClr val="FFA2EA"/>
                </a:solidFill>
                <a:latin typeface="Consolas"/>
                <a:ea typeface="ＭＳ 明朝"/>
              </a:rPr>
              <a:t>'hello'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1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7269" y="2350136"/>
            <a:ext cx="3279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Equality…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56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/>
          </a:bodyPr>
          <a:lstStyle/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F7272"/>
                </a:solidFill>
                <a:latin typeface="Consolas"/>
                <a:ea typeface="ＭＳ 明朝"/>
              </a:rPr>
              <a:t>1</a:t>
            </a:r>
            <a:r>
              <a:rPr lang="is-I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'1'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(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 {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s-ES_tradnl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s-ES_tradnl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s-ES_tradnl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'Not 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da-DK" sz="1100" dirty="0">
              <a:latin typeface="Times New Roman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1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 err="1" smtClean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s-ES_tradnl" sz="1800" dirty="0" smtClean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F7272"/>
                </a:solidFill>
                <a:latin typeface="Consolas"/>
                <a:ea typeface="ＭＳ 明朝"/>
              </a:rPr>
              <a:t>0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(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 {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s-ES_tradnl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s-ES_tradnl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s-ES_tradnl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'Not 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da-DK" sz="800" dirty="0">
              <a:latin typeface="Times New Roman"/>
              <a:ea typeface="ＭＳ 明朝"/>
            </a:endParaRPr>
          </a:p>
          <a:p>
            <a:endParaRPr lang="da-DK" sz="1100" dirty="0">
              <a:latin typeface="Times New Roman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9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9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 smtClean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 smtClean="0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2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 smtClean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 smtClean="0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5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5380714" cy="419833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</a:p>
          <a:p>
            <a:pPr lvl="1"/>
            <a:r>
              <a:rPr lang="en-US" sz="19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</a:p>
          <a:p>
            <a:pPr lvl="1"/>
            <a:r>
              <a:rPr lang="en-US" sz="1900" dirty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‘11/11/11'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</a:p>
          <a:p>
            <a:pPr lvl="1"/>
            <a:r>
              <a:rPr lang="en-US" sz="1900" dirty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typeof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!==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 smtClean="0">
                <a:solidFill>
                  <a:srgbClr val="FFA2EA"/>
                </a:solidFill>
                <a:latin typeface="Consolas"/>
                <a:ea typeface="ＭＳ 明朝"/>
              </a:rPr>
              <a:t>undefined'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0066"/>
                </a:solidFill>
              </a:rPr>
              <a:t>“We are what we repeatedly do. Excellence is not an act, but a habit”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Gotham Bold"/>
                <a:cs typeface="Gotham Bold"/>
              </a:rPr>
              <a:t>Aristotle</a:t>
            </a:r>
            <a:endParaRPr lang="en-US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1415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4396" y="1690449"/>
            <a:ext cx="95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39051" y="263050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Expressions </a:t>
            </a:r>
            <a:r>
              <a:rPr lang="en-US" dirty="0" err="1" smtClean="0"/>
              <a:t>vs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30689" y="3859171"/>
            <a:ext cx="138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</a:t>
            </a:r>
            <a:r>
              <a:rPr lang="en-US" dirty="0" smtClean="0"/>
              <a:t>our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“</a:t>
            </a:r>
            <a:r>
              <a:rPr lang="en-US" dirty="0" smtClean="0"/>
              <a:t>JavaScript </a:t>
            </a:r>
            <a:r>
              <a:rPr lang="en-US" dirty="0"/>
              <a:t>is trying to help you…. Don’t let it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660066"/>
                </a:solidFill>
              </a:rPr>
              <a:t>”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Gotham Bold"/>
                <a:cs typeface="Gotham Bold"/>
              </a:rPr>
              <a:t>Me</a:t>
            </a:r>
            <a:endParaRPr lang="en-US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7329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9568" y="2308906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Globals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961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9568" y="2308906"/>
            <a:ext cx="214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Deletes…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42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1091" y="2457335"/>
            <a:ext cx="1260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9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Know Who Your Functions Are…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30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Rocks!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Know </a:t>
            </a:r>
            <a:r>
              <a:rPr lang="en-US" sz="3600" dirty="0" smtClean="0"/>
              <a:t>Your </a:t>
            </a:r>
            <a:r>
              <a:rPr lang="en-US" sz="3600" dirty="0"/>
              <a:t>C</a:t>
            </a:r>
            <a:r>
              <a:rPr lang="en-US" sz="3600" dirty="0" smtClean="0"/>
              <a:t>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6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reinvent the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1896" y="1525527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Lodash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4712" y="2614011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8217" y="352932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5430" y="12616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1494" y="3446867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0057" y="940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6034" y="4081816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9453" y="2704718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 Awesome…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Over Do It…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71093"/>
            <a:ext cx="4572000" cy="4801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leftpad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leftpad</a:t>
            </a:r>
            <a:r>
              <a:rPr lang="en-US" dirty="0"/>
              <a:t> 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String(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-1;</a:t>
            </a:r>
          </a:p>
          <a:p>
            <a:endParaRPr lang="en-US" dirty="0"/>
          </a:p>
          <a:p>
            <a:r>
              <a:rPr lang="en-US" dirty="0"/>
              <a:t>  if (!</a:t>
            </a:r>
            <a:r>
              <a:rPr lang="en-US" dirty="0" err="1"/>
              <a:t>ch</a:t>
            </a:r>
            <a:r>
              <a:rPr lang="en-US" dirty="0"/>
              <a:t> &amp;&amp; </a:t>
            </a:r>
            <a:r>
              <a:rPr lang="en-US" dirty="0" err="1"/>
              <a:t>ch</a:t>
            </a:r>
            <a:r>
              <a:rPr lang="en-US" dirty="0"/>
              <a:t> !== 0) </a:t>
            </a:r>
            <a:r>
              <a:rPr lang="en-US" dirty="0" err="1"/>
              <a:t>ch</a:t>
            </a:r>
            <a:r>
              <a:rPr lang="en-US" dirty="0"/>
              <a:t> = ' ';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 - </a:t>
            </a:r>
            <a:r>
              <a:rPr lang="en-US" dirty="0" err="1"/>
              <a:t>str.length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while (++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ch</a:t>
            </a:r>
            <a:r>
              <a:rPr lang="en-US" dirty="0"/>
              <a:t> +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3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90" y="0"/>
            <a:ext cx="5395311" cy="5188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905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Habits of Highly Effective </a:t>
            </a:r>
            <a:br>
              <a:rPr lang="en-US" dirty="0" smtClean="0"/>
            </a:br>
            <a:r>
              <a:rPr lang="en-US" dirty="0" smtClean="0"/>
              <a:t>JavaScript Developers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367" y="2261171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JSHabits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67" y="28746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946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7024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Not your primary language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5411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11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72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Different 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0341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11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526</Words>
  <Application>Microsoft Office PowerPoint</Application>
  <PresentationFormat>On-screen Show (16:9)</PresentationFormat>
  <Paragraphs>368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Consolas</vt:lpstr>
      <vt:lpstr>Gotham Bold</vt:lpstr>
      <vt:lpstr>Gotham Book</vt:lpstr>
      <vt:lpstr>Gotham Light</vt:lpstr>
      <vt:lpstr>Gotham Medium</vt:lpstr>
      <vt:lpstr>Gotham Rounded Light</vt:lpstr>
      <vt:lpstr>ＭＳ 明朝</vt:lpstr>
      <vt:lpstr>Roboto Mono</vt:lpstr>
      <vt:lpstr>Times New Roman</vt:lpstr>
      <vt:lpstr>Wingdings 3</vt:lpstr>
      <vt:lpstr>Office Theme</vt:lpstr>
      <vt:lpstr>Habits of Highly Effective  JavaScript Developers</vt:lpstr>
      <vt:lpstr>PowerPoint Presentation</vt:lpstr>
      <vt:lpstr>“We are what we repeatedly do. Excellence is not an act, but a habit”</vt:lpstr>
      <vt:lpstr>Know Your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“Certain ECMAScript statements (…) must be terminated with semicolons.“</vt:lpstr>
      <vt:lpstr>“For convenience, however, such semicolons may be omitted from the source text in certain situations.“</vt:lpstr>
      <vt:lpstr>“These situations are described by saying that semicolons are automatically inserted….”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Linting</vt:lpstr>
      <vt:lpstr>Know Your IDE</vt:lpstr>
      <vt:lpstr>Strict Mode</vt:lpstr>
      <vt:lpstr>“JavaScript is trying to help you…. Don’t let it.”</vt:lpstr>
      <vt:lpstr>PowerPoint Presentation</vt:lpstr>
      <vt:lpstr>PowerPoint Presentation</vt:lpstr>
      <vt:lpstr>PowerPoint Presentation</vt:lpstr>
      <vt:lpstr>Know Who Your Functions Are…</vt:lpstr>
      <vt:lpstr>ES6 Rocks!</vt:lpstr>
      <vt:lpstr>Don’t reinvent the wheel</vt:lpstr>
      <vt:lpstr>PowerPoint Presentation</vt:lpstr>
      <vt:lpstr>Don’t Over Do It… </vt:lpstr>
      <vt:lpstr>PowerPoint Presentation</vt:lpstr>
      <vt:lpstr>Habits of Highly Effective  JavaScript Developers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 of Highly Effective  JavaScript Developers</dc:title>
  <dc:creator>Jonathan Mills</dc:creator>
  <cp:lastModifiedBy>Mauer, Kevin Howard</cp:lastModifiedBy>
  <cp:revision>23</cp:revision>
  <dcterms:created xsi:type="dcterms:W3CDTF">2016-03-25T00:13:31Z</dcterms:created>
  <dcterms:modified xsi:type="dcterms:W3CDTF">2017-04-14T17:28:11Z</dcterms:modified>
</cp:coreProperties>
</file>