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258" r:id="rId3"/>
    <p:sldId id="260" r:id="rId4"/>
    <p:sldId id="259" r:id="rId5"/>
    <p:sldId id="311" r:id="rId6"/>
    <p:sldId id="313" r:id="rId7"/>
    <p:sldId id="314" r:id="rId8"/>
    <p:sldId id="315" r:id="rId9"/>
    <p:sldId id="321" r:id="rId10"/>
    <p:sldId id="322" r:id="rId11"/>
    <p:sldId id="323" r:id="rId12"/>
    <p:sldId id="324" r:id="rId13"/>
    <p:sldId id="317" r:id="rId14"/>
    <p:sldId id="318" r:id="rId15"/>
    <p:sldId id="319" r:id="rId16"/>
    <p:sldId id="320" r:id="rId17"/>
    <p:sldId id="316" r:id="rId18"/>
  </p:sldIdLst>
  <p:sldSz cx="9144000" cy="5143500" type="screen16x9"/>
  <p:notesSz cx="6858000" cy="9144000"/>
  <p:embeddedFontLst>
    <p:embeddedFont>
      <p:font typeface="Anaheim"/>
      <p:regular r:id="rId20"/>
      <p:bold r:id="rId21"/>
    </p:embeddedFont>
    <p:embeddedFont>
      <p:font typeface="Archivo Black"/>
      <p:regular r:id="rId22"/>
    </p:embeddedFont>
    <p:embeddedFont>
      <p:font typeface="Bebas Neue" panose="020B0606020202050201" pitchFamily="34" charset="0"/>
      <p:regular r:id="rId23"/>
    </p:embeddedFont>
    <p:embeddedFont>
      <p:font typeface="Bellota Text"/>
      <p:regular r:id="rId24"/>
      <p:bold r:id="rId25"/>
      <p:italic r:id="rId26"/>
      <p:boldItalic r:id="rId27"/>
    </p:embeddedFont>
    <p:embeddedFont>
      <p:font typeface="Kanit Medium" panose="020B0604020202020204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97BF51-8EA7-4A44-BA8D-992CA45AF9B9}">
  <a:tblStyle styleId="{8E97BF51-8EA7-4A44-BA8D-992CA45AF9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3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5ff6a53fa9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5ff6a53fa9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>
          <a:extLst>
            <a:ext uri="{FF2B5EF4-FFF2-40B4-BE49-F238E27FC236}">
              <a16:creationId xmlns:a16="http://schemas.microsoft.com/office/drawing/2014/main" id="{D1272F02-09AE-E240-EBFE-A3957F71D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54dda1946d_6_344:notes">
            <a:extLst>
              <a:ext uri="{FF2B5EF4-FFF2-40B4-BE49-F238E27FC236}">
                <a16:creationId xmlns:a16="http://schemas.microsoft.com/office/drawing/2014/main" id="{DD0962A7-9D4B-B858-1DB3-CBC6242634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54dda1946d_6_344:notes">
            <a:extLst>
              <a:ext uri="{FF2B5EF4-FFF2-40B4-BE49-F238E27FC236}">
                <a16:creationId xmlns:a16="http://schemas.microsoft.com/office/drawing/2014/main" id="{6E0B2FB0-6CC4-E464-D5BA-AE49A48CF7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34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>
          <a:extLst>
            <a:ext uri="{FF2B5EF4-FFF2-40B4-BE49-F238E27FC236}">
              <a16:creationId xmlns:a16="http://schemas.microsoft.com/office/drawing/2014/main" id="{1B3E0461-21E5-569A-46C4-6CEFEF8CF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54dda1946d_6_344:notes">
            <a:extLst>
              <a:ext uri="{FF2B5EF4-FFF2-40B4-BE49-F238E27FC236}">
                <a16:creationId xmlns:a16="http://schemas.microsoft.com/office/drawing/2014/main" id="{4E67CCC3-1A77-EC2E-3DEC-06DA644D5B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54dda1946d_6_344:notes">
            <a:extLst>
              <a:ext uri="{FF2B5EF4-FFF2-40B4-BE49-F238E27FC236}">
                <a16:creationId xmlns:a16="http://schemas.microsoft.com/office/drawing/2014/main" id="{16944D4E-7F2D-12A3-326A-E6483444EE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166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4">
          <a:extLst>
            <a:ext uri="{FF2B5EF4-FFF2-40B4-BE49-F238E27FC236}">
              <a16:creationId xmlns:a16="http://schemas.microsoft.com/office/drawing/2014/main" id="{90D93205-5189-84D8-DCA5-73946B77E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25ffbd7cc44_0_19864:notes">
            <a:extLst>
              <a:ext uri="{FF2B5EF4-FFF2-40B4-BE49-F238E27FC236}">
                <a16:creationId xmlns:a16="http://schemas.microsoft.com/office/drawing/2014/main" id="{B7775CDB-0A8B-41AE-F0A3-66A9297142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25ffbd7cc44_0_19864:notes">
            <a:extLst>
              <a:ext uri="{FF2B5EF4-FFF2-40B4-BE49-F238E27FC236}">
                <a16:creationId xmlns:a16="http://schemas.microsoft.com/office/drawing/2014/main" id="{213281F1-6D76-2CC3-91B6-909C057CA8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942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4">
          <a:extLst>
            <a:ext uri="{FF2B5EF4-FFF2-40B4-BE49-F238E27FC236}">
              <a16:creationId xmlns:a16="http://schemas.microsoft.com/office/drawing/2014/main" id="{A556EF95-29A1-A922-125A-A26A3947E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25ffbd7cc44_0_19864:notes">
            <a:extLst>
              <a:ext uri="{FF2B5EF4-FFF2-40B4-BE49-F238E27FC236}">
                <a16:creationId xmlns:a16="http://schemas.microsoft.com/office/drawing/2014/main" id="{F8B2FAF6-7916-80AE-9F96-9D5A2A8F7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25ffbd7cc44_0_19864:notes">
            <a:extLst>
              <a:ext uri="{FF2B5EF4-FFF2-40B4-BE49-F238E27FC236}">
                <a16:creationId xmlns:a16="http://schemas.microsoft.com/office/drawing/2014/main" id="{21D6498F-4C55-4F35-D1E4-64CE13091F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902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>
          <a:extLst>
            <a:ext uri="{FF2B5EF4-FFF2-40B4-BE49-F238E27FC236}">
              <a16:creationId xmlns:a16="http://schemas.microsoft.com/office/drawing/2014/main" id="{C652BF1C-00C3-2788-F59A-0A1F1D85D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54dda1946d_6_344:notes">
            <a:extLst>
              <a:ext uri="{FF2B5EF4-FFF2-40B4-BE49-F238E27FC236}">
                <a16:creationId xmlns:a16="http://schemas.microsoft.com/office/drawing/2014/main" id="{DE393BD7-377C-4D9A-549D-EBAB10D4E1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54dda1946d_6_344:notes">
            <a:extLst>
              <a:ext uri="{FF2B5EF4-FFF2-40B4-BE49-F238E27FC236}">
                <a16:creationId xmlns:a16="http://schemas.microsoft.com/office/drawing/2014/main" id="{39BB75CA-E5AA-457D-4DCC-137019F2B5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576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4">
          <a:extLst>
            <a:ext uri="{FF2B5EF4-FFF2-40B4-BE49-F238E27FC236}">
              <a16:creationId xmlns:a16="http://schemas.microsoft.com/office/drawing/2014/main" id="{2DE9DA2B-E13D-974E-6223-F200EC415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25ffbd7cc44_0_19864:notes">
            <a:extLst>
              <a:ext uri="{FF2B5EF4-FFF2-40B4-BE49-F238E27FC236}">
                <a16:creationId xmlns:a16="http://schemas.microsoft.com/office/drawing/2014/main" id="{3ED50298-3316-992F-7171-2E513104D4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25ffbd7cc44_0_19864:notes">
            <a:extLst>
              <a:ext uri="{FF2B5EF4-FFF2-40B4-BE49-F238E27FC236}">
                <a16:creationId xmlns:a16="http://schemas.microsoft.com/office/drawing/2014/main" id="{8A91A689-07E0-F2AB-5837-4033159100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306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>
          <a:extLst>
            <a:ext uri="{FF2B5EF4-FFF2-40B4-BE49-F238E27FC236}">
              <a16:creationId xmlns:a16="http://schemas.microsoft.com/office/drawing/2014/main" id="{633DF30B-551F-E393-F535-48C4118C9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54dda1946d_6_344:notes">
            <a:extLst>
              <a:ext uri="{FF2B5EF4-FFF2-40B4-BE49-F238E27FC236}">
                <a16:creationId xmlns:a16="http://schemas.microsoft.com/office/drawing/2014/main" id="{4671672A-1004-BBC6-29AE-7EA95F40E9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54dda1946d_6_344:notes">
            <a:extLst>
              <a:ext uri="{FF2B5EF4-FFF2-40B4-BE49-F238E27FC236}">
                <a16:creationId xmlns:a16="http://schemas.microsoft.com/office/drawing/2014/main" id="{CCE02DC0-ABDB-D6F5-DF36-B8AFD82B33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097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C477D1EC-88F3-0AC5-2F5F-AB3DE7AA6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54dda1946d_6_377:notes">
            <a:extLst>
              <a:ext uri="{FF2B5EF4-FFF2-40B4-BE49-F238E27FC236}">
                <a16:creationId xmlns:a16="http://schemas.microsoft.com/office/drawing/2014/main" id="{1AF92EC9-FA6F-C926-027C-C7299C7ACD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54dda1946d_6_377:notes">
            <a:extLst>
              <a:ext uri="{FF2B5EF4-FFF2-40B4-BE49-F238E27FC236}">
                <a16:creationId xmlns:a16="http://schemas.microsoft.com/office/drawing/2014/main" id="{AEB5450D-FF37-944A-003E-9AD916D6B3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71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>
          <a:extLst>
            <a:ext uri="{FF2B5EF4-FFF2-40B4-BE49-F238E27FC236}">
              <a16:creationId xmlns:a16="http://schemas.microsoft.com/office/drawing/2014/main" id="{3FF89F7B-46EA-1332-402F-4E8AB5571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54dda1946d_6_308:notes">
            <a:extLst>
              <a:ext uri="{FF2B5EF4-FFF2-40B4-BE49-F238E27FC236}">
                <a16:creationId xmlns:a16="http://schemas.microsoft.com/office/drawing/2014/main" id="{3981E0AE-4F6A-590F-47B2-02E1F1675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54dda1946d_6_308:notes">
            <a:extLst>
              <a:ext uri="{FF2B5EF4-FFF2-40B4-BE49-F238E27FC236}">
                <a16:creationId xmlns:a16="http://schemas.microsoft.com/office/drawing/2014/main" id="{66B0EB25-8FE7-3DCA-81C9-44028C3F45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86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>
          <a:extLst>
            <a:ext uri="{FF2B5EF4-FFF2-40B4-BE49-F238E27FC236}">
              <a16:creationId xmlns:a16="http://schemas.microsoft.com/office/drawing/2014/main" id="{C0A41141-8AE0-607E-18A2-563FC29F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54dda1946d_6_344:notes">
            <a:extLst>
              <a:ext uri="{FF2B5EF4-FFF2-40B4-BE49-F238E27FC236}">
                <a16:creationId xmlns:a16="http://schemas.microsoft.com/office/drawing/2014/main" id="{B9A8CE88-8005-6B23-7BA5-C933663A12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54dda1946d_6_344:notes">
            <a:extLst>
              <a:ext uri="{FF2B5EF4-FFF2-40B4-BE49-F238E27FC236}">
                <a16:creationId xmlns:a16="http://schemas.microsoft.com/office/drawing/2014/main" id="{E4551441-6368-F71A-03B3-BDB275FC5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82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>
          <a:extLst>
            <a:ext uri="{FF2B5EF4-FFF2-40B4-BE49-F238E27FC236}">
              <a16:creationId xmlns:a16="http://schemas.microsoft.com/office/drawing/2014/main" id="{766D4B6F-465A-0225-72FC-E50572009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54dda1946d_6_344:notes">
            <a:extLst>
              <a:ext uri="{FF2B5EF4-FFF2-40B4-BE49-F238E27FC236}">
                <a16:creationId xmlns:a16="http://schemas.microsoft.com/office/drawing/2014/main" id="{919A8C97-C19D-E5E0-2594-1479BF57BA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54dda1946d_6_344:notes">
            <a:extLst>
              <a:ext uri="{FF2B5EF4-FFF2-40B4-BE49-F238E27FC236}">
                <a16:creationId xmlns:a16="http://schemas.microsoft.com/office/drawing/2014/main" id="{DACD1FE9-9193-E8AD-7812-D1CC927883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40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4">
          <a:extLst>
            <a:ext uri="{FF2B5EF4-FFF2-40B4-BE49-F238E27FC236}">
              <a16:creationId xmlns:a16="http://schemas.microsoft.com/office/drawing/2014/main" id="{3ECEB8EA-71B0-DD4B-14FA-72AEDA256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25ffbd7cc44_0_19864:notes">
            <a:extLst>
              <a:ext uri="{FF2B5EF4-FFF2-40B4-BE49-F238E27FC236}">
                <a16:creationId xmlns:a16="http://schemas.microsoft.com/office/drawing/2014/main" id="{BAC90020-BA06-F0B1-70FF-22A796D87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25ffbd7cc44_0_19864:notes">
            <a:extLst>
              <a:ext uri="{FF2B5EF4-FFF2-40B4-BE49-F238E27FC236}">
                <a16:creationId xmlns:a16="http://schemas.microsoft.com/office/drawing/2014/main" id="{9918942B-825D-65D3-64D4-4F7AFC5F7B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924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>
          <a:extLst>
            <a:ext uri="{FF2B5EF4-FFF2-40B4-BE49-F238E27FC236}">
              <a16:creationId xmlns:a16="http://schemas.microsoft.com/office/drawing/2014/main" id="{DEB118EF-F63E-168F-3B89-41C6038C1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54dda1946d_6_344:notes">
            <a:extLst>
              <a:ext uri="{FF2B5EF4-FFF2-40B4-BE49-F238E27FC236}">
                <a16:creationId xmlns:a16="http://schemas.microsoft.com/office/drawing/2014/main" id="{DBC151F1-9BB0-2209-FC64-8E3E5B5176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54dda1946d_6_344:notes">
            <a:extLst>
              <a:ext uri="{FF2B5EF4-FFF2-40B4-BE49-F238E27FC236}">
                <a16:creationId xmlns:a16="http://schemas.microsoft.com/office/drawing/2014/main" id="{CDC0EA77-ACB8-DCE9-FF25-DEC9B238DF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3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2675" y="1332075"/>
            <a:ext cx="4528800" cy="20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2675" y="34549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36"/>
          <p:cNvGrpSpPr/>
          <p:nvPr/>
        </p:nvGrpSpPr>
        <p:grpSpPr>
          <a:xfrm>
            <a:off x="110396" y="110538"/>
            <a:ext cx="8939902" cy="4836236"/>
            <a:chOff x="110396" y="110538"/>
            <a:chExt cx="8939902" cy="4836236"/>
          </a:xfrm>
        </p:grpSpPr>
        <p:grpSp>
          <p:nvGrpSpPr>
            <p:cNvPr id="626" name="Google Shape;626;p36"/>
            <p:cNvGrpSpPr/>
            <p:nvPr/>
          </p:nvGrpSpPr>
          <p:grpSpPr>
            <a:xfrm rot="10800000" flipH="1">
              <a:off x="110396" y="110538"/>
              <a:ext cx="553777" cy="984811"/>
              <a:chOff x="110396" y="3961963"/>
              <a:chExt cx="553777" cy="984811"/>
            </a:xfrm>
          </p:grpSpPr>
          <p:sp>
            <p:nvSpPr>
              <p:cNvPr id="627" name="Google Shape;627;p36"/>
              <p:cNvSpPr/>
              <p:nvPr/>
            </p:nvSpPr>
            <p:spPr>
              <a:xfrm flipH="1">
                <a:off x="126437" y="3961963"/>
                <a:ext cx="156016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6"/>
              <p:cNvSpPr/>
              <p:nvPr/>
            </p:nvSpPr>
            <p:spPr>
              <a:xfrm flipH="1">
                <a:off x="111126" y="4279142"/>
                <a:ext cx="282167" cy="87071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6"/>
              <p:cNvSpPr/>
              <p:nvPr/>
            </p:nvSpPr>
            <p:spPr>
              <a:xfrm flipH="1">
                <a:off x="217946" y="4030845"/>
                <a:ext cx="30653" cy="30251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 flipH="1">
                <a:off x="217946" y="4115889"/>
                <a:ext cx="30653" cy="30653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 flipH="1">
                <a:off x="217946" y="4206578"/>
                <a:ext cx="30653" cy="30251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 flipH="1">
                <a:off x="128061" y="3986505"/>
                <a:ext cx="158011" cy="31764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36"/>
              <p:cNvGrpSpPr/>
              <p:nvPr/>
            </p:nvGrpSpPr>
            <p:grpSpPr>
              <a:xfrm rot="-5400000">
                <a:off x="100100" y="4382702"/>
                <a:ext cx="574367" cy="553777"/>
                <a:chOff x="294700" y="1050300"/>
                <a:chExt cx="926100" cy="892900"/>
              </a:xfrm>
            </p:grpSpPr>
            <p:sp>
              <p:nvSpPr>
                <p:cNvPr id="634" name="Google Shape;634;p36"/>
                <p:cNvSpPr/>
                <p:nvPr/>
              </p:nvSpPr>
              <p:spPr>
                <a:xfrm>
                  <a:off x="294700" y="1053850"/>
                  <a:ext cx="912950" cy="87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" h="35022" extrusionOk="0">
                      <a:moveTo>
                        <a:pt x="14328" y="1"/>
                      </a:moveTo>
                      <a:cubicBezTo>
                        <a:pt x="9477" y="1"/>
                        <a:pt x="5436" y="477"/>
                        <a:pt x="4286" y="1914"/>
                      </a:cubicBezTo>
                      <a:cubicBezTo>
                        <a:pt x="1" y="7277"/>
                        <a:pt x="3334" y="35022"/>
                        <a:pt x="3334" y="35022"/>
                      </a:cubicBezTo>
                      <a:lnTo>
                        <a:pt x="19224" y="35022"/>
                      </a:lnTo>
                      <a:cubicBezTo>
                        <a:pt x="19224" y="35022"/>
                        <a:pt x="16943" y="18581"/>
                        <a:pt x="18948" y="16626"/>
                      </a:cubicBezTo>
                      <a:cubicBezTo>
                        <a:pt x="19504" y="16077"/>
                        <a:pt x="21131" y="15880"/>
                        <a:pt x="23184" y="15880"/>
                      </a:cubicBezTo>
                      <a:cubicBezTo>
                        <a:pt x="28449" y="15880"/>
                        <a:pt x="36517" y="17177"/>
                        <a:pt x="36517" y="17177"/>
                      </a:cubicBezTo>
                      <a:lnTo>
                        <a:pt x="36517" y="1839"/>
                      </a:lnTo>
                      <a:cubicBezTo>
                        <a:pt x="36517" y="1839"/>
                        <a:pt x="23859" y="1"/>
                        <a:pt x="143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6"/>
                <p:cNvSpPr/>
                <p:nvPr/>
              </p:nvSpPr>
              <p:spPr>
                <a:xfrm>
                  <a:off x="1085425" y="1050300"/>
                  <a:ext cx="135375" cy="4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5" h="17921" extrusionOk="0">
                      <a:moveTo>
                        <a:pt x="1104" y="1"/>
                      </a:moveTo>
                      <a:lnTo>
                        <a:pt x="1" y="17921"/>
                      </a:lnTo>
                      <a:lnTo>
                        <a:pt x="5414" y="17921"/>
                      </a:lnTo>
                      <a:lnTo>
                        <a:pt x="5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6"/>
                <p:cNvSpPr/>
                <p:nvPr/>
              </p:nvSpPr>
              <p:spPr>
                <a:xfrm>
                  <a:off x="340450" y="1815350"/>
                  <a:ext cx="440500" cy="1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0" h="5114" extrusionOk="0">
                      <a:moveTo>
                        <a:pt x="0" y="0"/>
                      </a:moveTo>
                      <a:lnTo>
                        <a:pt x="0" y="5113"/>
                      </a:lnTo>
                      <a:lnTo>
                        <a:pt x="17619" y="5113"/>
                      </a:lnTo>
                      <a:lnTo>
                        <a:pt x="17619" y="11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6"/>
                <p:cNvSpPr/>
                <p:nvPr/>
              </p:nvSpPr>
              <p:spPr>
                <a:xfrm>
                  <a:off x="554100" y="1727625"/>
                  <a:ext cx="47650" cy="4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881" extrusionOk="0">
                      <a:moveTo>
                        <a:pt x="953" y="1"/>
                      </a:moveTo>
                      <a:cubicBezTo>
                        <a:pt x="427" y="1"/>
                        <a:pt x="1" y="427"/>
                        <a:pt x="1" y="953"/>
                      </a:cubicBezTo>
                      <a:cubicBezTo>
                        <a:pt x="1" y="1454"/>
                        <a:pt x="427" y="1880"/>
                        <a:pt x="953" y="1880"/>
                      </a:cubicBezTo>
                      <a:cubicBezTo>
                        <a:pt x="1479" y="1880"/>
                        <a:pt x="1905" y="1454"/>
                        <a:pt x="1905" y="953"/>
                      </a:cubicBezTo>
                      <a:cubicBezTo>
                        <a:pt x="1905" y="427"/>
                        <a:pt x="1479" y="1"/>
                        <a:pt x="9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6"/>
                <p:cNvSpPr/>
                <p:nvPr/>
              </p:nvSpPr>
              <p:spPr>
                <a:xfrm>
                  <a:off x="554100" y="1594800"/>
                  <a:ext cx="47650" cy="4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906" extrusionOk="0">
                      <a:moveTo>
                        <a:pt x="953" y="0"/>
                      </a:moveTo>
                      <a:cubicBezTo>
                        <a:pt x="427" y="0"/>
                        <a:pt x="1" y="426"/>
                        <a:pt x="1" y="953"/>
                      </a:cubicBezTo>
                      <a:cubicBezTo>
                        <a:pt x="1" y="1479"/>
                        <a:pt x="427" y="1905"/>
                        <a:pt x="953" y="1905"/>
                      </a:cubicBezTo>
                      <a:cubicBezTo>
                        <a:pt x="1479" y="1905"/>
                        <a:pt x="1905" y="1479"/>
                        <a:pt x="1905" y="953"/>
                      </a:cubicBezTo>
                      <a:cubicBezTo>
                        <a:pt x="1905" y="426"/>
                        <a:pt x="1479" y="0"/>
                        <a:pt x="9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6"/>
                <p:cNvSpPr/>
                <p:nvPr/>
              </p:nvSpPr>
              <p:spPr>
                <a:xfrm>
                  <a:off x="554100" y="1454450"/>
                  <a:ext cx="47650" cy="4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906" extrusionOk="0">
                      <a:moveTo>
                        <a:pt x="953" y="0"/>
                      </a:moveTo>
                      <a:cubicBezTo>
                        <a:pt x="427" y="0"/>
                        <a:pt x="1" y="426"/>
                        <a:pt x="1" y="953"/>
                      </a:cubicBezTo>
                      <a:cubicBezTo>
                        <a:pt x="1" y="1479"/>
                        <a:pt x="427" y="1905"/>
                        <a:pt x="953" y="1905"/>
                      </a:cubicBezTo>
                      <a:cubicBezTo>
                        <a:pt x="1479" y="1905"/>
                        <a:pt x="1905" y="1479"/>
                        <a:pt x="1905" y="953"/>
                      </a:cubicBezTo>
                      <a:cubicBezTo>
                        <a:pt x="1905" y="426"/>
                        <a:pt x="1479" y="0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6"/>
                <p:cNvSpPr/>
                <p:nvPr/>
              </p:nvSpPr>
              <p:spPr>
                <a:xfrm>
                  <a:off x="554100" y="1316600"/>
                  <a:ext cx="47650" cy="4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881" extrusionOk="0">
                      <a:moveTo>
                        <a:pt x="953" y="0"/>
                      </a:moveTo>
                      <a:cubicBezTo>
                        <a:pt x="427" y="0"/>
                        <a:pt x="1" y="427"/>
                        <a:pt x="1" y="928"/>
                      </a:cubicBezTo>
                      <a:cubicBezTo>
                        <a:pt x="1" y="1454"/>
                        <a:pt x="427" y="1880"/>
                        <a:pt x="953" y="1880"/>
                      </a:cubicBezTo>
                      <a:cubicBezTo>
                        <a:pt x="1479" y="1880"/>
                        <a:pt x="1905" y="1454"/>
                        <a:pt x="1905" y="928"/>
                      </a:cubicBezTo>
                      <a:cubicBezTo>
                        <a:pt x="1905" y="427"/>
                        <a:pt x="1479" y="0"/>
                        <a:pt x="9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6"/>
                <p:cNvSpPr/>
                <p:nvPr/>
              </p:nvSpPr>
              <p:spPr>
                <a:xfrm>
                  <a:off x="363000" y="1199425"/>
                  <a:ext cx="316450" cy="6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25365" extrusionOk="0">
                      <a:moveTo>
                        <a:pt x="26" y="1"/>
                      </a:moveTo>
                      <a:lnTo>
                        <a:pt x="1" y="552"/>
                      </a:lnTo>
                      <a:lnTo>
                        <a:pt x="12106" y="978"/>
                      </a:lnTo>
                      <a:lnTo>
                        <a:pt x="11705" y="25364"/>
                      </a:lnTo>
                      <a:lnTo>
                        <a:pt x="12256" y="25364"/>
                      </a:lnTo>
                      <a:lnTo>
                        <a:pt x="12657" y="452"/>
                      </a:lnTo>
                      <a:lnTo>
                        <a:pt x="26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2" name="Google Shape;642;p36"/>
            <p:cNvGrpSpPr/>
            <p:nvPr/>
          </p:nvGrpSpPr>
          <p:grpSpPr>
            <a:xfrm flipH="1">
              <a:off x="8496521" y="3961963"/>
              <a:ext cx="553777" cy="984811"/>
              <a:chOff x="110396" y="3961963"/>
              <a:chExt cx="553777" cy="984811"/>
            </a:xfrm>
          </p:grpSpPr>
          <p:sp>
            <p:nvSpPr>
              <p:cNvPr id="643" name="Google Shape;643;p36"/>
              <p:cNvSpPr/>
              <p:nvPr/>
            </p:nvSpPr>
            <p:spPr>
              <a:xfrm flipH="1">
                <a:off x="126437" y="3961963"/>
                <a:ext cx="156016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 flipH="1">
                <a:off x="111126" y="4279142"/>
                <a:ext cx="282167" cy="87071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 flipH="1">
                <a:off x="217946" y="4030845"/>
                <a:ext cx="30653" cy="30251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6"/>
              <p:cNvSpPr/>
              <p:nvPr/>
            </p:nvSpPr>
            <p:spPr>
              <a:xfrm flipH="1">
                <a:off x="217946" y="4115889"/>
                <a:ext cx="30653" cy="30653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6"/>
              <p:cNvSpPr/>
              <p:nvPr/>
            </p:nvSpPr>
            <p:spPr>
              <a:xfrm flipH="1">
                <a:off x="217946" y="4206578"/>
                <a:ext cx="30653" cy="30251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 flipH="1">
                <a:off x="128061" y="3986505"/>
                <a:ext cx="158011" cy="31764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9" name="Google Shape;649;p36"/>
              <p:cNvGrpSpPr/>
              <p:nvPr/>
            </p:nvGrpSpPr>
            <p:grpSpPr>
              <a:xfrm rot="-5400000">
                <a:off x="100100" y="4382702"/>
                <a:ext cx="574367" cy="553777"/>
                <a:chOff x="294700" y="1050300"/>
                <a:chExt cx="926100" cy="892900"/>
              </a:xfrm>
            </p:grpSpPr>
            <p:sp>
              <p:nvSpPr>
                <p:cNvPr id="650" name="Google Shape;650;p36"/>
                <p:cNvSpPr/>
                <p:nvPr/>
              </p:nvSpPr>
              <p:spPr>
                <a:xfrm>
                  <a:off x="294700" y="1053850"/>
                  <a:ext cx="912950" cy="87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" h="35022" extrusionOk="0">
                      <a:moveTo>
                        <a:pt x="14328" y="1"/>
                      </a:moveTo>
                      <a:cubicBezTo>
                        <a:pt x="9477" y="1"/>
                        <a:pt x="5436" y="477"/>
                        <a:pt x="4286" y="1914"/>
                      </a:cubicBezTo>
                      <a:cubicBezTo>
                        <a:pt x="1" y="7277"/>
                        <a:pt x="3334" y="35022"/>
                        <a:pt x="3334" y="35022"/>
                      </a:cubicBezTo>
                      <a:lnTo>
                        <a:pt x="19224" y="35022"/>
                      </a:lnTo>
                      <a:cubicBezTo>
                        <a:pt x="19224" y="35022"/>
                        <a:pt x="16943" y="18581"/>
                        <a:pt x="18948" y="16626"/>
                      </a:cubicBezTo>
                      <a:cubicBezTo>
                        <a:pt x="19504" y="16077"/>
                        <a:pt x="21131" y="15880"/>
                        <a:pt x="23184" y="15880"/>
                      </a:cubicBezTo>
                      <a:cubicBezTo>
                        <a:pt x="28449" y="15880"/>
                        <a:pt x="36517" y="17177"/>
                        <a:pt x="36517" y="17177"/>
                      </a:cubicBezTo>
                      <a:lnTo>
                        <a:pt x="36517" y="1839"/>
                      </a:lnTo>
                      <a:cubicBezTo>
                        <a:pt x="36517" y="1839"/>
                        <a:pt x="23859" y="1"/>
                        <a:pt x="143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6"/>
                <p:cNvSpPr/>
                <p:nvPr/>
              </p:nvSpPr>
              <p:spPr>
                <a:xfrm>
                  <a:off x="1085425" y="1050300"/>
                  <a:ext cx="135375" cy="4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5" h="17921" extrusionOk="0">
                      <a:moveTo>
                        <a:pt x="1104" y="1"/>
                      </a:moveTo>
                      <a:lnTo>
                        <a:pt x="1" y="17921"/>
                      </a:lnTo>
                      <a:lnTo>
                        <a:pt x="5414" y="17921"/>
                      </a:lnTo>
                      <a:lnTo>
                        <a:pt x="5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6"/>
                <p:cNvSpPr/>
                <p:nvPr/>
              </p:nvSpPr>
              <p:spPr>
                <a:xfrm>
                  <a:off x="340450" y="1815350"/>
                  <a:ext cx="440500" cy="1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0" h="5114" extrusionOk="0">
                      <a:moveTo>
                        <a:pt x="0" y="0"/>
                      </a:moveTo>
                      <a:lnTo>
                        <a:pt x="0" y="5113"/>
                      </a:lnTo>
                      <a:lnTo>
                        <a:pt x="17619" y="5113"/>
                      </a:lnTo>
                      <a:lnTo>
                        <a:pt x="17619" y="11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6"/>
                <p:cNvSpPr/>
                <p:nvPr/>
              </p:nvSpPr>
              <p:spPr>
                <a:xfrm>
                  <a:off x="554100" y="1727625"/>
                  <a:ext cx="47650" cy="4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881" extrusionOk="0">
                      <a:moveTo>
                        <a:pt x="953" y="1"/>
                      </a:moveTo>
                      <a:cubicBezTo>
                        <a:pt x="427" y="1"/>
                        <a:pt x="1" y="427"/>
                        <a:pt x="1" y="953"/>
                      </a:cubicBezTo>
                      <a:cubicBezTo>
                        <a:pt x="1" y="1454"/>
                        <a:pt x="427" y="1880"/>
                        <a:pt x="953" y="1880"/>
                      </a:cubicBezTo>
                      <a:cubicBezTo>
                        <a:pt x="1479" y="1880"/>
                        <a:pt x="1905" y="1454"/>
                        <a:pt x="1905" y="953"/>
                      </a:cubicBezTo>
                      <a:cubicBezTo>
                        <a:pt x="1905" y="427"/>
                        <a:pt x="1479" y="1"/>
                        <a:pt x="9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6"/>
                <p:cNvSpPr/>
                <p:nvPr/>
              </p:nvSpPr>
              <p:spPr>
                <a:xfrm>
                  <a:off x="554100" y="1594800"/>
                  <a:ext cx="47650" cy="4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906" extrusionOk="0">
                      <a:moveTo>
                        <a:pt x="953" y="0"/>
                      </a:moveTo>
                      <a:cubicBezTo>
                        <a:pt x="427" y="0"/>
                        <a:pt x="1" y="426"/>
                        <a:pt x="1" y="953"/>
                      </a:cubicBezTo>
                      <a:cubicBezTo>
                        <a:pt x="1" y="1479"/>
                        <a:pt x="427" y="1905"/>
                        <a:pt x="953" y="1905"/>
                      </a:cubicBezTo>
                      <a:cubicBezTo>
                        <a:pt x="1479" y="1905"/>
                        <a:pt x="1905" y="1479"/>
                        <a:pt x="1905" y="953"/>
                      </a:cubicBezTo>
                      <a:cubicBezTo>
                        <a:pt x="1905" y="426"/>
                        <a:pt x="1479" y="0"/>
                        <a:pt x="9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6"/>
                <p:cNvSpPr/>
                <p:nvPr/>
              </p:nvSpPr>
              <p:spPr>
                <a:xfrm>
                  <a:off x="554100" y="1454450"/>
                  <a:ext cx="47650" cy="4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906" extrusionOk="0">
                      <a:moveTo>
                        <a:pt x="953" y="0"/>
                      </a:moveTo>
                      <a:cubicBezTo>
                        <a:pt x="427" y="0"/>
                        <a:pt x="1" y="426"/>
                        <a:pt x="1" y="953"/>
                      </a:cubicBezTo>
                      <a:cubicBezTo>
                        <a:pt x="1" y="1479"/>
                        <a:pt x="427" y="1905"/>
                        <a:pt x="953" y="1905"/>
                      </a:cubicBezTo>
                      <a:cubicBezTo>
                        <a:pt x="1479" y="1905"/>
                        <a:pt x="1905" y="1479"/>
                        <a:pt x="1905" y="953"/>
                      </a:cubicBezTo>
                      <a:cubicBezTo>
                        <a:pt x="1905" y="426"/>
                        <a:pt x="1479" y="0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6"/>
                <p:cNvSpPr/>
                <p:nvPr/>
              </p:nvSpPr>
              <p:spPr>
                <a:xfrm>
                  <a:off x="554100" y="1316600"/>
                  <a:ext cx="47650" cy="4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881" extrusionOk="0">
                      <a:moveTo>
                        <a:pt x="953" y="0"/>
                      </a:moveTo>
                      <a:cubicBezTo>
                        <a:pt x="427" y="0"/>
                        <a:pt x="1" y="427"/>
                        <a:pt x="1" y="928"/>
                      </a:cubicBezTo>
                      <a:cubicBezTo>
                        <a:pt x="1" y="1454"/>
                        <a:pt x="427" y="1880"/>
                        <a:pt x="953" y="1880"/>
                      </a:cubicBezTo>
                      <a:cubicBezTo>
                        <a:pt x="1479" y="1880"/>
                        <a:pt x="1905" y="1454"/>
                        <a:pt x="1905" y="928"/>
                      </a:cubicBezTo>
                      <a:cubicBezTo>
                        <a:pt x="1905" y="427"/>
                        <a:pt x="1479" y="0"/>
                        <a:pt x="9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6"/>
                <p:cNvSpPr/>
                <p:nvPr/>
              </p:nvSpPr>
              <p:spPr>
                <a:xfrm>
                  <a:off x="363000" y="1199425"/>
                  <a:ext cx="316450" cy="6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25365" extrusionOk="0">
                      <a:moveTo>
                        <a:pt x="26" y="1"/>
                      </a:moveTo>
                      <a:lnTo>
                        <a:pt x="1" y="552"/>
                      </a:lnTo>
                      <a:lnTo>
                        <a:pt x="12106" y="978"/>
                      </a:lnTo>
                      <a:lnTo>
                        <a:pt x="11705" y="25364"/>
                      </a:lnTo>
                      <a:lnTo>
                        <a:pt x="12256" y="25364"/>
                      </a:lnTo>
                      <a:lnTo>
                        <a:pt x="12657" y="452"/>
                      </a:lnTo>
                      <a:lnTo>
                        <a:pt x="26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37"/>
          <p:cNvGrpSpPr/>
          <p:nvPr/>
        </p:nvGrpSpPr>
        <p:grpSpPr>
          <a:xfrm>
            <a:off x="8430777" y="2764907"/>
            <a:ext cx="734702" cy="2378580"/>
            <a:chOff x="174328" y="452798"/>
            <a:chExt cx="1176842" cy="3809996"/>
          </a:xfrm>
        </p:grpSpPr>
        <p:grpSp>
          <p:nvGrpSpPr>
            <p:cNvPr id="660" name="Google Shape;660;p37"/>
            <p:cNvGrpSpPr/>
            <p:nvPr/>
          </p:nvGrpSpPr>
          <p:grpSpPr>
            <a:xfrm>
              <a:off x="174328" y="452798"/>
              <a:ext cx="1077794" cy="1077794"/>
              <a:chOff x="1684589" y="328200"/>
              <a:chExt cx="1010400" cy="1010400"/>
            </a:xfrm>
          </p:grpSpPr>
          <p:sp>
            <p:nvSpPr>
              <p:cNvPr id="661" name="Google Shape;661;p37"/>
              <p:cNvSpPr/>
              <p:nvPr/>
            </p:nvSpPr>
            <p:spPr>
              <a:xfrm rot="-2700000">
                <a:off x="1832558" y="476170"/>
                <a:ext cx="714461" cy="714461"/>
              </a:xfrm>
              <a:prstGeom prst="teardrop">
                <a:avLst>
                  <a:gd name="adj" fmla="val 1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 rot="-2700000">
                <a:off x="2044276" y="642752"/>
                <a:ext cx="291045" cy="291045"/>
              </a:xfrm>
              <a:prstGeom prst="teardrop">
                <a:avLst>
                  <a:gd name="adj" fmla="val 100000"/>
                </a:avLst>
              </a:pr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 rot="-2700000">
                <a:off x="2196676" y="795152"/>
                <a:ext cx="291045" cy="29104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664" name="Google Shape;664;p37"/>
            <p:cNvSpPr/>
            <p:nvPr/>
          </p:nvSpPr>
          <p:spPr>
            <a:xfrm rot="2700000" flipH="1">
              <a:off x="388804" y="3745540"/>
              <a:ext cx="428507" cy="428507"/>
            </a:xfrm>
            <a:prstGeom prst="teardrop">
              <a:avLst>
                <a:gd name="adj" fmla="val 1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 rot="2700000" flipH="1">
              <a:off x="1140684" y="3845552"/>
              <a:ext cx="174373" cy="174373"/>
            </a:xfrm>
            <a:prstGeom prst="teardrop">
              <a:avLst>
                <a:gd name="adj" fmla="val 1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 rot="2700000" flipH="1">
              <a:off x="424688" y="3171384"/>
              <a:ext cx="174373" cy="174373"/>
            </a:xfrm>
            <a:prstGeom prst="teardrop">
              <a:avLst>
                <a:gd name="adj" fmla="val 1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667" name="Google Shape;667;p37"/>
          <p:cNvGrpSpPr/>
          <p:nvPr/>
        </p:nvGrpSpPr>
        <p:grpSpPr>
          <a:xfrm>
            <a:off x="2" y="7"/>
            <a:ext cx="734702" cy="2378580"/>
            <a:chOff x="174328" y="452798"/>
            <a:chExt cx="1176842" cy="3809996"/>
          </a:xfrm>
        </p:grpSpPr>
        <p:grpSp>
          <p:nvGrpSpPr>
            <p:cNvPr id="668" name="Google Shape;668;p37"/>
            <p:cNvGrpSpPr/>
            <p:nvPr/>
          </p:nvGrpSpPr>
          <p:grpSpPr>
            <a:xfrm>
              <a:off x="174328" y="452798"/>
              <a:ext cx="1077794" cy="1077794"/>
              <a:chOff x="1684589" y="328200"/>
              <a:chExt cx="1010400" cy="1010400"/>
            </a:xfrm>
          </p:grpSpPr>
          <p:sp>
            <p:nvSpPr>
              <p:cNvPr id="669" name="Google Shape;669;p37"/>
              <p:cNvSpPr/>
              <p:nvPr/>
            </p:nvSpPr>
            <p:spPr>
              <a:xfrm rot="-2700000">
                <a:off x="1832558" y="476170"/>
                <a:ext cx="714461" cy="714461"/>
              </a:xfrm>
              <a:prstGeom prst="teardrop">
                <a:avLst>
                  <a:gd name="adj" fmla="val 1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 rot="-2700000">
                <a:off x="2044276" y="642752"/>
                <a:ext cx="291045" cy="291045"/>
              </a:xfrm>
              <a:prstGeom prst="teardrop">
                <a:avLst>
                  <a:gd name="adj" fmla="val 100000"/>
                </a:avLst>
              </a:pr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 rot="-2700000">
                <a:off x="2196676" y="795152"/>
                <a:ext cx="291045" cy="29104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672" name="Google Shape;672;p37"/>
            <p:cNvSpPr/>
            <p:nvPr/>
          </p:nvSpPr>
          <p:spPr>
            <a:xfrm rot="2700000" flipH="1">
              <a:off x="388804" y="3745540"/>
              <a:ext cx="428507" cy="428507"/>
            </a:xfrm>
            <a:prstGeom prst="teardrop">
              <a:avLst>
                <a:gd name="adj" fmla="val 1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 rot="2700000" flipH="1">
              <a:off x="1140684" y="3845552"/>
              <a:ext cx="174373" cy="174373"/>
            </a:xfrm>
            <a:prstGeom prst="teardrop">
              <a:avLst>
                <a:gd name="adj" fmla="val 1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 rot="2700000" flipH="1">
              <a:off x="424688" y="3171384"/>
              <a:ext cx="174373" cy="174373"/>
            </a:xfrm>
            <a:prstGeom prst="teardrop">
              <a:avLst>
                <a:gd name="adj" fmla="val 1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0075" y="2141813"/>
            <a:ext cx="4280700" cy="16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272875" y="951388"/>
            <a:ext cx="1069800" cy="94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150075" y="3797613"/>
            <a:ext cx="42807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 rot="5400000">
            <a:off x="8549114" y="95551"/>
            <a:ext cx="508429" cy="490202"/>
            <a:chOff x="294700" y="1050300"/>
            <a:chExt cx="926100" cy="892900"/>
          </a:xfrm>
        </p:grpSpPr>
        <p:sp>
          <p:nvSpPr>
            <p:cNvPr id="16" name="Google Shape;16;p3"/>
            <p:cNvSpPr/>
            <p:nvPr/>
          </p:nvSpPr>
          <p:spPr>
            <a:xfrm>
              <a:off x="294700" y="1053850"/>
              <a:ext cx="912950" cy="875550"/>
            </a:xfrm>
            <a:custGeom>
              <a:avLst/>
              <a:gdLst/>
              <a:ahLst/>
              <a:cxnLst/>
              <a:rect l="l" t="t" r="r" b="b"/>
              <a:pathLst>
                <a:path w="36518" h="35022" extrusionOk="0">
                  <a:moveTo>
                    <a:pt x="14328" y="1"/>
                  </a:moveTo>
                  <a:cubicBezTo>
                    <a:pt x="9477" y="1"/>
                    <a:pt x="5436" y="477"/>
                    <a:pt x="4286" y="1914"/>
                  </a:cubicBezTo>
                  <a:cubicBezTo>
                    <a:pt x="1" y="7277"/>
                    <a:pt x="3334" y="35022"/>
                    <a:pt x="3334" y="35022"/>
                  </a:cubicBezTo>
                  <a:lnTo>
                    <a:pt x="19224" y="35022"/>
                  </a:lnTo>
                  <a:cubicBezTo>
                    <a:pt x="19224" y="35022"/>
                    <a:pt x="16943" y="18581"/>
                    <a:pt x="18948" y="16626"/>
                  </a:cubicBezTo>
                  <a:cubicBezTo>
                    <a:pt x="19504" y="16077"/>
                    <a:pt x="21131" y="15880"/>
                    <a:pt x="23184" y="15880"/>
                  </a:cubicBezTo>
                  <a:cubicBezTo>
                    <a:pt x="28449" y="15880"/>
                    <a:pt x="36517" y="17177"/>
                    <a:pt x="36517" y="17177"/>
                  </a:cubicBezTo>
                  <a:lnTo>
                    <a:pt x="36517" y="1839"/>
                  </a:lnTo>
                  <a:cubicBezTo>
                    <a:pt x="36517" y="1839"/>
                    <a:pt x="23859" y="1"/>
                    <a:pt x="14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085425" y="1050300"/>
              <a:ext cx="135375" cy="448025"/>
            </a:xfrm>
            <a:custGeom>
              <a:avLst/>
              <a:gdLst/>
              <a:ahLst/>
              <a:cxnLst/>
              <a:rect l="l" t="t" r="r" b="b"/>
              <a:pathLst>
                <a:path w="5415" h="17921" extrusionOk="0">
                  <a:moveTo>
                    <a:pt x="1104" y="1"/>
                  </a:moveTo>
                  <a:lnTo>
                    <a:pt x="1" y="17921"/>
                  </a:lnTo>
                  <a:lnTo>
                    <a:pt x="5414" y="17921"/>
                  </a:lnTo>
                  <a:lnTo>
                    <a:pt x="54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340450" y="1815350"/>
              <a:ext cx="440500" cy="127850"/>
            </a:xfrm>
            <a:custGeom>
              <a:avLst/>
              <a:gdLst/>
              <a:ahLst/>
              <a:cxnLst/>
              <a:rect l="l" t="t" r="r" b="b"/>
              <a:pathLst>
                <a:path w="17620" h="5114" extrusionOk="0">
                  <a:moveTo>
                    <a:pt x="0" y="0"/>
                  </a:moveTo>
                  <a:lnTo>
                    <a:pt x="0" y="5113"/>
                  </a:lnTo>
                  <a:lnTo>
                    <a:pt x="17619" y="5113"/>
                  </a:lnTo>
                  <a:lnTo>
                    <a:pt x="17619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554100" y="1727625"/>
              <a:ext cx="47650" cy="47025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54100" y="159480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1" y="426"/>
                    <a:pt x="1" y="953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54100" y="145445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1" y="426"/>
                    <a:pt x="1" y="953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54100" y="1316600"/>
              <a:ext cx="47650" cy="47025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7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63000" y="1199425"/>
              <a:ext cx="316450" cy="634125"/>
            </a:xfrm>
            <a:custGeom>
              <a:avLst/>
              <a:gdLst/>
              <a:ahLst/>
              <a:cxnLst/>
              <a:rect l="l" t="t" r="r" b="b"/>
              <a:pathLst>
                <a:path w="12658" h="25365" extrusionOk="0">
                  <a:moveTo>
                    <a:pt x="26" y="1"/>
                  </a:moveTo>
                  <a:lnTo>
                    <a:pt x="1" y="552"/>
                  </a:lnTo>
                  <a:lnTo>
                    <a:pt x="12106" y="978"/>
                  </a:lnTo>
                  <a:lnTo>
                    <a:pt x="11705" y="25364"/>
                  </a:lnTo>
                  <a:lnTo>
                    <a:pt x="12256" y="25364"/>
                  </a:lnTo>
                  <a:lnTo>
                    <a:pt x="12657" y="452"/>
                  </a:lnTo>
                  <a:lnTo>
                    <a:pt x="2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1969350" y="1645200"/>
            <a:ext cx="5205300" cy="18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1265850" y="1544000"/>
            <a:ext cx="48729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1265850" y="29284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2"/>
          </p:nvPr>
        </p:nvSpPr>
        <p:spPr>
          <a:xfrm>
            <a:off x="3350247" y="2345575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3"/>
          </p:nvPr>
        </p:nvSpPr>
        <p:spPr>
          <a:xfrm>
            <a:off x="720000" y="3931375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4"/>
          </p:nvPr>
        </p:nvSpPr>
        <p:spPr>
          <a:xfrm>
            <a:off x="3350247" y="3931375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5"/>
          </p:nvPr>
        </p:nvSpPr>
        <p:spPr>
          <a:xfrm>
            <a:off x="5980497" y="2345575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6"/>
          </p:nvPr>
        </p:nvSpPr>
        <p:spPr>
          <a:xfrm>
            <a:off x="5980497" y="3931375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7" hasCustomPrompt="1"/>
          </p:nvPr>
        </p:nvSpPr>
        <p:spPr>
          <a:xfrm>
            <a:off x="824298" y="1497183"/>
            <a:ext cx="685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8" hasCustomPrompt="1"/>
          </p:nvPr>
        </p:nvSpPr>
        <p:spPr>
          <a:xfrm>
            <a:off x="824298" y="3082991"/>
            <a:ext cx="685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9" hasCustomPrompt="1"/>
          </p:nvPr>
        </p:nvSpPr>
        <p:spPr>
          <a:xfrm>
            <a:off x="3454551" y="1497183"/>
            <a:ext cx="685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13" hasCustomPrompt="1"/>
          </p:nvPr>
        </p:nvSpPr>
        <p:spPr>
          <a:xfrm>
            <a:off x="3454551" y="3082991"/>
            <a:ext cx="685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14" hasCustomPrompt="1"/>
          </p:nvPr>
        </p:nvSpPr>
        <p:spPr>
          <a:xfrm>
            <a:off x="6084800" y="1497183"/>
            <a:ext cx="685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15" hasCustomPrompt="1"/>
          </p:nvPr>
        </p:nvSpPr>
        <p:spPr>
          <a:xfrm>
            <a:off x="6084800" y="3082991"/>
            <a:ext cx="685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6"/>
          </p:nvPr>
        </p:nvSpPr>
        <p:spPr>
          <a:xfrm>
            <a:off x="720000" y="2056575"/>
            <a:ext cx="244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17"/>
          </p:nvPr>
        </p:nvSpPr>
        <p:spPr>
          <a:xfrm>
            <a:off x="3350253" y="2056575"/>
            <a:ext cx="244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18"/>
          </p:nvPr>
        </p:nvSpPr>
        <p:spPr>
          <a:xfrm>
            <a:off x="5980502" y="2056575"/>
            <a:ext cx="244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9"/>
          </p:nvPr>
        </p:nvSpPr>
        <p:spPr>
          <a:xfrm>
            <a:off x="720000" y="3642450"/>
            <a:ext cx="244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20"/>
          </p:nvPr>
        </p:nvSpPr>
        <p:spPr>
          <a:xfrm>
            <a:off x="3350253" y="3642450"/>
            <a:ext cx="244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21"/>
          </p:nvPr>
        </p:nvSpPr>
        <p:spPr>
          <a:xfrm>
            <a:off x="5980502" y="3642450"/>
            <a:ext cx="244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 rot="10800000" flipH="1">
            <a:off x="132689" y="140951"/>
            <a:ext cx="8873129" cy="4877177"/>
            <a:chOff x="132689" y="140951"/>
            <a:chExt cx="8873129" cy="4877177"/>
          </a:xfrm>
        </p:grpSpPr>
        <p:grpSp>
          <p:nvGrpSpPr>
            <p:cNvPr id="170" name="Google Shape;170;p13"/>
            <p:cNvGrpSpPr/>
            <p:nvPr/>
          </p:nvGrpSpPr>
          <p:grpSpPr>
            <a:xfrm flipH="1">
              <a:off x="8497389" y="140951"/>
              <a:ext cx="508429" cy="490202"/>
              <a:chOff x="294700" y="1050300"/>
              <a:chExt cx="926100" cy="892900"/>
            </a:xfrm>
          </p:grpSpPr>
          <p:sp>
            <p:nvSpPr>
              <p:cNvPr id="171" name="Google Shape;171;p13"/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13"/>
            <p:cNvGrpSpPr/>
            <p:nvPr/>
          </p:nvGrpSpPr>
          <p:grpSpPr>
            <a:xfrm rot="10800000" flipH="1">
              <a:off x="132689" y="4527926"/>
              <a:ext cx="508429" cy="490202"/>
              <a:chOff x="294700" y="1050300"/>
              <a:chExt cx="926100" cy="892900"/>
            </a:xfrm>
          </p:grpSpPr>
          <p:sp>
            <p:nvSpPr>
              <p:cNvPr id="180" name="Google Shape;180;p13"/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xfrm>
            <a:off x="3603875" y="1326088"/>
            <a:ext cx="3397500" cy="16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title" idx="2" hasCustomPrompt="1"/>
          </p:nvPr>
        </p:nvSpPr>
        <p:spPr>
          <a:xfrm>
            <a:off x="2142625" y="1544125"/>
            <a:ext cx="1069800" cy="94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14"/>
          <p:cNvSpPr txBox="1">
            <a:spLocks noGrp="1"/>
          </p:cNvSpPr>
          <p:nvPr>
            <p:ph type="subTitle" idx="1"/>
          </p:nvPr>
        </p:nvSpPr>
        <p:spPr>
          <a:xfrm>
            <a:off x="3603875" y="2993788"/>
            <a:ext cx="2569200" cy="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2" name="Google Shape;192;p14"/>
          <p:cNvGrpSpPr/>
          <p:nvPr/>
        </p:nvGrpSpPr>
        <p:grpSpPr>
          <a:xfrm rot="5400000">
            <a:off x="8549114" y="95551"/>
            <a:ext cx="508429" cy="490202"/>
            <a:chOff x="294700" y="1050300"/>
            <a:chExt cx="926100" cy="892900"/>
          </a:xfrm>
        </p:grpSpPr>
        <p:sp>
          <p:nvSpPr>
            <p:cNvPr id="193" name="Google Shape;193;p14"/>
            <p:cNvSpPr/>
            <p:nvPr/>
          </p:nvSpPr>
          <p:spPr>
            <a:xfrm>
              <a:off x="294700" y="1053850"/>
              <a:ext cx="912950" cy="875550"/>
            </a:xfrm>
            <a:custGeom>
              <a:avLst/>
              <a:gdLst/>
              <a:ahLst/>
              <a:cxnLst/>
              <a:rect l="l" t="t" r="r" b="b"/>
              <a:pathLst>
                <a:path w="36518" h="35022" extrusionOk="0">
                  <a:moveTo>
                    <a:pt x="14328" y="1"/>
                  </a:moveTo>
                  <a:cubicBezTo>
                    <a:pt x="9477" y="1"/>
                    <a:pt x="5436" y="477"/>
                    <a:pt x="4286" y="1914"/>
                  </a:cubicBezTo>
                  <a:cubicBezTo>
                    <a:pt x="1" y="7277"/>
                    <a:pt x="3334" y="35022"/>
                    <a:pt x="3334" y="35022"/>
                  </a:cubicBezTo>
                  <a:lnTo>
                    <a:pt x="19224" y="35022"/>
                  </a:lnTo>
                  <a:cubicBezTo>
                    <a:pt x="19224" y="35022"/>
                    <a:pt x="16943" y="18581"/>
                    <a:pt x="18948" y="16626"/>
                  </a:cubicBezTo>
                  <a:cubicBezTo>
                    <a:pt x="19504" y="16077"/>
                    <a:pt x="21131" y="15880"/>
                    <a:pt x="23184" y="15880"/>
                  </a:cubicBezTo>
                  <a:cubicBezTo>
                    <a:pt x="28449" y="15880"/>
                    <a:pt x="36517" y="17177"/>
                    <a:pt x="36517" y="17177"/>
                  </a:cubicBezTo>
                  <a:lnTo>
                    <a:pt x="36517" y="1839"/>
                  </a:lnTo>
                  <a:cubicBezTo>
                    <a:pt x="36517" y="1839"/>
                    <a:pt x="23859" y="1"/>
                    <a:pt x="14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1085425" y="1050300"/>
              <a:ext cx="135375" cy="448025"/>
            </a:xfrm>
            <a:custGeom>
              <a:avLst/>
              <a:gdLst/>
              <a:ahLst/>
              <a:cxnLst/>
              <a:rect l="l" t="t" r="r" b="b"/>
              <a:pathLst>
                <a:path w="5415" h="17921" extrusionOk="0">
                  <a:moveTo>
                    <a:pt x="1104" y="1"/>
                  </a:moveTo>
                  <a:lnTo>
                    <a:pt x="1" y="17921"/>
                  </a:lnTo>
                  <a:lnTo>
                    <a:pt x="5414" y="17921"/>
                  </a:lnTo>
                  <a:lnTo>
                    <a:pt x="54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340450" y="1815350"/>
              <a:ext cx="440500" cy="127850"/>
            </a:xfrm>
            <a:custGeom>
              <a:avLst/>
              <a:gdLst/>
              <a:ahLst/>
              <a:cxnLst/>
              <a:rect l="l" t="t" r="r" b="b"/>
              <a:pathLst>
                <a:path w="17620" h="5114" extrusionOk="0">
                  <a:moveTo>
                    <a:pt x="0" y="0"/>
                  </a:moveTo>
                  <a:lnTo>
                    <a:pt x="0" y="5113"/>
                  </a:lnTo>
                  <a:lnTo>
                    <a:pt x="17619" y="5113"/>
                  </a:lnTo>
                  <a:lnTo>
                    <a:pt x="17619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554100" y="1727625"/>
              <a:ext cx="47650" cy="47025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554100" y="159480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1" y="426"/>
                    <a:pt x="1" y="953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554100" y="145445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1" y="426"/>
                    <a:pt x="1" y="953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554100" y="1316600"/>
              <a:ext cx="47650" cy="47025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7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363000" y="1199425"/>
              <a:ext cx="316450" cy="634125"/>
            </a:xfrm>
            <a:custGeom>
              <a:avLst/>
              <a:gdLst/>
              <a:ahLst/>
              <a:cxnLst/>
              <a:rect l="l" t="t" r="r" b="b"/>
              <a:pathLst>
                <a:path w="12658" h="25365" extrusionOk="0">
                  <a:moveTo>
                    <a:pt x="26" y="1"/>
                  </a:moveTo>
                  <a:lnTo>
                    <a:pt x="1" y="552"/>
                  </a:lnTo>
                  <a:lnTo>
                    <a:pt x="12106" y="978"/>
                  </a:lnTo>
                  <a:lnTo>
                    <a:pt x="11705" y="25364"/>
                  </a:lnTo>
                  <a:lnTo>
                    <a:pt x="12256" y="25364"/>
                  </a:lnTo>
                  <a:lnTo>
                    <a:pt x="12657" y="452"/>
                  </a:lnTo>
                  <a:lnTo>
                    <a:pt x="2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8"/>
          <p:cNvSpPr txBox="1">
            <a:spLocks noGrp="1"/>
          </p:cNvSpPr>
          <p:nvPr>
            <p:ph type="subTitle" idx="1"/>
          </p:nvPr>
        </p:nvSpPr>
        <p:spPr>
          <a:xfrm>
            <a:off x="937626" y="290461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8"/>
          <p:cNvSpPr txBox="1">
            <a:spLocks noGrp="1"/>
          </p:cNvSpPr>
          <p:nvPr>
            <p:ph type="subTitle" idx="2"/>
          </p:nvPr>
        </p:nvSpPr>
        <p:spPr>
          <a:xfrm>
            <a:off x="3484347" y="290461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8"/>
          <p:cNvSpPr txBox="1">
            <a:spLocks noGrp="1"/>
          </p:cNvSpPr>
          <p:nvPr>
            <p:ph type="subTitle" idx="3"/>
          </p:nvPr>
        </p:nvSpPr>
        <p:spPr>
          <a:xfrm>
            <a:off x="6031074" y="290461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8"/>
          <p:cNvSpPr txBox="1">
            <a:spLocks noGrp="1"/>
          </p:cNvSpPr>
          <p:nvPr>
            <p:ph type="subTitle" idx="4"/>
          </p:nvPr>
        </p:nvSpPr>
        <p:spPr>
          <a:xfrm>
            <a:off x="937625" y="2266491"/>
            <a:ext cx="2175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5"/>
          </p:nvPr>
        </p:nvSpPr>
        <p:spPr>
          <a:xfrm>
            <a:off x="3484350" y="2266491"/>
            <a:ext cx="2175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4" name="Google Shape;424;p28"/>
          <p:cNvSpPr txBox="1">
            <a:spLocks noGrp="1"/>
          </p:cNvSpPr>
          <p:nvPr>
            <p:ph type="subTitle" idx="6"/>
          </p:nvPr>
        </p:nvSpPr>
        <p:spPr>
          <a:xfrm>
            <a:off x="6031075" y="2266491"/>
            <a:ext cx="2175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25" name="Google Shape;425;p28"/>
          <p:cNvGrpSpPr/>
          <p:nvPr/>
        </p:nvGrpSpPr>
        <p:grpSpPr>
          <a:xfrm>
            <a:off x="110398" y="260566"/>
            <a:ext cx="8937176" cy="4686177"/>
            <a:chOff x="110398" y="260566"/>
            <a:chExt cx="8937176" cy="4686177"/>
          </a:xfrm>
        </p:grpSpPr>
        <p:grpSp>
          <p:nvGrpSpPr>
            <p:cNvPr id="426" name="Google Shape;426;p28"/>
            <p:cNvGrpSpPr/>
            <p:nvPr/>
          </p:nvGrpSpPr>
          <p:grpSpPr>
            <a:xfrm>
              <a:off x="110398" y="4148849"/>
              <a:ext cx="448670" cy="797894"/>
              <a:chOff x="110396" y="3961963"/>
              <a:chExt cx="553777" cy="984811"/>
            </a:xfrm>
          </p:grpSpPr>
          <p:sp>
            <p:nvSpPr>
              <p:cNvPr id="427" name="Google Shape;427;p28"/>
              <p:cNvSpPr/>
              <p:nvPr/>
            </p:nvSpPr>
            <p:spPr>
              <a:xfrm flipH="1">
                <a:off x="126437" y="3961963"/>
                <a:ext cx="156016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 flipH="1">
                <a:off x="111126" y="4279142"/>
                <a:ext cx="282167" cy="87071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 flipH="1">
                <a:off x="217946" y="4030845"/>
                <a:ext cx="30653" cy="30251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8"/>
              <p:cNvSpPr/>
              <p:nvPr/>
            </p:nvSpPr>
            <p:spPr>
              <a:xfrm flipH="1">
                <a:off x="217946" y="4115889"/>
                <a:ext cx="30653" cy="30653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8"/>
              <p:cNvSpPr/>
              <p:nvPr/>
            </p:nvSpPr>
            <p:spPr>
              <a:xfrm flipH="1">
                <a:off x="217946" y="4206578"/>
                <a:ext cx="30653" cy="30251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8"/>
              <p:cNvSpPr/>
              <p:nvPr/>
            </p:nvSpPr>
            <p:spPr>
              <a:xfrm flipH="1">
                <a:off x="128061" y="3986505"/>
                <a:ext cx="158011" cy="31764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3" name="Google Shape;433;p28"/>
              <p:cNvGrpSpPr/>
              <p:nvPr/>
            </p:nvGrpSpPr>
            <p:grpSpPr>
              <a:xfrm rot="-5400000">
                <a:off x="100100" y="4382702"/>
                <a:ext cx="574367" cy="553777"/>
                <a:chOff x="294700" y="1050300"/>
                <a:chExt cx="926100" cy="892900"/>
              </a:xfrm>
            </p:grpSpPr>
            <p:sp>
              <p:nvSpPr>
                <p:cNvPr id="434" name="Google Shape;434;p28"/>
                <p:cNvSpPr/>
                <p:nvPr/>
              </p:nvSpPr>
              <p:spPr>
                <a:xfrm>
                  <a:off x="294700" y="1053850"/>
                  <a:ext cx="912950" cy="87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" h="35022" extrusionOk="0">
                      <a:moveTo>
                        <a:pt x="14328" y="1"/>
                      </a:moveTo>
                      <a:cubicBezTo>
                        <a:pt x="9477" y="1"/>
                        <a:pt x="5436" y="477"/>
                        <a:pt x="4286" y="1914"/>
                      </a:cubicBezTo>
                      <a:cubicBezTo>
                        <a:pt x="1" y="7277"/>
                        <a:pt x="3334" y="35022"/>
                        <a:pt x="3334" y="35022"/>
                      </a:cubicBezTo>
                      <a:lnTo>
                        <a:pt x="19224" y="35022"/>
                      </a:lnTo>
                      <a:cubicBezTo>
                        <a:pt x="19224" y="35022"/>
                        <a:pt x="16943" y="18581"/>
                        <a:pt x="18948" y="16626"/>
                      </a:cubicBezTo>
                      <a:cubicBezTo>
                        <a:pt x="19504" y="16077"/>
                        <a:pt x="21131" y="15880"/>
                        <a:pt x="23184" y="15880"/>
                      </a:cubicBezTo>
                      <a:cubicBezTo>
                        <a:pt x="28449" y="15880"/>
                        <a:pt x="36517" y="17177"/>
                        <a:pt x="36517" y="17177"/>
                      </a:cubicBezTo>
                      <a:lnTo>
                        <a:pt x="36517" y="1839"/>
                      </a:lnTo>
                      <a:cubicBezTo>
                        <a:pt x="36517" y="1839"/>
                        <a:pt x="23859" y="1"/>
                        <a:pt x="143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28"/>
                <p:cNvSpPr/>
                <p:nvPr/>
              </p:nvSpPr>
              <p:spPr>
                <a:xfrm>
                  <a:off x="1085425" y="1050300"/>
                  <a:ext cx="135375" cy="4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5" h="17921" extrusionOk="0">
                      <a:moveTo>
                        <a:pt x="1104" y="1"/>
                      </a:moveTo>
                      <a:lnTo>
                        <a:pt x="1" y="17921"/>
                      </a:lnTo>
                      <a:lnTo>
                        <a:pt x="5414" y="17921"/>
                      </a:lnTo>
                      <a:lnTo>
                        <a:pt x="5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28"/>
                <p:cNvSpPr/>
                <p:nvPr/>
              </p:nvSpPr>
              <p:spPr>
                <a:xfrm>
                  <a:off x="340450" y="1815350"/>
                  <a:ext cx="440500" cy="1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0" h="5114" extrusionOk="0">
                      <a:moveTo>
                        <a:pt x="0" y="0"/>
                      </a:moveTo>
                      <a:lnTo>
                        <a:pt x="0" y="5113"/>
                      </a:lnTo>
                      <a:lnTo>
                        <a:pt x="17619" y="5113"/>
                      </a:lnTo>
                      <a:lnTo>
                        <a:pt x="17619" y="11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8"/>
                <p:cNvSpPr/>
                <p:nvPr/>
              </p:nvSpPr>
              <p:spPr>
                <a:xfrm>
                  <a:off x="554100" y="1727625"/>
                  <a:ext cx="47650" cy="4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881" extrusionOk="0">
                      <a:moveTo>
                        <a:pt x="953" y="1"/>
                      </a:moveTo>
                      <a:cubicBezTo>
                        <a:pt x="427" y="1"/>
                        <a:pt x="1" y="427"/>
                        <a:pt x="1" y="953"/>
                      </a:cubicBezTo>
                      <a:cubicBezTo>
                        <a:pt x="1" y="1454"/>
                        <a:pt x="427" y="1880"/>
                        <a:pt x="953" y="1880"/>
                      </a:cubicBezTo>
                      <a:cubicBezTo>
                        <a:pt x="1479" y="1880"/>
                        <a:pt x="1905" y="1454"/>
                        <a:pt x="1905" y="953"/>
                      </a:cubicBezTo>
                      <a:cubicBezTo>
                        <a:pt x="1905" y="427"/>
                        <a:pt x="1479" y="1"/>
                        <a:pt x="9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28"/>
                <p:cNvSpPr/>
                <p:nvPr/>
              </p:nvSpPr>
              <p:spPr>
                <a:xfrm>
                  <a:off x="554100" y="1594800"/>
                  <a:ext cx="47650" cy="4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906" extrusionOk="0">
                      <a:moveTo>
                        <a:pt x="953" y="0"/>
                      </a:moveTo>
                      <a:cubicBezTo>
                        <a:pt x="427" y="0"/>
                        <a:pt x="1" y="426"/>
                        <a:pt x="1" y="953"/>
                      </a:cubicBezTo>
                      <a:cubicBezTo>
                        <a:pt x="1" y="1479"/>
                        <a:pt x="427" y="1905"/>
                        <a:pt x="953" y="1905"/>
                      </a:cubicBezTo>
                      <a:cubicBezTo>
                        <a:pt x="1479" y="1905"/>
                        <a:pt x="1905" y="1479"/>
                        <a:pt x="1905" y="953"/>
                      </a:cubicBezTo>
                      <a:cubicBezTo>
                        <a:pt x="1905" y="426"/>
                        <a:pt x="1479" y="0"/>
                        <a:pt x="9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28"/>
                <p:cNvSpPr/>
                <p:nvPr/>
              </p:nvSpPr>
              <p:spPr>
                <a:xfrm>
                  <a:off x="554100" y="1454450"/>
                  <a:ext cx="47650" cy="4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906" extrusionOk="0">
                      <a:moveTo>
                        <a:pt x="953" y="0"/>
                      </a:moveTo>
                      <a:cubicBezTo>
                        <a:pt x="427" y="0"/>
                        <a:pt x="1" y="426"/>
                        <a:pt x="1" y="953"/>
                      </a:cubicBezTo>
                      <a:cubicBezTo>
                        <a:pt x="1" y="1479"/>
                        <a:pt x="427" y="1905"/>
                        <a:pt x="953" y="1905"/>
                      </a:cubicBezTo>
                      <a:cubicBezTo>
                        <a:pt x="1479" y="1905"/>
                        <a:pt x="1905" y="1479"/>
                        <a:pt x="1905" y="953"/>
                      </a:cubicBezTo>
                      <a:cubicBezTo>
                        <a:pt x="1905" y="426"/>
                        <a:pt x="1479" y="0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28"/>
                <p:cNvSpPr/>
                <p:nvPr/>
              </p:nvSpPr>
              <p:spPr>
                <a:xfrm>
                  <a:off x="554100" y="1316600"/>
                  <a:ext cx="47650" cy="4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881" extrusionOk="0">
                      <a:moveTo>
                        <a:pt x="953" y="0"/>
                      </a:moveTo>
                      <a:cubicBezTo>
                        <a:pt x="427" y="0"/>
                        <a:pt x="1" y="427"/>
                        <a:pt x="1" y="928"/>
                      </a:cubicBezTo>
                      <a:cubicBezTo>
                        <a:pt x="1" y="1454"/>
                        <a:pt x="427" y="1880"/>
                        <a:pt x="953" y="1880"/>
                      </a:cubicBezTo>
                      <a:cubicBezTo>
                        <a:pt x="1479" y="1880"/>
                        <a:pt x="1905" y="1454"/>
                        <a:pt x="1905" y="928"/>
                      </a:cubicBezTo>
                      <a:cubicBezTo>
                        <a:pt x="1905" y="427"/>
                        <a:pt x="1479" y="0"/>
                        <a:pt x="9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28"/>
                <p:cNvSpPr/>
                <p:nvPr/>
              </p:nvSpPr>
              <p:spPr>
                <a:xfrm>
                  <a:off x="363000" y="1199425"/>
                  <a:ext cx="316450" cy="6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25365" extrusionOk="0">
                      <a:moveTo>
                        <a:pt x="26" y="1"/>
                      </a:moveTo>
                      <a:lnTo>
                        <a:pt x="1" y="552"/>
                      </a:lnTo>
                      <a:lnTo>
                        <a:pt x="12106" y="978"/>
                      </a:lnTo>
                      <a:lnTo>
                        <a:pt x="11705" y="25364"/>
                      </a:lnTo>
                      <a:lnTo>
                        <a:pt x="12256" y="25364"/>
                      </a:lnTo>
                      <a:lnTo>
                        <a:pt x="12657" y="452"/>
                      </a:lnTo>
                      <a:lnTo>
                        <a:pt x="26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42" name="Google Shape;442;p28"/>
            <p:cNvGrpSpPr/>
            <p:nvPr/>
          </p:nvGrpSpPr>
          <p:grpSpPr>
            <a:xfrm>
              <a:off x="8508698" y="260566"/>
              <a:ext cx="538876" cy="1744597"/>
              <a:chOff x="174328" y="452798"/>
              <a:chExt cx="1176842" cy="3809996"/>
            </a:xfrm>
          </p:grpSpPr>
          <p:grpSp>
            <p:nvGrpSpPr>
              <p:cNvPr id="443" name="Google Shape;443;p28"/>
              <p:cNvGrpSpPr/>
              <p:nvPr/>
            </p:nvGrpSpPr>
            <p:grpSpPr>
              <a:xfrm>
                <a:off x="174328" y="452798"/>
                <a:ext cx="1077794" cy="1077794"/>
                <a:chOff x="1684589" y="328200"/>
                <a:chExt cx="1010400" cy="1010400"/>
              </a:xfrm>
            </p:grpSpPr>
            <p:sp>
              <p:nvSpPr>
                <p:cNvPr id="444" name="Google Shape;444;p28"/>
                <p:cNvSpPr/>
                <p:nvPr/>
              </p:nvSpPr>
              <p:spPr>
                <a:xfrm rot="-2700000">
                  <a:off x="1832558" y="476170"/>
                  <a:ext cx="714461" cy="714461"/>
                </a:xfrm>
                <a:prstGeom prst="teardrop">
                  <a:avLst>
                    <a:gd name="adj" fmla="val 1000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45" name="Google Shape;445;p28"/>
                <p:cNvSpPr/>
                <p:nvPr/>
              </p:nvSpPr>
              <p:spPr>
                <a:xfrm rot="-2700000">
                  <a:off x="2044276" y="642752"/>
                  <a:ext cx="291045" cy="291045"/>
                </a:xfrm>
                <a:prstGeom prst="teardrop">
                  <a:avLst>
                    <a:gd name="adj" fmla="val 100000"/>
                  </a:avLst>
                </a:prstGeom>
                <a:solidFill>
                  <a:srgbClr val="FFFFFF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46" name="Google Shape;446;p28"/>
                <p:cNvSpPr/>
                <p:nvPr/>
              </p:nvSpPr>
              <p:spPr>
                <a:xfrm rot="-2700000">
                  <a:off x="2196676" y="795152"/>
                  <a:ext cx="291045" cy="291045"/>
                </a:xfrm>
                <a:prstGeom prst="teardrop">
                  <a:avLst>
                    <a:gd name="adj" fmla="val 10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sp>
            <p:nvSpPr>
              <p:cNvPr id="447" name="Google Shape;447;p28"/>
              <p:cNvSpPr/>
              <p:nvPr/>
            </p:nvSpPr>
            <p:spPr>
              <a:xfrm rot="2700000" flipH="1">
                <a:off x="388804" y="3745540"/>
                <a:ext cx="428507" cy="428507"/>
              </a:xfrm>
              <a:prstGeom prst="teardrop">
                <a:avLst>
                  <a:gd name="adj" fmla="val 1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 rot="2700000" flipH="1">
                <a:off x="1140684" y="3845552"/>
                <a:ext cx="174373" cy="174373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49" name="Google Shape;449;p28"/>
              <p:cNvSpPr/>
              <p:nvPr/>
            </p:nvSpPr>
            <p:spPr>
              <a:xfrm rot="2700000" flipH="1">
                <a:off x="424688" y="3171384"/>
                <a:ext cx="174373" cy="174373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34"/>
          <p:cNvGrpSpPr/>
          <p:nvPr/>
        </p:nvGrpSpPr>
        <p:grpSpPr>
          <a:xfrm>
            <a:off x="132689" y="140951"/>
            <a:ext cx="8873129" cy="4877177"/>
            <a:chOff x="132689" y="140951"/>
            <a:chExt cx="8873129" cy="4877177"/>
          </a:xfrm>
        </p:grpSpPr>
        <p:grpSp>
          <p:nvGrpSpPr>
            <p:cNvPr id="592" name="Google Shape;592;p34"/>
            <p:cNvGrpSpPr/>
            <p:nvPr/>
          </p:nvGrpSpPr>
          <p:grpSpPr>
            <a:xfrm flipH="1">
              <a:off x="8497389" y="140951"/>
              <a:ext cx="508429" cy="490202"/>
              <a:chOff x="294700" y="1050300"/>
              <a:chExt cx="926100" cy="892900"/>
            </a:xfrm>
          </p:grpSpPr>
          <p:sp>
            <p:nvSpPr>
              <p:cNvPr id="593" name="Google Shape;593;p34"/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" name="Google Shape;601;p34"/>
            <p:cNvGrpSpPr/>
            <p:nvPr/>
          </p:nvGrpSpPr>
          <p:grpSpPr>
            <a:xfrm rot="10800000" flipH="1">
              <a:off x="132689" y="4527926"/>
              <a:ext cx="508429" cy="490202"/>
              <a:chOff x="294700" y="1050300"/>
              <a:chExt cx="926100" cy="892900"/>
            </a:xfrm>
          </p:grpSpPr>
          <p:sp>
            <p:nvSpPr>
              <p:cNvPr id="602" name="Google Shape;602;p34"/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4"/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4"/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4"/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4"/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4"/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4"/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4"/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0" name="Google Shape;610;p34"/>
          <p:cNvSpPr txBox="1">
            <a:spLocks noGrp="1"/>
          </p:cNvSpPr>
          <p:nvPr>
            <p:ph type="title" hasCustomPrompt="1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1" name="Google Shape;611;p34"/>
          <p:cNvSpPr txBox="1">
            <a:spLocks noGrp="1"/>
          </p:cNvSpPr>
          <p:nvPr>
            <p:ph type="subTitle" idx="1"/>
          </p:nvPr>
        </p:nvSpPr>
        <p:spPr>
          <a:xfrm>
            <a:off x="938500" y="362917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2" name="Google Shape;612;p34"/>
          <p:cNvSpPr txBox="1">
            <a:spLocks noGrp="1"/>
          </p:cNvSpPr>
          <p:nvPr>
            <p:ph type="subTitle" idx="2"/>
          </p:nvPr>
        </p:nvSpPr>
        <p:spPr>
          <a:xfrm>
            <a:off x="9385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3" name="Google Shape;613;p34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4" name="Google Shape;614;p34"/>
          <p:cNvSpPr txBox="1">
            <a:spLocks noGrp="1"/>
          </p:cNvSpPr>
          <p:nvPr>
            <p:ph type="subTitle" idx="4"/>
          </p:nvPr>
        </p:nvSpPr>
        <p:spPr>
          <a:xfrm>
            <a:off x="3485400" y="362917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5" name="Google Shape;615;p34"/>
          <p:cNvSpPr txBox="1">
            <a:spLocks noGrp="1"/>
          </p:cNvSpPr>
          <p:nvPr>
            <p:ph type="subTitle" idx="5"/>
          </p:nvPr>
        </p:nvSpPr>
        <p:spPr>
          <a:xfrm>
            <a:off x="34854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6" name="Google Shape;616;p34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7" name="Google Shape;617;p34"/>
          <p:cNvSpPr txBox="1">
            <a:spLocks noGrp="1"/>
          </p:cNvSpPr>
          <p:nvPr>
            <p:ph type="subTitle" idx="7"/>
          </p:nvPr>
        </p:nvSpPr>
        <p:spPr>
          <a:xfrm>
            <a:off x="6032300" y="362917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8" name="Google Shape;618;p34"/>
          <p:cNvSpPr txBox="1">
            <a:spLocks noGrp="1"/>
          </p:cNvSpPr>
          <p:nvPr>
            <p:ph type="subTitle" idx="8"/>
          </p:nvPr>
        </p:nvSpPr>
        <p:spPr>
          <a:xfrm>
            <a:off x="60323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9" name="Google Shape;619;p34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74" r:id="rId8"/>
    <p:sldLayoutId id="2147483680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1"/>
          <p:cNvSpPr txBox="1">
            <a:spLocks noGrp="1"/>
          </p:cNvSpPr>
          <p:nvPr>
            <p:ph type="ctrTitle"/>
          </p:nvPr>
        </p:nvSpPr>
        <p:spPr>
          <a:xfrm>
            <a:off x="625099" y="955559"/>
            <a:ext cx="4528800" cy="20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Kanit Medium" panose="020B0604020202020204" charset="-34"/>
                <a:cs typeface="Kanit Medium" panose="020B0604020202020204" charset="-34"/>
              </a:rPr>
              <a:t>Faites une étude sur l’eau potable</a:t>
            </a:r>
            <a:endParaRPr sz="4800" b="1" dirty="0">
              <a:latin typeface="Kanit Medium" panose="020B0604020202020204" charset="-34"/>
              <a:cs typeface="Kanit Medium" panose="020B0604020202020204" charset="-34"/>
            </a:endParaRPr>
          </a:p>
        </p:txBody>
      </p:sp>
      <p:sp>
        <p:nvSpPr>
          <p:cNvPr id="686" name="Google Shape;686;p41"/>
          <p:cNvSpPr txBox="1">
            <a:spLocks noGrp="1"/>
          </p:cNvSpPr>
          <p:nvPr>
            <p:ph type="subTitle" idx="1"/>
          </p:nvPr>
        </p:nvSpPr>
        <p:spPr>
          <a:xfrm>
            <a:off x="732675" y="3116803"/>
            <a:ext cx="4528800" cy="1120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Kanit Medium" panose="020B0604020202020204" charset="-34"/>
                <a:ea typeface="Roboto" panose="02000000000000000000" pitchFamily="2" charset="0"/>
                <a:cs typeface="Kanit Medium" panose="020B0604020202020204" charset="-34"/>
              </a:rPr>
              <a:t>Data Analyst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latin typeface="Kanit Medium" panose="020B0604020202020204" charset="-34"/>
              <a:ea typeface="Roboto" panose="02000000000000000000" pitchFamily="2" charset="0"/>
              <a:cs typeface="Kanit Medium" panose="020B0604020202020204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Kévin Maure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17/11/2024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687" name="Google Shape;687;p41"/>
          <p:cNvGrpSpPr/>
          <p:nvPr/>
        </p:nvGrpSpPr>
        <p:grpSpPr>
          <a:xfrm>
            <a:off x="5718671" y="219342"/>
            <a:ext cx="3215888" cy="5023378"/>
            <a:chOff x="5718671" y="219342"/>
            <a:chExt cx="3215888" cy="5023378"/>
          </a:xfrm>
        </p:grpSpPr>
        <p:grpSp>
          <p:nvGrpSpPr>
            <p:cNvPr id="688" name="Google Shape;688;p41"/>
            <p:cNvGrpSpPr/>
            <p:nvPr/>
          </p:nvGrpSpPr>
          <p:grpSpPr>
            <a:xfrm rot="10800000" flipH="1">
              <a:off x="7037895" y="483201"/>
              <a:ext cx="769263" cy="389523"/>
              <a:chOff x="268975" y="493100"/>
              <a:chExt cx="888500" cy="449900"/>
            </a:xfrm>
          </p:grpSpPr>
          <p:sp>
            <p:nvSpPr>
              <p:cNvPr id="689" name="Google Shape;689;p41"/>
              <p:cNvSpPr/>
              <p:nvPr/>
            </p:nvSpPr>
            <p:spPr>
              <a:xfrm>
                <a:off x="282750" y="513150"/>
                <a:ext cx="860925" cy="252550"/>
              </a:xfrm>
              <a:custGeom>
                <a:avLst/>
                <a:gdLst/>
                <a:ahLst/>
                <a:cxnLst/>
                <a:rect l="l" t="t" r="r" b="b"/>
                <a:pathLst>
                  <a:path w="34437" h="10102" extrusionOk="0">
                    <a:moveTo>
                      <a:pt x="3910" y="1"/>
                    </a:moveTo>
                    <a:lnTo>
                      <a:pt x="0" y="9725"/>
                    </a:lnTo>
                    <a:cubicBezTo>
                      <a:pt x="8296" y="10076"/>
                      <a:pt x="16592" y="10101"/>
                      <a:pt x="24888" y="10101"/>
                    </a:cubicBezTo>
                    <a:cubicBezTo>
                      <a:pt x="28071" y="10101"/>
                      <a:pt x="31254" y="9850"/>
                      <a:pt x="34437" y="9500"/>
                    </a:cubicBezTo>
                    <a:lnTo>
                      <a:pt x="34437" y="1003"/>
                    </a:lnTo>
                    <a:lnTo>
                      <a:pt x="39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1"/>
              <p:cNvSpPr/>
              <p:nvPr/>
            </p:nvSpPr>
            <p:spPr>
              <a:xfrm>
                <a:off x="312200" y="749375"/>
                <a:ext cx="818950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7445" extrusionOk="0">
                    <a:moveTo>
                      <a:pt x="32757" y="0"/>
                    </a:moveTo>
                    <a:cubicBezTo>
                      <a:pt x="29725" y="376"/>
                      <a:pt x="26692" y="627"/>
                      <a:pt x="23660" y="627"/>
                    </a:cubicBezTo>
                    <a:cubicBezTo>
                      <a:pt x="15765" y="627"/>
                      <a:pt x="7870" y="627"/>
                      <a:pt x="0" y="226"/>
                    </a:cubicBezTo>
                    <a:lnTo>
                      <a:pt x="0" y="7444"/>
                    </a:lnTo>
                    <a:lnTo>
                      <a:pt x="32757" y="5539"/>
                    </a:lnTo>
                    <a:lnTo>
                      <a:pt x="3275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1"/>
              <p:cNvSpPr/>
              <p:nvPr/>
            </p:nvSpPr>
            <p:spPr>
              <a:xfrm>
                <a:off x="268975" y="493100"/>
                <a:ext cx="136600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17996" extrusionOk="0">
                    <a:moveTo>
                      <a:pt x="0" y="1"/>
                    </a:moveTo>
                    <a:lnTo>
                      <a:pt x="0" y="17996"/>
                    </a:lnTo>
                    <a:lnTo>
                      <a:pt x="4336" y="17996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1"/>
              <p:cNvSpPr/>
              <p:nvPr/>
            </p:nvSpPr>
            <p:spPr>
              <a:xfrm>
                <a:off x="1020850" y="493100"/>
                <a:ext cx="136625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17996" extrusionOk="0">
                    <a:moveTo>
                      <a:pt x="0" y="1"/>
                    </a:moveTo>
                    <a:lnTo>
                      <a:pt x="1680" y="17996"/>
                    </a:lnTo>
                    <a:lnTo>
                      <a:pt x="5464" y="17971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1"/>
              <p:cNvSpPr/>
              <p:nvPr/>
            </p:nvSpPr>
            <p:spPr>
              <a:xfrm>
                <a:off x="48512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1"/>
              <p:cNvSpPr/>
              <p:nvPr/>
            </p:nvSpPr>
            <p:spPr>
              <a:xfrm>
                <a:off x="6223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6" y="1"/>
                      <a:pt x="0" y="427"/>
                      <a:pt x="0" y="953"/>
                    </a:cubicBezTo>
                    <a:cubicBezTo>
                      <a:pt x="0" y="1480"/>
                      <a:pt x="426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1"/>
              <p:cNvSpPr/>
              <p:nvPr/>
            </p:nvSpPr>
            <p:spPr>
              <a:xfrm>
                <a:off x="7639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1"/>
              <p:cNvSpPr/>
              <p:nvPr/>
            </p:nvSpPr>
            <p:spPr>
              <a:xfrm>
                <a:off x="89677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7" name="Google Shape;697;p41"/>
            <p:cNvGrpSpPr/>
            <p:nvPr/>
          </p:nvGrpSpPr>
          <p:grpSpPr>
            <a:xfrm rot="10800000" flipH="1">
              <a:off x="7495091" y="3894280"/>
              <a:ext cx="362809" cy="1264122"/>
              <a:chOff x="1624200" y="3104050"/>
              <a:chExt cx="439875" cy="1582725"/>
            </a:xfrm>
          </p:grpSpPr>
          <p:sp>
            <p:nvSpPr>
              <p:cNvPr id="698" name="Google Shape;698;p41"/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1"/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1"/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1"/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1"/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1"/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1"/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41"/>
            <p:cNvGrpSpPr/>
            <p:nvPr/>
          </p:nvGrpSpPr>
          <p:grpSpPr>
            <a:xfrm>
              <a:off x="7495091" y="2629698"/>
              <a:ext cx="362809" cy="1264122"/>
              <a:chOff x="1624200" y="3104050"/>
              <a:chExt cx="439875" cy="1582725"/>
            </a:xfrm>
          </p:grpSpPr>
          <p:sp>
            <p:nvSpPr>
              <p:cNvPr id="707" name="Google Shape;707;p41"/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1"/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1"/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1"/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1"/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1"/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1"/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41"/>
            <p:cNvGrpSpPr/>
            <p:nvPr/>
          </p:nvGrpSpPr>
          <p:grpSpPr>
            <a:xfrm>
              <a:off x="7496074" y="2175829"/>
              <a:ext cx="671439" cy="339989"/>
              <a:chOff x="268975" y="493100"/>
              <a:chExt cx="888500" cy="449900"/>
            </a:xfrm>
          </p:grpSpPr>
          <p:sp>
            <p:nvSpPr>
              <p:cNvPr id="716" name="Google Shape;716;p41"/>
              <p:cNvSpPr/>
              <p:nvPr/>
            </p:nvSpPr>
            <p:spPr>
              <a:xfrm>
                <a:off x="282750" y="513150"/>
                <a:ext cx="860925" cy="252550"/>
              </a:xfrm>
              <a:custGeom>
                <a:avLst/>
                <a:gdLst/>
                <a:ahLst/>
                <a:cxnLst/>
                <a:rect l="l" t="t" r="r" b="b"/>
                <a:pathLst>
                  <a:path w="34437" h="10102" extrusionOk="0">
                    <a:moveTo>
                      <a:pt x="3910" y="1"/>
                    </a:moveTo>
                    <a:lnTo>
                      <a:pt x="0" y="9725"/>
                    </a:lnTo>
                    <a:cubicBezTo>
                      <a:pt x="8296" y="10076"/>
                      <a:pt x="16592" y="10101"/>
                      <a:pt x="24888" y="10101"/>
                    </a:cubicBezTo>
                    <a:cubicBezTo>
                      <a:pt x="28071" y="10101"/>
                      <a:pt x="31254" y="9850"/>
                      <a:pt x="34437" y="9500"/>
                    </a:cubicBezTo>
                    <a:lnTo>
                      <a:pt x="34437" y="1003"/>
                    </a:lnTo>
                    <a:lnTo>
                      <a:pt x="39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1"/>
              <p:cNvSpPr/>
              <p:nvPr/>
            </p:nvSpPr>
            <p:spPr>
              <a:xfrm>
                <a:off x="312200" y="749375"/>
                <a:ext cx="818950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7445" extrusionOk="0">
                    <a:moveTo>
                      <a:pt x="32757" y="0"/>
                    </a:moveTo>
                    <a:cubicBezTo>
                      <a:pt x="29725" y="376"/>
                      <a:pt x="26692" y="627"/>
                      <a:pt x="23660" y="627"/>
                    </a:cubicBezTo>
                    <a:cubicBezTo>
                      <a:pt x="15765" y="627"/>
                      <a:pt x="7870" y="627"/>
                      <a:pt x="0" y="226"/>
                    </a:cubicBezTo>
                    <a:lnTo>
                      <a:pt x="0" y="7444"/>
                    </a:lnTo>
                    <a:lnTo>
                      <a:pt x="32757" y="5539"/>
                    </a:lnTo>
                    <a:lnTo>
                      <a:pt x="3275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1"/>
              <p:cNvSpPr/>
              <p:nvPr/>
            </p:nvSpPr>
            <p:spPr>
              <a:xfrm>
                <a:off x="268975" y="493100"/>
                <a:ext cx="136600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17996" extrusionOk="0">
                    <a:moveTo>
                      <a:pt x="0" y="1"/>
                    </a:moveTo>
                    <a:lnTo>
                      <a:pt x="0" y="17996"/>
                    </a:lnTo>
                    <a:lnTo>
                      <a:pt x="4336" y="17996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1"/>
              <p:cNvSpPr/>
              <p:nvPr/>
            </p:nvSpPr>
            <p:spPr>
              <a:xfrm>
                <a:off x="1020850" y="493100"/>
                <a:ext cx="136625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17996" extrusionOk="0">
                    <a:moveTo>
                      <a:pt x="0" y="1"/>
                    </a:moveTo>
                    <a:lnTo>
                      <a:pt x="1680" y="17996"/>
                    </a:lnTo>
                    <a:lnTo>
                      <a:pt x="5464" y="17971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1"/>
              <p:cNvSpPr/>
              <p:nvPr/>
            </p:nvSpPr>
            <p:spPr>
              <a:xfrm>
                <a:off x="48512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1"/>
              <p:cNvSpPr/>
              <p:nvPr/>
            </p:nvSpPr>
            <p:spPr>
              <a:xfrm>
                <a:off x="6223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6" y="1"/>
                      <a:pt x="0" y="427"/>
                      <a:pt x="0" y="953"/>
                    </a:cubicBezTo>
                    <a:cubicBezTo>
                      <a:pt x="0" y="1480"/>
                      <a:pt x="426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1"/>
              <p:cNvSpPr/>
              <p:nvPr/>
            </p:nvSpPr>
            <p:spPr>
              <a:xfrm>
                <a:off x="7639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1"/>
              <p:cNvSpPr/>
              <p:nvPr/>
            </p:nvSpPr>
            <p:spPr>
              <a:xfrm>
                <a:off x="89677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4" name="Google Shape;724;p41"/>
            <p:cNvGrpSpPr/>
            <p:nvPr/>
          </p:nvGrpSpPr>
          <p:grpSpPr>
            <a:xfrm>
              <a:off x="6796220" y="2175829"/>
              <a:ext cx="699854" cy="674765"/>
              <a:chOff x="294700" y="1050300"/>
              <a:chExt cx="926100" cy="892900"/>
            </a:xfrm>
          </p:grpSpPr>
          <p:sp>
            <p:nvSpPr>
              <p:cNvPr id="725" name="Google Shape;725;p41"/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1"/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1"/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1"/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1"/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1"/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1"/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1"/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" name="Google Shape;733;p41"/>
            <p:cNvGrpSpPr/>
            <p:nvPr/>
          </p:nvGrpSpPr>
          <p:grpSpPr>
            <a:xfrm>
              <a:off x="6827222" y="2850594"/>
              <a:ext cx="332414" cy="1196065"/>
              <a:chOff x="1624200" y="3104050"/>
              <a:chExt cx="439875" cy="1582725"/>
            </a:xfrm>
          </p:grpSpPr>
          <p:sp>
            <p:nvSpPr>
              <p:cNvPr id="734" name="Google Shape;734;p41"/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1"/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1"/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1"/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1"/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1"/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1"/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1"/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2" name="Google Shape;742;p41"/>
            <p:cNvGrpSpPr/>
            <p:nvPr/>
          </p:nvGrpSpPr>
          <p:grpSpPr>
            <a:xfrm rot="5400000" flipH="1">
              <a:off x="6496974" y="4055120"/>
              <a:ext cx="674756" cy="650567"/>
              <a:chOff x="294700" y="1050300"/>
              <a:chExt cx="926100" cy="892900"/>
            </a:xfrm>
          </p:grpSpPr>
          <p:sp>
            <p:nvSpPr>
              <p:cNvPr id="743" name="Google Shape;743;p41"/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1"/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1"/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1"/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1"/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1"/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1"/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1"/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41"/>
            <p:cNvGrpSpPr/>
            <p:nvPr/>
          </p:nvGrpSpPr>
          <p:grpSpPr>
            <a:xfrm>
              <a:off x="5718686" y="4366221"/>
              <a:ext cx="845529" cy="815218"/>
              <a:chOff x="294700" y="1050300"/>
              <a:chExt cx="926100" cy="892900"/>
            </a:xfrm>
          </p:grpSpPr>
          <p:sp>
            <p:nvSpPr>
              <p:cNvPr id="752" name="Google Shape;752;p41"/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1"/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1"/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1"/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1"/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1"/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1"/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1"/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0" name="Google Shape;760;p41"/>
            <p:cNvGrpSpPr/>
            <p:nvPr/>
          </p:nvGrpSpPr>
          <p:grpSpPr>
            <a:xfrm rot="5400000">
              <a:off x="5993918" y="2302080"/>
              <a:ext cx="4753944" cy="1127337"/>
              <a:chOff x="4389728" y="256564"/>
              <a:chExt cx="5666878" cy="1343827"/>
            </a:xfrm>
          </p:grpSpPr>
          <p:grpSp>
            <p:nvGrpSpPr>
              <p:cNvPr id="761" name="Google Shape;761;p41"/>
              <p:cNvGrpSpPr/>
              <p:nvPr/>
            </p:nvGrpSpPr>
            <p:grpSpPr>
              <a:xfrm rot="-5400000" flipH="1">
                <a:off x="6894431" y="-15435"/>
                <a:ext cx="536208" cy="1929342"/>
                <a:chOff x="1624200" y="3104050"/>
                <a:chExt cx="439875" cy="1582725"/>
              </a:xfrm>
            </p:grpSpPr>
            <p:sp>
              <p:nvSpPr>
                <p:cNvPr id="762" name="Google Shape;762;p41"/>
                <p:cNvSpPr/>
                <p:nvPr/>
              </p:nvSpPr>
              <p:spPr>
                <a:xfrm>
                  <a:off x="1796500" y="4058375"/>
                  <a:ext cx="242525" cy="61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1" h="24710" extrusionOk="0">
                      <a:moveTo>
                        <a:pt x="8380" y="1"/>
                      </a:moveTo>
                      <a:cubicBezTo>
                        <a:pt x="5822" y="1"/>
                        <a:pt x="3085" y="236"/>
                        <a:pt x="76" y="599"/>
                      </a:cubicBezTo>
                      <a:cubicBezTo>
                        <a:pt x="1" y="5386"/>
                        <a:pt x="1" y="10198"/>
                        <a:pt x="1" y="14985"/>
                      </a:cubicBezTo>
                      <a:cubicBezTo>
                        <a:pt x="1" y="18218"/>
                        <a:pt x="251" y="21477"/>
                        <a:pt x="627" y="24710"/>
                      </a:cubicBezTo>
                      <a:lnTo>
                        <a:pt x="8447" y="24710"/>
                      </a:lnTo>
                      <a:lnTo>
                        <a:pt x="9700" y="23"/>
                      </a:lnTo>
                      <a:cubicBezTo>
                        <a:pt x="9265" y="8"/>
                        <a:pt x="8825" y="1"/>
                        <a:pt x="83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41"/>
                <p:cNvSpPr/>
                <p:nvPr/>
              </p:nvSpPr>
              <p:spPr>
                <a:xfrm>
                  <a:off x="1644875" y="3152300"/>
                  <a:ext cx="404175" cy="14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7" h="59324" extrusionOk="0">
                      <a:moveTo>
                        <a:pt x="1" y="0"/>
                      </a:moveTo>
                      <a:lnTo>
                        <a:pt x="828" y="59324"/>
                      </a:lnTo>
                      <a:lnTo>
                        <a:pt x="6692" y="59324"/>
                      </a:lnTo>
                      <a:cubicBezTo>
                        <a:pt x="6316" y="56066"/>
                        <a:pt x="6066" y="54461"/>
                        <a:pt x="6066" y="51228"/>
                      </a:cubicBezTo>
                      <a:cubicBezTo>
                        <a:pt x="6066" y="46842"/>
                        <a:pt x="6116" y="38045"/>
                        <a:pt x="6116" y="38045"/>
                      </a:cubicBezTo>
                      <a:lnTo>
                        <a:pt x="15640" y="38421"/>
                      </a:lnTo>
                      <a:cubicBezTo>
                        <a:pt x="15640" y="38421"/>
                        <a:pt x="16041" y="2832"/>
                        <a:pt x="16166" y="201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41"/>
                <p:cNvSpPr/>
                <p:nvPr/>
              </p:nvSpPr>
              <p:spPr>
                <a:xfrm>
                  <a:off x="1624825" y="3104050"/>
                  <a:ext cx="439250" cy="14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0" h="5665" extrusionOk="0">
                      <a:moveTo>
                        <a:pt x="1" y="0"/>
                      </a:moveTo>
                      <a:lnTo>
                        <a:pt x="1" y="4286"/>
                      </a:lnTo>
                      <a:lnTo>
                        <a:pt x="17570" y="5664"/>
                      </a:lnTo>
                      <a:lnTo>
                        <a:pt x="175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41"/>
                <p:cNvSpPr/>
                <p:nvPr/>
              </p:nvSpPr>
              <p:spPr>
                <a:xfrm>
                  <a:off x="1624200" y="4551425"/>
                  <a:ext cx="438625" cy="1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5" h="5414" extrusionOk="0">
                      <a:moveTo>
                        <a:pt x="17544" y="0"/>
                      </a:moveTo>
                      <a:lnTo>
                        <a:pt x="0" y="1654"/>
                      </a:lnTo>
                      <a:lnTo>
                        <a:pt x="0" y="5414"/>
                      </a:lnTo>
                      <a:lnTo>
                        <a:pt x="17544" y="5414"/>
                      </a:lnTo>
                      <a:lnTo>
                        <a:pt x="1754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41"/>
                <p:cNvSpPr/>
                <p:nvPr/>
              </p:nvSpPr>
              <p:spPr>
                <a:xfrm>
                  <a:off x="1849125" y="4165450"/>
                  <a:ext cx="47650" cy="4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881" extrusionOk="0">
                      <a:moveTo>
                        <a:pt x="953" y="1"/>
                      </a:moveTo>
                      <a:cubicBezTo>
                        <a:pt x="427" y="1"/>
                        <a:pt x="1" y="427"/>
                        <a:pt x="1" y="953"/>
                      </a:cubicBezTo>
                      <a:cubicBezTo>
                        <a:pt x="1" y="1454"/>
                        <a:pt x="427" y="1880"/>
                        <a:pt x="953" y="1880"/>
                      </a:cubicBezTo>
                      <a:cubicBezTo>
                        <a:pt x="1480" y="1880"/>
                        <a:pt x="1906" y="1454"/>
                        <a:pt x="1906" y="953"/>
                      </a:cubicBezTo>
                      <a:cubicBezTo>
                        <a:pt x="1906" y="427"/>
                        <a:pt x="1480" y="1"/>
                        <a:pt x="9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41"/>
                <p:cNvSpPr/>
                <p:nvPr/>
              </p:nvSpPr>
              <p:spPr>
                <a:xfrm>
                  <a:off x="1849125" y="4297650"/>
                  <a:ext cx="47650" cy="4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906" extrusionOk="0">
                      <a:moveTo>
                        <a:pt x="953" y="1"/>
                      </a:moveTo>
                      <a:cubicBezTo>
                        <a:pt x="427" y="1"/>
                        <a:pt x="1" y="427"/>
                        <a:pt x="1" y="953"/>
                      </a:cubicBezTo>
                      <a:cubicBezTo>
                        <a:pt x="1" y="1480"/>
                        <a:pt x="427" y="1906"/>
                        <a:pt x="953" y="1906"/>
                      </a:cubicBezTo>
                      <a:cubicBezTo>
                        <a:pt x="1480" y="1906"/>
                        <a:pt x="1906" y="1480"/>
                        <a:pt x="1906" y="953"/>
                      </a:cubicBezTo>
                      <a:cubicBezTo>
                        <a:pt x="1906" y="427"/>
                        <a:pt x="1480" y="1"/>
                        <a:pt x="9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41"/>
                <p:cNvSpPr/>
                <p:nvPr/>
              </p:nvSpPr>
              <p:spPr>
                <a:xfrm>
                  <a:off x="1849125" y="4438625"/>
                  <a:ext cx="47650" cy="4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881" extrusionOk="0">
                      <a:moveTo>
                        <a:pt x="953" y="1"/>
                      </a:moveTo>
                      <a:cubicBezTo>
                        <a:pt x="427" y="1"/>
                        <a:pt x="1" y="427"/>
                        <a:pt x="1" y="953"/>
                      </a:cubicBezTo>
                      <a:cubicBezTo>
                        <a:pt x="1" y="1455"/>
                        <a:pt x="427" y="1881"/>
                        <a:pt x="953" y="1881"/>
                      </a:cubicBezTo>
                      <a:cubicBezTo>
                        <a:pt x="1480" y="1881"/>
                        <a:pt x="1906" y="1455"/>
                        <a:pt x="1906" y="953"/>
                      </a:cubicBezTo>
                      <a:cubicBezTo>
                        <a:pt x="1906" y="427"/>
                        <a:pt x="1480" y="1"/>
                        <a:pt x="9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41"/>
                <p:cNvSpPr/>
                <p:nvPr/>
              </p:nvSpPr>
              <p:spPr>
                <a:xfrm>
                  <a:off x="1790875" y="4096525"/>
                  <a:ext cx="245625" cy="49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5" h="19751" extrusionOk="0">
                      <a:moveTo>
                        <a:pt x="0" y="1"/>
                      </a:moveTo>
                      <a:lnTo>
                        <a:pt x="276" y="19750"/>
                      </a:lnTo>
                      <a:lnTo>
                        <a:pt x="827" y="19725"/>
                      </a:lnTo>
                      <a:lnTo>
                        <a:pt x="552" y="577"/>
                      </a:lnTo>
                      <a:lnTo>
                        <a:pt x="9800" y="928"/>
                      </a:lnTo>
                      <a:lnTo>
                        <a:pt x="9825" y="37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0" name="Google Shape;770;p41"/>
              <p:cNvGrpSpPr/>
              <p:nvPr/>
            </p:nvGrpSpPr>
            <p:grpSpPr>
              <a:xfrm>
                <a:off x="4389728" y="256564"/>
                <a:ext cx="1808069" cy="1343827"/>
                <a:chOff x="-2981750" y="-2209700"/>
                <a:chExt cx="4656372" cy="3460797"/>
              </a:xfrm>
            </p:grpSpPr>
            <p:sp>
              <p:nvSpPr>
                <p:cNvPr id="771" name="Google Shape;771;p41"/>
                <p:cNvSpPr/>
                <p:nvPr/>
              </p:nvSpPr>
              <p:spPr>
                <a:xfrm>
                  <a:off x="-679119" y="-1051535"/>
                  <a:ext cx="2292424" cy="713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21" h="8748" extrusionOk="0">
                      <a:moveTo>
                        <a:pt x="28121" y="0"/>
                      </a:moveTo>
                      <a:lnTo>
                        <a:pt x="0" y="877"/>
                      </a:lnTo>
                      <a:lnTo>
                        <a:pt x="0" y="8246"/>
                      </a:lnTo>
                      <a:cubicBezTo>
                        <a:pt x="2582" y="8521"/>
                        <a:pt x="5188" y="8747"/>
                        <a:pt x="7795" y="8747"/>
                      </a:cubicBezTo>
                      <a:cubicBezTo>
                        <a:pt x="14562" y="8747"/>
                        <a:pt x="21354" y="8747"/>
                        <a:pt x="28121" y="8421"/>
                      </a:cubicBezTo>
                      <a:lnTo>
                        <a:pt x="281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41"/>
                <p:cNvSpPr/>
                <p:nvPr/>
              </p:nvSpPr>
              <p:spPr>
                <a:xfrm>
                  <a:off x="-679119" y="-379396"/>
                  <a:ext cx="2292424" cy="490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21" h="6016" extrusionOk="0">
                      <a:moveTo>
                        <a:pt x="0" y="1"/>
                      </a:moveTo>
                      <a:lnTo>
                        <a:pt x="0" y="5139"/>
                      </a:lnTo>
                      <a:lnTo>
                        <a:pt x="28121" y="6016"/>
                      </a:lnTo>
                      <a:lnTo>
                        <a:pt x="28121" y="176"/>
                      </a:lnTo>
                      <a:cubicBezTo>
                        <a:pt x="21354" y="502"/>
                        <a:pt x="14562" y="502"/>
                        <a:pt x="7795" y="502"/>
                      </a:cubicBezTo>
                      <a:cubicBezTo>
                        <a:pt x="5188" y="502"/>
                        <a:pt x="2582" y="276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41"/>
                <p:cNvSpPr/>
                <p:nvPr/>
              </p:nvSpPr>
              <p:spPr>
                <a:xfrm>
                  <a:off x="1323108" y="-1161914"/>
                  <a:ext cx="351514" cy="1383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" h="16969" extrusionOk="0">
                      <a:moveTo>
                        <a:pt x="1" y="1"/>
                      </a:moveTo>
                      <a:lnTo>
                        <a:pt x="878" y="16968"/>
                      </a:lnTo>
                      <a:lnTo>
                        <a:pt x="4311" y="16968"/>
                      </a:lnTo>
                      <a:lnTo>
                        <a:pt x="43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41"/>
                <p:cNvSpPr/>
                <p:nvPr/>
              </p:nvSpPr>
              <p:spPr>
                <a:xfrm>
                  <a:off x="1020748" y="-600073"/>
                  <a:ext cx="124726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05" extrusionOk="0">
                      <a:moveTo>
                        <a:pt x="752" y="1"/>
                      </a:moveTo>
                      <a:cubicBezTo>
                        <a:pt x="351" y="1"/>
                        <a:pt x="0" y="352"/>
                        <a:pt x="0" y="753"/>
                      </a:cubicBezTo>
                      <a:cubicBezTo>
                        <a:pt x="0" y="1179"/>
                        <a:pt x="351" y="1505"/>
                        <a:pt x="752" y="1505"/>
                      </a:cubicBezTo>
                      <a:cubicBezTo>
                        <a:pt x="1178" y="1505"/>
                        <a:pt x="1529" y="1179"/>
                        <a:pt x="1529" y="753"/>
                      </a:cubicBezTo>
                      <a:cubicBezTo>
                        <a:pt x="1529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41"/>
                <p:cNvSpPr/>
                <p:nvPr/>
              </p:nvSpPr>
              <p:spPr>
                <a:xfrm>
                  <a:off x="667275" y="-600073"/>
                  <a:ext cx="122688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5" extrusionOk="0">
                      <a:moveTo>
                        <a:pt x="752" y="1"/>
                      </a:moveTo>
                      <a:cubicBezTo>
                        <a:pt x="351" y="1"/>
                        <a:pt x="1" y="352"/>
                        <a:pt x="1" y="753"/>
                      </a:cubicBezTo>
                      <a:cubicBezTo>
                        <a:pt x="1" y="1179"/>
                        <a:pt x="351" y="1505"/>
                        <a:pt x="752" y="1505"/>
                      </a:cubicBezTo>
                      <a:cubicBezTo>
                        <a:pt x="1178" y="1505"/>
                        <a:pt x="1504" y="1179"/>
                        <a:pt x="1504" y="753"/>
                      </a:cubicBezTo>
                      <a:cubicBezTo>
                        <a:pt x="1504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41"/>
                <p:cNvSpPr/>
                <p:nvPr/>
              </p:nvSpPr>
              <p:spPr>
                <a:xfrm>
                  <a:off x="303612" y="-600073"/>
                  <a:ext cx="122688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5" extrusionOk="0">
                      <a:moveTo>
                        <a:pt x="752" y="1"/>
                      </a:moveTo>
                      <a:cubicBezTo>
                        <a:pt x="326" y="1"/>
                        <a:pt x="0" y="352"/>
                        <a:pt x="0" y="753"/>
                      </a:cubicBezTo>
                      <a:cubicBezTo>
                        <a:pt x="0" y="1179"/>
                        <a:pt x="326" y="1505"/>
                        <a:pt x="752" y="1505"/>
                      </a:cubicBezTo>
                      <a:cubicBezTo>
                        <a:pt x="1178" y="1505"/>
                        <a:pt x="1504" y="1179"/>
                        <a:pt x="1504" y="753"/>
                      </a:cubicBezTo>
                      <a:cubicBezTo>
                        <a:pt x="1504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41"/>
                <p:cNvSpPr/>
                <p:nvPr/>
              </p:nvSpPr>
              <p:spPr>
                <a:xfrm>
                  <a:off x="-446215" y="-379396"/>
                  <a:ext cx="1816429" cy="59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2" h="728" extrusionOk="0">
                      <a:moveTo>
                        <a:pt x="351" y="1"/>
                      </a:moveTo>
                      <a:cubicBezTo>
                        <a:pt x="151" y="1"/>
                        <a:pt x="0" y="176"/>
                        <a:pt x="0" y="377"/>
                      </a:cubicBezTo>
                      <a:cubicBezTo>
                        <a:pt x="0" y="577"/>
                        <a:pt x="151" y="728"/>
                        <a:pt x="351" y="728"/>
                      </a:cubicBezTo>
                      <a:lnTo>
                        <a:pt x="21905" y="728"/>
                      </a:lnTo>
                      <a:cubicBezTo>
                        <a:pt x="22106" y="728"/>
                        <a:pt x="22281" y="577"/>
                        <a:pt x="22281" y="377"/>
                      </a:cubicBezTo>
                      <a:cubicBezTo>
                        <a:pt x="22281" y="176"/>
                        <a:pt x="22106" y="1"/>
                        <a:pt x="219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41"/>
                <p:cNvSpPr/>
                <p:nvPr/>
              </p:nvSpPr>
              <p:spPr>
                <a:xfrm>
                  <a:off x="-2981750" y="-1026508"/>
                  <a:ext cx="2272044" cy="2261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1" h="27739" extrusionOk="0">
                      <a:moveTo>
                        <a:pt x="15249" y="0"/>
                      </a:moveTo>
                      <a:cubicBezTo>
                        <a:pt x="8402" y="0"/>
                        <a:pt x="2060" y="176"/>
                        <a:pt x="1178" y="996"/>
                      </a:cubicBezTo>
                      <a:cubicBezTo>
                        <a:pt x="0" y="4280"/>
                        <a:pt x="1730" y="27738"/>
                        <a:pt x="1730" y="27738"/>
                      </a:cubicBezTo>
                      <a:lnTo>
                        <a:pt x="13559" y="27513"/>
                      </a:lnTo>
                      <a:cubicBezTo>
                        <a:pt x="13559" y="27513"/>
                        <a:pt x="13208" y="13778"/>
                        <a:pt x="13584" y="13202"/>
                      </a:cubicBezTo>
                      <a:cubicBezTo>
                        <a:pt x="13655" y="13094"/>
                        <a:pt x="14198" y="13050"/>
                        <a:pt x="15036" y="13050"/>
                      </a:cubicBezTo>
                      <a:cubicBezTo>
                        <a:pt x="18676" y="13050"/>
                        <a:pt x="27870" y="13879"/>
                        <a:pt x="27870" y="13879"/>
                      </a:cubicBezTo>
                      <a:lnTo>
                        <a:pt x="27870" y="94"/>
                      </a:lnTo>
                      <a:cubicBezTo>
                        <a:pt x="24357" y="74"/>
                        <a:pt x="19696" y="0"/>
                        <a:pt x="152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41"/>
                <p:cNvSpPr/>
                <p:nvPr/>
              </p:nvSpPr>
              <p:spPr>
                <a:xfrm>
                  <a:off x="-2893871" y="-171926"/>
                  <a:ext cx="1168671" cy="1406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6" h="17256" extrusionOk="0">
                      <a:moveTo>
                        <a:pt x="11031" y="0"/>
                      </a:moveTo>
                      <a:cubicBezTo>
                        <a:pt x="9949" y="0"/>
                        <a:pt x="8992" y="57"/>
                        <a:pt x="8847" y="213"/>
                      </a:cubicBezTo>
                      <a:cubicBezTo>
                        <a:pt x="8552" y="508"/>
                        <a:pt x="8318" y="6051"/>
                        <a:pt x="8371" y="6772"/>
                      </a:cubicBezTo>
                      <a:lnTo>
                        <a:pt x="8371" y="6772"/>
                      </a:lnTo>
                      <a:cubicBezTo>
                        <a:pt x="8169" y="6616"/>
                        <a:pt x="6880" y="6582"/>
                        <a:pt x="5325" y="6582"/>
                      </a:cubicBezTo>
                      <a:cubicBezTo>
                        <a:pt x="4109" y="6582"/>
                        <a:pt x="2730" y="6603"/>
                        <a:pt x="1579" y="6603"/>
                      </a:cubicBezTo>
                      <a:cubicBezTo>
                        <a:pt x="969" y="6603"/>
                        <a:pt x="423" y="6597"/>
                        <a:pt x="0" y="6579"/>
                      </a:cubicBezTo>
                      <a:lnTo>
                        <a:pt x="0" y="6579"/>
                      </a:lnTo>
                      <a:cubicBezTo>
                        <a:pt x="276" y="12268"/>
                        <a:pt x="652" y="17255"/>
                        <a:pt x="652" y="17255"/>
                      </a:cubicBezTo>
                      <a:lnTo>
                        <a:pt x="12481" y="17030"/>
                      </a:lnTo>
                      <a:cubicBezTo>
                        <a:pt x="12481" y="17030"/>
                        <a:pt x="12130" y="3295"/>
                        <a:pt x="12506" y="2719"/>
                      </a:cubicBezTo>
                      <a:cubicBezTo>
                        <a:pt x="12582" y="2594"/>
                        <a:pt x="13258" y="2569"/>
                        <a:pt x="14286" y="2569"/>
                      </a:cubicBezTo>
                      <a:cubicBezTo>
                        <a:pt x="14336" y="1666"/>
                        <a:pt x="14311" y="1215"/>
                        <a:pt x="14336" y="188"/>
                      </a:cubicBezTo>
                      <a:cubicBezTo>
                        <a:pt x="13945" y="90"/>
                        <a:pt x="12390" y="0"/>
                        <a:pt x="110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41"/>
                <p:cNvSpPr/>
                <p:nvPr/>
              </p:nvSpPr>
              <p:spPr>
                <a:xfrm>
                  <a:off x="-2934794" y="899664"/>
                  <a:ext cx="1123835" cy="351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6" h="4311" extrusionOk="0">
                      <a:moveTo>
                        <a:pt x="13785" y="0"/>
                      </a:moveTo>
                      <a:lnTo>
                        <a:pt x="1" y="877"/>
                      </a:lnTo>
                      <a:lnTo>
                        <a:pt x="1" y="4311"/>
                      </a:lnTo>
                      <a:lnTo>
                        <a:pt x="13785" y="4311"/>
                      </a:lnTo>
                      <a:lnTo>
                        <a:pt x="137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41"/>
                <p:cNvSpPr/>
                <p:nvPr/>
              </p:nvSpPr>
              <p:spPr>
                <a:xfrm>
                  <a:off x="-2082822" y="-741022"/>
                  <a:ext cx="124726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30" extrusionOk="0">
                      <a:moveTo>
                        <a:pt x="778" y="1"/>
                      </a:moveTo>
                      <a:cubicBezTo>
                        <a:pt x="352" y="1"/>
                        <a:pt x="1" y="352"/>
                        <a:pt x="1" y="753"/>
                      </a:cubicBezTo>
                      <a:cubicBezTo>
                        <a:pt x="1" y="1179"/>
                        <a:pt x="352" y="1529"/>
                        <a:pt x="778" y="1529"/>
                      </a:cubicBezTo>
                      <a:cubicBezTo>
                        <a:pt x="1179" y="1529"/>
                        <a:pt x="1530" y="1179"/>
                        <a:pt x="1530" y="753"/>
                      </a:cubicBezTo>
                      <a:cubicBezTo>
                        <a:pt x="1530" y="352"/>
                        <a:pt x="1179" y="1"/>
                        <a:pt x="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41"/>
                <p:cNvSpPr/>
                <p:nvPr/>
              </p:nvSpPr>
              <p:spPr>
                <a:xfrm>
                  <a:off x="-1727311" y="-741022"/>
                  <a:ext cx="122688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30" extrusionOk="0">
                      <a:moveTo>
                        <a:pt x="753" y="1"/>
                      </a:moveTo>
                      <a:cubicBezTo>
                        <a:pt x="327" y="1"/>
                        <a:pt x="1" y="352"/>
                        <a:pt x="1" y="753"/>
                      </a:cubicBezTo>
                      <a:cubicBezTo>
                        <a:pt x="1" y="1179"/>
                        <a:pt x="327" y="1529"/>
                        <a:pt x="753" y="1529"/>
                      </a:cubicBezTo>
                      <a:cubicBezTo>
                        <a:pt x="1179" y="1529"/>
                        <a:pt x="1505" y="1179"/>
                        <a:pt x="1505" y="753"/>
                      </a:cubicBezTo>
                      <a:cubicBezTo>
                        <a:pt x="1505" y="352"/>
                        <a:pt x="1179" y="1"/>
                        <a:pt x="7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41"/>
                <p:cNvSpPr/>
                <p:nvPr/>
              </p:nvSpPr>
              <p:spPr>
                <a:xfrm>
                  <a:off x="-2405562" y="-747136"/>
                  <a:ext cx="124644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1505" extrusionOk="0">
                      <a:moveTo>
                        <a:pt x="777" y="0"/>
                      </a:moveTo>
                      <a:cubicBezTo>
                        <a:pt x="351" y="0"/>
                        <a:pt x="0" y="326"/>
                        <a:pt x="0" y="752"/>
                      </a:cubicBezTo>
                      <a:cubicBezTo>
                        <a:pt x="0" y="1178"/>
                        <a:pt x="351" y="1504"/>
                        <a:pt x="777" y="1504"/>
                      </a:cubicBezTo>
                      <a:cubicBezTo>
                        <a:pt x="1178" y="1504"/>
                        <a:pt x="1529" y="1178"/>
                        <a:pt x="1529" y="752"/>
                      </a:cubicBezTo>
                      <a:cubicBezTo>
                        <a:pt x="1529" y="326"/>
                        <a:pt x="1178" y="0"/>
                        <a:pt x="7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41"/>
                <p:cNvSpPr/>
                <p:nvPr/>
              </p:nvSpPr>
              <p:spPr>
                <a:xfrm>
                  <a:off x="-2385182" y="-369125"/>
                  <a:ext cx="122688" cy="122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4" extrusionOk="0">
                      <a:moveTo>
                        <a:pt x="753" y="0"/>
                      </a:moveTo>
                      <a:cubicBezTo>
                        <a:pt x="327" y="0"/>
                        <a:pt x="1" y="326"/>
                        <a:pt x="1" y="752"/>
                      </a:cubicBezTo>
                      <a:cubicBezTo>
                        <a:pt x="1" y="1178"/>
                        <a:pt x="327" y="1504"/>
                        <a:pt x="753" y="1504"/>
                      </a:cubicBezTo>
                      <a:cubicBezTo>
                        <a:pt x="1179" y="1504"/>
                        <a:pt x="1504" y="1178"/>
                        <a:pt x="1504" y="752"/>
                      </a:cubicBezTo>
                      <a:cubicBezTo>
                        <a:pt x="1504" y="326"/>
                        <a:pt x="1179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41"/>
                <p:cNvSpPr/>
                <p:nvPr/>
              </p:nvSpPr>
              <p:spPr>
                <a:xfrm>
                  <a:off x="-2417872" y="-70840"/>
                  <a:ext cx="124726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30" extrusionOk="0">
                      <a:moveTo>
                        <a:pt x="753" y="0"/>
                      </a:moveTo>
                      <a:cubicBezTo>
                        <a:pt x="327" y="0"/>
                        <a:pt x="1" y="351"/>
                        <a:pt x="1" y="752"/>
                      </a:cubicBezTo>
                      <a:cubicBezTo>
                        <a:pt x="1" y="1178"/>
                        <a:pt x="327" y="1529"/>
                        <a:pt x="753" y="1529"/>
                      </a:cubicBezTo>
                      <a:cubicBezTo>
                        <a:pt x="1179" y="1529"/>
                        <a:pt x="1530" y="1178"/>
                        <a:pt x="1530" y="752"/>
                      </a:cubicBezTo>
                      <a:cubicBezTo>
                        <a:pt x="1530" y="351"/>
                        <a:pt x="1179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41"/>
                <p:cNvSpPr/>
                <p:nvPr/>
              </p:nvSpPr>
              <p:spPr>
                <a:xfrm>
                  <a:off x="-2924523" y="-526460"/>
                  <a:ext cx="2026832" cy="694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63" h="8522" extrusionOk="0">
                      <a:moveTo>
                        <a:pt x="5313" y="0"/>
                      </a:moveTo>
                      <a:cubicBezTo>
                        <a:pt x="5113" y="0"/>
                        <a:pt x="4963" y="151"/>
                        <a:pt x="4963" y="351"/>
                      </a:cubicBezTo>
                      <a:lnTo>
                        <a:pt x="4762" y="7795"/>
                      </a:lnTo>
                      <a:lnTo>
                        <a:pt x="351" y="7795"/>
                      </a:lnTo>
                      <a:cubicBezTo>
                        <a:pt x="151" y="7795"/>
                        <a:pt x="0" y="7945"/>
                        <a:pt x="0" y="8146"/>
                      </a:cubicBezTo>
                      <a:cubicBezTo>
                        <a:pt x="0" y="8346"/>
                        <a:pt x="151" y="8522"/>
                        <a:pt x="351" y="8522"/>
                      </a:cubicBezTo>
                      <a:lnTo>
                        <a:pt x="5113" y="8522"/>
                      </a:lnTo>
                      <a:cubicBezTo>
                        <a:pt x="5313" y="8522"/>
                        <a:pt x="5464" y="8346"/>
                        <a:pt x="5489" y="8171"/>
                      </a:cubicBezTo>
                      <a:lnTo>
                        <a:pt x="5664" y="727"/>
                      </a:lnTo>
                      <a:lnTo>
                        <a:pt x="24486" y="727"/>
                      </a:lnTo>
                      <a:cubicBezTo>
                        <a:pt x="24687" y="727"/>
                        <a:pt x="24862" y="577"/>
                        <a:pt x="24862" y="376"/>
                      </a:cubicBezTo>
                      <a:cubicBezTo>
                        <a:pt x="24862" y="176"/>
                        <a:pt x="24687" y="0"/>
                        <a:pt x="244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41"/>
                <p:cNvSpPr/>
                <p:nvPr/>
              </p:nvSpPr>
              <p:spPr>
                <a:xfrm>
                  <a:off x="-1541363" y="-1417318"/>
                  <a:ext cx="1744936" cy="1746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5" h="21430" extrusionOk="0">
                      <a:moveTo>
                        <a:pt x="10702" y="1"/>
                      </a:moveTo>
                      <a:cubicBezTo>
                        <a:pt x="4788" y="1"/>
                        <a:pt x="1" y="4813"/>
                        <a:pt x="1" y="10728"/>
                      </a:cubicBezTo>
                      <a:cubicBezTo>
                        <a:pt x="1" y="16618"/>
                        <a:pt x="4788" y="21430"/>
                        <a:pt x="10702" y="21430"/>
                      </a:cubicBezTo>
                      <a:cubicBezTo>
                        <a:pt x="16592" y="21430"/>
                        <a:pt x="21404" y="16618"/>
                        <a:pt x="21404" y="10728"/>
                      </a:cubicBezTo>
                      <a:cubicBezTo>
                        <a:pt x="21404" y="4813"/>
                        <a:pt x="16592" y="1"/>
                        <a:pt x="107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41"/>
                <p:cNvSpPr/>
                <p:nvPr/>
              </p:nvSpPr>
              <p:spPr>
                <a:xfrm>
                  <a:off x="-760884" y="-1854514"/>
                  <a:ext cx="204371" cy="439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7" h="5389" extrusionOk="0">
                      <a:moveTo>
                        <a:pt x="1" y="0"/>
                      </a:moveTo>
                      <a:lnTo>
                        <a:pt x="1" y="5389"/>
                      </a:lnTo>
                      <a:lnTo>
                        <a:pt x="2507" y="5389"/>
                      </a:lnTo>
                      <a:lnTo>
                        <a:pt x="25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41"/>
                <p:cNvSpPr/>
                <p:nvPr/>
              </p:nvSpPr>
              <p:spPr>
                <a:xfrm>
                  <a:off x="-1792691" y="-2209700"/>
                  <a:ext cx="2284353" cy="49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22" h="6112" extrusionOk="0">
                      <a:moveTo>
                        <a:pt x="26786" y="1"/>
                      </a:moveTo>
                      <a:cubicBezTo>
                        <a:pt x="24893" y="1"/>
                        <a:pt x="17972" y="889"/>
                        <a:pt x="16016" y="1601"/>
                      </a:cubicBezTo>
                      <a:cubicBezTo>
                        <a:pt x="15515" y="999"/>
                        <a:pt x="14763" y="623"/>
                        <a:pt x="13911" y="623"/>
                      </a:cubicBezTo>
                      <a:cubicBezTo>
                        <a:pt x="13034" y="623"/>
                        <a:pt x="12257" y="1024"/>
                        <a:pt x="11755" y="1676"/>
                      </a:cubicBezTo>
                      <a:cubicBezTo>
                        <a:pt x="9622" y="965"/>
                        <a:pt x="3668" y="27"/>
                        <a:pt x="1492" y="27"/>
                      </a:cubicBezTo>
                      <a:cubicBezTo>
                        <a:pt x="1060" y="27"/>
                        <a:pt x="777" y="64"/>
                        <a:pt x="703" y="147"/>
                      </a:cubicBezTo>
                      <a:cubicBezTo>
                        <a:pt x="176" y="723"/>
                        <a:pt x="1" y="4909"/>
                        <a:pt x="577" y="5410"/>
                      </a:cubicBezTo>
                      <a:cubicBezTo>
                        <a:pt x="648" y="5476"/>
                        <a:pt x="991" y="5504"/>
                        <a:pt x="1519" y="5504"/>
                      </a:cubicBezTo>
                      <a:cubicBezTo>
                        <a:pt x="3783" y="5504"/>
                        <a:pt x="9446" y="4992"/>
                        <a:pt x="11580" y="4809"/>
                      </a:cubicBezTo>
                      <a:cubicBezTo>
                        <a:pt x="12056" y="5586"/>
                        <a:pt x="12933" y="6112"/>
                        <a:pt x="13911" y="6112"/>
                      </a:cubicBezTo>
                      <a:cubicBezTo>
                        <a:pt x="14913" y="6112"/>
                        <a:pt x="15790" y="5560"/>
                        <a:pt x="16267" y="4784"/>
                      </a:cubicBezTo>
                      <a:cubicBezTo>
                        <a:pt x="18129" y="4927"/>
                        <a:pt x="24054" y="5722"/>
                        <a:pt x="26450" y="5722"/>
                      </a:cubicBezTo>
                      <a:cubicBezTo>
                        <a:pt x="26988" y="5722"/>
                        <a:pt x="27348" y="5682"/>
                        <a:pt x="27445" y="5586"/>
                      </a:cubicBezTo>
                      <a:cubicBezTo>
                        <a:pt x="27846" y="5134"/>
                        <a:pt x="28021" y="473"/>
                        <a:pt x="27244" y="47"/>
                      </a:cubicBezTo>
                      <a:cubicBezTo>
                        <a:pt x="27187" y="15"/>
                        <a:pt x="27028" y="1"/>
                        <a:pt x="267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41"/>
                <p:cNvSpPr/>
                <p:nvPr/>
              </p:nvSpPr>
              <p:spPr>
                <a:xfrm>
                  <a:off x="-938599" y="-1511312"/>
                  <a:ext cx="561917" cy="190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" h="2332" extrusionOk="0">
                      <a:moveTo>
                        <a:pt x="1153" y="1"/>
                      </a:moveTo>
                      <a:cubicBezTo>
                        <a:pt x="526" y="1"/>
                        <a:pt x="0" y="527"/>
                        <a:pt x="0" y="1179"/>
                      </a:cubicBezTo>
                      <a:cubicBezTo>
                        <a:pt x="0" y="1831"/>
                        <a:pt x="526" y="2332"/>
                        <a:pt x="1153" y="2332"/>
                      </a:cubicBezTo>
                      <a:lnTo>
                        <a:pt x="5714" y="2332"/>
                      </a:lnTo>
                      <a:cubicBezTo>
                        <a:pt x="6366" y="2332"/>
                        <a:pt x="6892" y="1831"/>
                        <a:pt x="6892" y="1179"/>
                      </a:cubicBezTo>
                      <a:cubicBezTo>
                        <a:pt x="6892" y="527"/>
                        <a:pt x="6366" y="1"/>
                        <a:pt x="57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41"/>
                <p:cNvSpPr/>
                <p:nvPr/>
              </p:nvSpPr>
              <p:spPr>
                <a:xfrm>
                  <a:off x="-816074" y="-2128587"/>
                  <a:ext cx="300483" cy="145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6" h="1784" extrusionOk="0">
                      <a:moveTo>
                        <a:pt x="1959" y="1"/>
                      </a:moveTo>
                      <a:cubicBezTo>
                        <a:pt x="1925" y="1"/>
                        <a:pt x="1891" y="2"/>
                        <a:pt x="1856" y="4"/>
                      </a:cubicBezTo>
                      <a:cubicBezTo>
                        <a:pt x="602" y="79"/>
                        <a:pt x="1" y="1307"/>
                        <a:pt x="76" y="1783"/>
                      </a:cubicBezTo>
                      <a:cubicBezTo>
                        <a:pt x="76" y="1783"/>
                        <a:pt x="1154" y="856"/>
                        <a:pt x="1605" y="631"/>
                      </a:cubicBezTo>
                      <a:cubicBezTo>
                        <a:pt x="1664" y="599"/>
                        <a:pt x="1742" y="586"/>
                        <a:pt x="1831" y="586"/>
                      </a:cubicBezTo>
                      <a:cubicBezTo>
                        <a:pt x="2457" y="586"/>
                        <a:pt x="3685" y="1257"/>
                        <a:pt x="3685" y="1257"/>
                      </a:cubicBezTo>
                      <a:cubicBezTo>
                        <a:pt x="3685" y="1257"/>
                        <a:pt x="3164" y="1"/>
                        <a:pt x="19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41"/>
                <p:cNvSpPr/>
                <p:nvPr/>
              </p:nvSpPr>
              <p:spPr>
                <a:xfrm>
                  <a:off x="-1635356" y="-526704"/>
                  <a:ext cx="1855232" cy="53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8" h="6620" extrusionOk="0">
                      <a:moveTo>
                        <a:pt x="339" y="1"/>
                      </a:moveTo>
                      <a:cubicBezTo>
                        <a:pt x="157" y="1"/>
                        <a:pt x="26" y="167"/>
                        <a:pt x="26" y="354"/>
                      </a:cubicBezTo>
                      <a:cubicBezTo>
                        <a:pt x="1" y="555"/>
                        <a:pt x="176" y="730"/>
                        <a:pt x="377" y="730"/>
                      </a:cubicBezTo>
                      <a:lnTo>
                        <a:pt x="5865" y="805"/>
                      </a:lnTo>
                      <a:cubicBezTo>
                        <a:pt x="5916" y="1632"/>
                        <a:pt x="6241" y="3662"/>
                        <a:pt x="7695" y="5116"/>
                      </a:cubicBezTo>
                      <a:cubicBezTo>
                        <a:pt x="8723" y="6119"/>
                        <a:pt x="10076" y="6620"/>
                        <a:pt x="11755" y="6620"/>
                      </a:cubicBezTo>
                      <a:lnTo>
                        <a:pt x="11805" y="6620"/>
                      </a:lnTo>
                      <a:cubicBezTo>
                        <a:pt x="16642" y="6570"/>
                        <a:pt x="17795" y="3537"/>
                        <a:pt x="18046" y="2510"/>
                      </a:cubicBezTo>
                      <a:lnTo>
                        <a:pt x="22382" y="2535"/>
                      </a:lnTo>
                      <a:cubicBezTo>
                        <a:pt x="22582" y="2535"/>
                        <a:pt x="22733" y="2384"/>
                        <a:pt x="22733" y="2184"/>
                      </a:cubicBezTo>
                      <a:cubicBezTo>
                        <a:pt x="22758" y="1983"/>
                        <a:pt x="22582" y="1808"/>
                        <a:pt x="22382" y="1808"/>
                      </a:cubicBezTo>
                      <a:lnTo>
                        <a:pt x="17745" y="1783"/>
                      </a:lnTo>
                      <a:cubicBezTo>
                        <a:pt x="17570" y="1783"/>
                        <a:pt x="17394" y="1908"/>
                        <a:pt x="17369" y="2109"/>
                      </a:cubicBezTo>
                      <a:cubicBezTo>
                        <a:pt x="17369" y="2259"/>
                        <a:pt x="16918" y="5843"/>
                        <a:pt x="11805" y="5893"/>
                      </a:cubicBezTo>
                      <a:lnTo>
                        <a:pt x="11755" y="5893"/>
                      </a:lnTo>
                      <a:cubicBezTo>
                        <a:pt x="9625" y="5893"/>
                        <a:pt x="8121" y="4991"/>
                        <a:pt x="7244" y="3236"/>
                      </a:cubicBezTo>
                      <a:cubicBezTo>
                        <a:pt x="6592" y="1858"/>
                        <a:pt x="6567" y="454"/>
                        <a:pt x="6567" y="454"/>
                      </a:cubicBezTo>
                      <a:cubicBezTo>
                        <a:pt x="6567" y="254"/>
                        <a:pt x="6392" y="78"/>
                        <a:pt x="6216" y="78"/>
                      </a:cubicBezTo>
                      <a:lnTo>
                        <a:pt x="377" y="3"/>
                      </a:lnTo>
                      <a:cubicBezTo>
                        <a:pt x="364" y="2"/>
                        <a:pt x="351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3" name="Google Shape;793;p41"/>
              <p:cNvGrpSpPr/>
              <p:nvPr/>
            </p:nvGrpSpPr>
            <p:grpSpPr>
              <a:xfrm rot="5400000">
                <a:off x="8823831" y="-15435"/>
                <a:ext cx="536208" cy="1929342"/>
                <a:chOff x="1624200" y="3104050"/>
                <a:chExt cx="439875" cy="1582725"/>
              </a:xfrm>
            </p:grpSpPr>
            <p:sp>
              <p:nvSpPr>
                <p:cNvPr id="794" name="Google Shape;794;p41"/>
                <p:cNvSpPr/>
                <p:nvPr/>
              </p:nvSpPr>
              <p:spPr>
                <a:xfrm>
                  <a:off x="1796500" y="4058375"/>
                  <a:ext cx="242525" cy="61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1" h="24710" extrusionOk="0">
                      <a:moveTo>
                        <a:pt x="8380" y="1"/>
                      </a:moveTo>
                      <a:cubicBezTo>
                        <a:pt x="5822" y="1"/>
                        <a:pt x="3085" y="236"/>
                        <a:pt x="76" y="599"/>
                      </a:cubicBezTo>
                      <a:cubicBezTo>
                        <a:pt x="1" y="5386"/>
                        <a:pt x="1" y="10198"/>
                        <a:pt x="1" y="14985"/>
                      </a:cubicBezTo>
                      <a:cubicBezTo>
                        <a:pt x="1" y="18218"/>
                        <a:pt x="251" y="21477"/>
                        <a:pt x="627" y="24710"/>
                      </a:cubicBezTo>
                      <a:lnTo>
                        <a:pt x="8447" y="24710"/>
                      </a:lnTo>
                      <a:lnTo>
                        <a:pt x="9700" y="23"/>
                      </a:lnTo>
                      <a:cubicBezTo>
                        <a:pt x="9265" y="8"/>
                        <a:pt x="8825" y="1"/>
                        <a:pt x="83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41"/>
                <p:cNvSpPr/>
                <p:nvPr/>
              </p:nvSpPr>
              <p:spPr>
                <a:xfrm>
                  <a:off x="1644875" y="3152300"/>
                  <a:ext cx="404175" cy="14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7" h="59324" extrusionOk="0">
                      <a:moveTo>
                        <a:pt x="1" y="0"/>
                      </a:moveTo>
                      <a:lnTo>
                        <a:pt x="828" y="59324"/>
                      </a:lnTo>
                      <a:lnTo>
                        <a:pt x="6692" y="59324"/>
                      </a:lnTo>
                      <a:cubicBezTo>
                        <a:pt x="6316" y="56066"/>
                        <a:pt x="6066" y="54461"/>
                        <a:pt x="6066" y="51228"/>
                      </a:cubicBezTo>
                      <a:cubicBezTo>
                        <a:pt x="6066" y="46842"/>
                        <a:pt x="6116" y="38045"/>
                        <a:pt x="6116" y="38045"/>
                      </a:cubicBezTo>
                      <a:lnTo>
                        <a:pt x="15640" y="38421"/>
                      </a:lnTo>
                      <a:cubicBezTo>
                        <a:pt x="15640" y="38421"/>
                        <a:pt x="16041" y="2832"/>
                        <a:pt x="16166" y="201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41"/>
                <p:cNvSpPr/>
                <p:nvPr/>
              </p:nvSpPr>
              <p:spPr>
                <a:xfrm>
                  <a:off x="1624825" y="3104050"/>
                  <a:ext cx="439250" cy="14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0" h="5665" extrusionOk="0">
                      <a:moveTo>
                        <a:pt x="1" y="0"/>
                      </a:moveTo>
                      <a:lnTo>
                        <a:pt x="1" y="4286"/>
                      </a:lnTo>
                      <a:lnTo>
                        <a:pt x="17570" y="5664"/>
                      </a:lnTo>
                      <a:lnTo>
                        <a:pt x="175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41"/>
                <p:cNvSpPr/>
                <p:nvPr/>
              </p:nvSpPr>
              <p:spPr>
                <a:xfrm>
                  <a:off x="1624200" y="4551425"/>
                  <a:ext cx="438625" cy="1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5" h="5414" extrusionOk="0">
                      <a:moveTo>
                        <a:pt x="17544" y="0"/>
                      </a:moveTo>
                      <a:lnTo>
                        <a:pt x="0" y="1654"/>
                      </a:lnTo>
                      <a:lnTo>
                        <a:pt x="0" y="5414"/>
                      </a:lnTo>
                      <a:lnTo>
                        <a:pt x="17544" y="5414"/>
                      </a:lnTo>
                      <a:lnTo>
                        <a:pt x="1754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41"/>
                <p:cNvSpPr/>
                <p:nvPr/>
              </p:nvSpPr>
              <p:spPr>
                <a:xfrm>
                  <a:off x="1849125" y="4165450"/>
                  <a:ext cx="47650" cy="4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881" extrusionOk="0">
                      <a:moveTo>
                        <a:pt x="953" y="1"/>
                      </a:moveTo>
                      <a:cubicBezTo>
                        <a:pt x="427" y="1"/>
                        <a:pt x="1" y="427"/>
                        <a:pt x="1" y="953"/>
                      </a:cubicBezTo>
                      <a:cubicBezTo>
                        <a:pt x="1" y="1454"/>
                        <a:pt x="427" y="1880"/>
                        <a:pt x="953" y="1880"/>
                      </a:cubicBezTo>
                      <a:cubicBezTo>
                        <a:pt x="1480" y="1880"/>
                        <a:pt x="1906" y="1454"/>
                        <a:pt x="1906" y="953"/>
                      </a:cubicBezTo>
                      <a:cubicBezTo>
                        <a:pt x="1906" y="427"/>
                        <a:pt x="1480" y="1"/>
                        <a:pt x="9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41"/>
                <p:cNvSpPr/>
                <p:nvPr/>
              </p:nvSpPr>
              <p:spPr>
                <a:xfrm>
                  <a:off x="1849125" y="4297650"/>
                  <a:ext cx="47650" cy="4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906" extrusionOk="0">
                      <a:moveTo>
                        <a:pt x="953" y="1"/>
                      </a:moveTo>
                      <a:cubicBezTo>
                        <a:pt x="427" y="1"/>
                        <a:pt x="1" y="427"/>
                        <a:pt x="1" y="953"/>
                      </a:cubicBezTo>
                      <a:cubicBezTo>
                        <a:pt x="1" y="1480"/>
                        <a:pt x="427" y="1906"/>
                        <a:pt x="953" y="1906"/>
                      </a:cubicBezTo>
                      <a:cubicBezTo>
                        <a:pt x="1480" y="1906"/>
                        <a:pt x="1906" y="1480"/>
                        <a:pt x="1906" y="953"/>
                      </a:cubicBezTo>
                      <a:cubicBezTo>
                        <a:pt x="1906" y="427"/>
                        <a:pt x="1480" y="1"/>
                        <a:pt x="9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41"/>
                <p:cNvSpPr/>
                <p:nvPr/>
              </p:nvSpPr>
              <p:spPr>
                <a:xfrm>
                  <a:off x="1849125" y="4438625"/>
                  <a:ext cx="47650" cy="4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881" extrusionOk="0">
                      <a:moveTo>
                        <a:pt x="953" y="1"/>
                      </a:moveTo>
                      <a:cubicBezTo>
                        <a:pt x="427" y="1"/>
                        <a:pt x="1" y="427"/>
                        <a:pt x="1" y="953"/>
                      </a:cubicBezTo>
                      <a:cubicBezTo>
                        <a:pt x="1" y="1455"/>
                        <a:pt x="427" y="1881"/>
                        <a:pt x="953" y="1881"/>
                      </a:cubicBezTo>
                      <a:cubicBezTo>
                        <a:pt x="1480" y="1881"/>
                        <a:pt x="1906" y="1455"/>
                        <a:pt x="1906" y="953"/>
                      </a:cubicBezTo>
                      <a:cubicBezTo>
                        <a:pt x="1906" y="427"/>
                        <a:pt x="1480" y="1"/>
                        <a:pt x="9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41"/>
                <p:cNvSpPr/>
                <p:nvPr/>
              </p:nvSpPr>
              <p:spPr>
                <a:xfrm>
                  <a:off x="1790875" y="4096525"/>
                  <a:ext cx="245625" cy="49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5" h="19751" extrusionOk="0">
                      <a:moveTo>
                        <a:pt x="0" y="1"/>
                      </a:moveTo>
                      <a:lnTo>
                        <a:pt x="276" y="19750"/>
                      </a:lnTo>
                      <a:lnTo>
                        <a:pt x="827" y="19725"/>
                      </a:lnTo>
                      <a:lnTo>
                        <a:pt x="552" y="577"/>
                      </a:lnTo>
                      <a:lnTo>
                        <a:pt x="9800" y="928"/>
                      </a:lnTo>
                      <a:lnTo>
                        <a:pt x="9825" y="37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2" name="Google Shape;802;p41"/>
            <p:cNvGrpSpPr/>
            <p:nvPr/>
          </p:nvGrpSpPr>
          <p:grpSpPr>
            <a:xfrm>
              <a:off x="5718671" y="219342"/>
              <a:ext cx="1347435" cy="1667828"/>
              <a:chOff x="4948971" y="84922"/>
              <a:chExt cx="1347435" cy="1667828"/>
            </a:xfrm>
          </p:grpSpPr>
          <p:grpSp>
            <p:nvGrpSpPr>
              <p:cNvPr id="803" name="Google Shape;803;p41"/>
              <p:cNvGrpSpPr/>
              <p:nvPr/>
            </p:nvGrpSpPr>
            <p:grpSpPr>
              <a:xfrm>
                <a:off x="5073177" y="84922"/>
                <a:ext cx="1223229" cy="909151"/>
                <a:chOff x="-2981750" y="-2209700"/>
                <a:chExt cx="4656372" cy="3460797"/>
              </a:xfrm>
            </p:grpSpPr>
            <p:sp>
              <p:nvSpPr>
                <p:cNvPr id="804" name="Google Shape;804;p41"/>
                <p:cNvSpPr/>
                <p:nvPr/>
              </p:nvSpPr>
              <p:spPr>
                <a:xfrm>
                  <a:off x="-679119" y="-1051535"/>
                  <a:ext cx="2292424" cy="713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21" h="8748" extrusionOk="0">
                      <a:moveTo>
                        <a:pt x="28121" y="0"/>
                      </a:moveTo>
                      <a:lnTo>
                        <a:pt x="0" y="877"/>
                      </a:lnTo>
                      <a:lnTo>
                        <a:pt x="0" y="8246"/>
                      </a:lnTo>
                      <a:cubicBezTo>
                        <a:pt x="2582" y="8521"/>
                        <a:pt x="5188" y="8747"/>
                        <a:pt x="7795" y="8747"/>
                      </a:cubicBezTo>
                      <a:cubicBezTo>
                        <a:pt x="14562" y="8747"/>
                        <a:pt x="21354" y="8747"/>
                        <a:pt x="28121" y="8421"/>
                      </a:cubicBezTo>
                      <a:lnTo>
                        <a:pt x="281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41"/>
                <p:cNvSpPr/>
                <p:nvPr/>
              </p:nvSpPr>
              <p:spPr>
                <a:xfrm>
                  <a:off x="-679119" y="-379396"/>
                  <a:ext cx="2292424" cy="490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21" h="6016" extrusionOk="0">
                      <a:moveTo>
                        <a:pt x="0" y="1"/>
                      </a:moveTo>
                      <a:lnTo>
                        <a:pt x="0" y="5139"/>
                      </a:lnTo>
                      <a:lnTo>
                        <a:pt x="28121" y="6016"/>
                      </a:lnTo>
                      <a:lnTo>
                        <a:pt x="28121" y="176"/>
                      </a:lnTo>
                      <a:cubicBezTo>
                        <a:pt x="21354" y="502"/>
                        <a:pt x="14562" y="502"/>
                        <a:pt x="7795" y="502"/>
                      </a:cubicBezTo>
                      <a:cubicBezTo>
                        <a:pt x="5188" y="502"/>
                        <a:pt x="2582" y="276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41"/>
                <p:cNvSpPr/>
                <p:nvPr/>
              </p:nvSpPr>
              <p:spPr>
                <a:xfrm>
                  <a:off x="1323108" y="-1161914"/>
                  <a:ext cx="351514" cy="1383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" h="16969" extrusionOk="0">
                      <a:moveTo>
                        <a:pt x="1" y="1"/>
                      </a:moveTo>
                      <a:lnTo>
                        <a:pt x="878" y="16968"/>
                      </a:lnTo>
                      <a:lnTo>
                        <a:pt x="4311" y="16968"/>
                      </a:lnTo>
                      <a:lnTo>
                        <a:pt x="43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41"/>
                <p:cNvSpPr/>
                <p:nvPr/>
              </p:nvSpPr>
              <p:spPr>
                <a:xfrm>
                  <a:off x="1020748" y="-600073"/>
                  <a:ext cx="124726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05" extrusionOk="0">
                      <a:moveTo>
                        <a:pt x="752" y="1"/>
                      </a:moveTo>
                      <a:cubicBezTo>
                        <a:pt x="351" y="1"/>
                        <a:pt x="0" y="352"/>
                        <a:pt x="0" y="753"/>
                      </a:cubicBezTo>
                      <a:cubicBezTo>
                        <a:pt x="0" y="1179"/>
                        <a:pt x="351" y="1505"/>
                        <a:pt x="752" y="1505"/>
                      </a:cubicBezTo>
                      <a:cubicBezTo>
                        <a:pt x="1178" y="1505"/>
                        <a:pt x="1529" y="1179"/>
                        <a:pt x="1529" y="753"/>
                      </a:cubicBezTo>
                      <a:cubicBezTo>
                        <a:pt x="1529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41"/>
                <p:cNvSpPr/>
                <p:nvPr/>
              </p:nvSpPr>
              <p:spPr>
                <a:xfrm>
                  <a:off x="667275" y="-600073"/>
                  <a:ext cx="122688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5" extrusionOk="0">
                      <a:moveTo>
                        <a:pt x="752" y="1"/>
                      </a:moveTo>
                      <a:cubicBezTo>
                        <a:pt x="351" y="1"/>
                        <a:pt x="1" y="352"/>
                        <a:pt x="1" y="753"/>
                      </a:cubicBezTo>
                      <a:cubicBezTo>
                        <a:pt x="1" y="1179"/>
                        <a:pt x="351" y="1505"/>
                        <a:pt x="752" y="1505"/>
                      </a:cubicBezTo>
                      <a:cubicBezTo>
                        <a:pt x="1178" y="1505"/>
                        <a:pt x="1504" y="1179"/>
                        <a:pt x="1504" y="753"/>
                      </a:cubicBezTo>
                      <a:cubicBezTo>
                        <a:pt x="1504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41"/>
                <p:cNvSpPr/>
                <p:nvPr/>
              </p:nvSpPr>
              <p:spPr>
                <a:xfrm>
                  <a:off x="303612" y="-600073"/>
                  <a:ext cx="122688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5" extrusionOk="0">
                      <a:moveTo>
                        <a:pt x="752" y="1"/>
                      </a:moveTo>
                      <a:cubicBezTo>
                        <a:pt x="326" y="1"/>
                        <a:pt x="0" y="352"/>
                        <a:pt x="0" y="753"/>
                      </a:cubicBezTo>
                      <a:cubicBezTo>
                        <a:pt x="0" y="1179"/>
                        <a:pt x="326" y="1505"/>
                        <a:pt x="752" y="1505"/>
                      </a:cubicBezTo>
                      <a:cubicBezTo>
                        <a:pt x="1178" y="1505"/>
                        <a:pt x="1504" y="1179"/>
                        <a:pt x="1504" y="753"/>
                      </a:cubicBezTo>
                      <a:cubicBezTo>
                        <a:pt x="1504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41"/>
                <p:cNvSpPr/>
                <p:nvPr/>
              </p:nvSpPr>
              <p:spPr>
                <a:xfrm>
                  <a:off x="-446215" y="-379396"/>
                  <a:ext cx="1816429" cy="59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2" h="728" extrusionOk="0">
                      <a:moveTo>
                        <a:pt x="351" y="1"/>
                      </a:moveTo>
                      <a:cubicBezTo>
                        <a:pt x="151" y="1"/>
                        <a:pt x="0" y="176"/>
                        <a:pt x="0" y="377"/>
                      </a:cubicBezTo>
                      <a:cubicBezTo>
                        <a:pt x="0" y="577"/>
                        <a:pt x="151" y="728"/>
                        <a:pt x="351" y="728"/>
                      </a:cubicBezTo>
                      <a:lnTo>
                        <a:pt x="21905" y="728"/>
                      </a:lnTo>
                      <a:cubicBezTo>
                        <a:pt x="22106" y="728"/>
                        <a:pt x="22281" y="577"/>
                        <a:pt x="22281" y="377"/>
                      </a:cubicBezTo>
                      <a:cubicBezTo>
                        <a:pt x="22281" y="176"/>
                        <a:pt x="22106" y="1"/>
                        <a:pt x="219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41"/>
                <p:cNvSpPr/>
                <p:nvPr/>
              </p:nvSpPr>
              <p:spPr>
                <a:xfrm>
                  <a:off x="-2981750" y="-1026508"/>
                  <a:ext cx="2272044" cy="2261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1" h="27739" extrusionOk="0">
                      <a:moveTo>
                        <a:pt x="15249" y="0"/>
                      </a:moveTo>
                      <a:cubicBezTo>
                        <a:pt x="8402" y="0"/>
                        <a:pt x="2060" y="176"/>
                        <a:pt x="1178" y="996"/>
                      </a:cubicBezTo>
                      <a:cubicBezTo>
                        <a:pt x="0" y="4280"/>
                        <a:pt x="1730" y="27738"/>
                        <a:pt x="1730" y="27738"/>
                      </a:cubicBezTo>
                      <a:lnTo>
                        <a:pt x="13559" y="27513"/>
                      </a:lnTo>
                      <a:cubicBezTo>
                        <a:pt x="13559" y="27513"/>
                        <a:pt x="13208" y="13778"/>
                        <a:pt x="13584" y="13202"/>
                      </a:cubicBezTo>
                      <a:cubicBezTo>
                        <a:pt x="13655" y="13094"/>
                        <a:pt x="14198" y="13050"/>
                        <a:pt x="15036" y="13050"/>
                      </a:cubicBezTo>
                      <a:cubicBezTo>
                        <a:pt x="18676" y="13050"/>
                        <a:pt x="27870" y="13879"/>
                        <a:pt x="27870" y="13879"/>
                      </a:cubicBezTo>
                      <a:lnTo>
                        <a:pt x="27870" y="94"/>
                      </a:lnTo>
                      <a:cubicBezTo>
                        <a:pt x="24357" y="74"/>
                        <a:pt x="19696" y="0"/>
                        <a:pt x="152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41"/>
                <p:cNvSpPr/>
                <p:nvPr/>
              </p:nvSpPr>
              <p:spPr>
                <a:xfrm>
                  <a:off x="-2893871" y="-171926"/>
                  <a:ext cx="1168671" cy="1406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6" h="17256" extrusionOk="0">
                      <a:moveTo>
                        <a:pt x="11031" y="0"/>
                      </a:moveTo>
                      <a:cubicBezTo>
                        <a:pt x="9949" y="0"/>
                        <a:pt x="8992" y="57"/>
                        <a:pt x="8847" y="213"/>
                      </a:cubicBezTo>
                      <a:cubicBezTo>
                        <a:pt x="8552" y="508"/>
                        <a:pt x="8318" y="6051"/>
                        <a:pt x="8371" y="6772"/>
                      </a:cubicBezTo>
                      <a:lnTo>
                        <a:pt x="8371" y="6772"/>
                      </a:lnTo>
                      <a:cubicBezTo>
                        <a:pt x="8169" y="6616"/>
                        <a:pt x="6880" y="6582"/>
                        <a:pt x="5325" y="6582"/>
                      </a:cubicBezTo>
                      <a:cubicBezTo>
                        <a:pt x="4109" y="6582"/>
                        <a:pt x="2730" y="6603"/>
                        <a:pt x="1579" y="6603"/>
                      </a:cubicBezTo>
                      <a:cubicBezTo>
                        <a:pt x="969" y="6603"/>
                        <a:pt x="423" y="6597"/>
                        <a:pt x="0" y="6579"/>
                      </a:cubicBezTo>
                      <a:lnTo>
                        <a:pt x="0" y="6579"/>
                      </a:lnTo>
                      <a:cubicBezTo>
                        <a:pt x="276" y="12268"/>
                        <a:pt x="652" y="17255"/>
                        <a:pt x="652" y="17255"/>
                      </a:cubicBezTo>
                      <a:lnTo>
                        <a:pt x="12481" y="17030"/>
                      </a:lnTo>
                      <a:cubicBezTo>
                        <a:pt x="12481" y="17030"/>
                        <a:pt x="12130" y="3295"/>
                        <a:pt x="12506" y="2719"/>
                      </a:cubicBezTo>
                      <a:cubicBezTo>
                        <a:pt x="12582" y="2594"/>
                        <a:pt x="13258" y="2569"/>
                        <a:pt x="14286" y="2569"/>
                      </a:cubicBezTo>
                      <a:cubicBezTo>
                        <a:pt x="14336" y="1666"/>
                        <a:pt x="14311" y="1215"/>
                        <a:pt x="14336" y="188"/>
                      </a:cubicBezTo>
                      <a:cubicBezTo>
                        <a:pt x="13945" y="90"/>
                        <a:pt x="12390" y="0"/>
                        <a:pt x="110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41"/>
                <p:cNvSpPr/>
                <p:nvPr/>
              </p:nvSpPr>
              <p:spPr>
                <a:xfrm>
                  <a:off x="-2934794" y="899664"/>
                  <a:ext cx="1123835" cy="351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6" h="4311" extrusionOk="0">
                      <a:moveTo>
                        <a:pt x="13785" y="0"/>
                      </a:moveTo>
                      <a:lnTo>
                        <a:pt x="1" y="877"/>
                      </a:lnTo>
                      <a:lnTo>
                        <a:pt x="1" y="4311"/>
                      </a:lnTo>
                      <a:lnTo>
                        <a:pt x="13785" y="4311"/>
                      </a:lnTo>
                      <a:lnTo>
                        <a:pt x="137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41"/>
                <p:cNvSpPr/>
                <p:nvPr/>
              </p:nvSpPr>
              <p:spPr>
                <a:xfrm>
                  <a:off x="-2082822" y="-741022"/>
                  <a:ext cx="124726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30" extrusionOk="0">
                      <a:moveTo>
                        <a:pt x="778" y="1"/>
                      </a:moveTo>
                      <a:cubicBezTo>
                        <a:pt x="352" y="1"/>
                        <a:pt x="1" y="352"/>
                        <a:pt x="1" y="753"/>
                      </a:cubicBezTo>
                      <a:cubicBezTo>
                        <a:pt x="1" y="1179"/>
                        <a:pt x="352" y="1529"/>
                        <a:pt x="778" y="1529"/>
                      </a:cubicBezTo>
                      <a:cubicBezTo>
                        <a:pt x="1179" y="1529"/>
                        <a:pt x="1530" y="1179"/>
                        <a:pt x="1530" y="753"/>
                      </a:cubicBezTo>
                      <a:cubicBezTo>
                        <a:pt x="1530" y="352"/>
                        <a:pt x="1179" y="1"/>
                        <a:pt x="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41"/>
                <p:cNvSpPr/>
                <p:nvPr/>
              </p:nvSpPr>
              <p:spPr>
                <a:xfrm>
                  <a:off x="-1727311" y="-741022"/>
                  <a:ext cx="122688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30" extrusionOk="0">
                      <a:moveTo>
                        <a:pt x="753" y="1"/>
                      </a:moveTo>
                      <a:cubicBezTo>
                        <a:pt x="327" y="1"/>
                        <a:pt x="1" y="352"/>
                        <a:pt x="1" y="753"/>
                      </a:cubicBezTo>
                      <a:cubicBezTo>
                        <a:pt x="1" y="1179"/>
                        <a:pt x="327" y="1529"/>
                        <a:pt x="753" y="1529"/>
                      </a:cubicBezTo>
                      <a:cubicBezTo>
                        <a:pt x="1179" y="1529"/>
                        <a:pt x="1505" y="1179"/>
                        <a:pt x="1505" y="753"/>
                      </a:cubicBezTo>
                      <a:cubicBezTo>
                        <a:pt x="1505" y="352"/>
                        <a:pt x="1179" y="1"/>
                        <a:pt x="7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41"/>
                <p:cNvSpPr/>
                <p:nvPr/>
              </p:nvSpPr>
              <p:spPr>
                <a:xfrm>
                  <a:off x="-2405562" y="-747136"/>
                  <a:ext cx="124644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1505" extrusionOk="0">
                      <a:moveTo>
                        <a:pt x="777" y="0"/>
                      </a:moveTo>
                      <a:cubicBezTo>
                        <a:pt x="351" y="0"/>
                        <a:pt x="0" y="326"/>
                        <a:pt x="0" y="752"/>
                      </a:cubicBezTo>
                      <a:cubicBezTo>
                        <a:pt x="0" y="1178"/>
                        <a:pt x="351" y="1504"/>
                        <a:pt x="777" y="1504"/>
                      </a:cubicBezTo>
                      <a:cubicBezTo>
                        <a:pt x="1178" y="1504"/>
                        <a:pt x="1529" y="1178"/>
                        <a:pt x="1529" y="752"/>
                      </a:cubicBezTo>
                      <a:cubicBezTo>
                        <a:pt x="1529" y="326"/>
                        <a:pt x="1178" y="0"/>
                        <a:pt x="7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41"/>
                <p:cNvSpPr/>
                <p:nvPr/>
              </p:nvSpPr>
              <p:spPr>
                <a:xfrm>
                  <a:off x="-2385182" y="-369125"/>
                  <a:ext cx="122688" cy="122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4" extrusionOk="0">
                      <a:moveTo>
                        <a:pt x="753" y="0"/>
                      </a:moveTo>
                      <a:cubicBezTo>
                        <a:pt x="327" y="0"/>
                        <a:pt x="1" y="326"/>
                        <a:pt x="1" y="752"/>
                      </a:cubicBezTo>
                      <a:cubicBezTo>
                        <a:pt x="1" y="1178"/>
                        <a:pt x="327" y="1504"/>
                        <a:pt x="753" y="1504"/>
                      </a:cubicBezTo>
                      <a:cubicBezTo>
                        <a:pt x="1179" y="1504"/>
                        <a:pt x="1504" y="1178"/>
                        <a:pt x="1504" y="752"/>
                      </a:cubicBezTo>
                      <a:cubicBezTo>
                        <a:pt x="1504" y="326"/>
                        <a:pt x="1179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41"/>
                <p:cNvSpPr/>
                <p:nvPr/>
              </p:nvSpPr>
              <p:spPr>
                <a:xfrm>
                  <a:off x="-2417872" y="-70840"/>
                  <a:ext cx="124726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30" extrusionOk="0">
                      <a:moveTo>
                        <a:pt x="753" y="0"/>
                      </a:moveTo>
                      <a:cubicBezTo>
                        <a:pt x="327" y="0"/>
                        <a:pt x="1" y="351"/>
                        <a:pt x="1" y="752"/>
                      </a:cubicBezTo>
                      <a:cubicBezTo>
                        <a:pt x="1" y="1178"/>
                        <a:pt x="327" y="1529"/>
                        <a:pt x="753" y="1529"/>
                      </a:cubicBezTo>
                      <a:cubicBezTo>
                        <a:pt x="1179" y="1529"/>
                        <a:pt x="1530" y="1178"/>
                        <a:pt x="1530" y="752"/>
                      </a:cubicBezTo>
                      <a:cubicBezTo>
                        <a:pt x="1530" y="351"/>
                        <a:pt x="1179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41"/>
                <p:cNvSpPr/>
                <p:nvPr/>
              </p:nvSpPr>
              <p:spPr>
                <a:xfrm>
                  <a:off x="-2924523" y="-526460"/>
                  <a:ext cx="2026832" cy="694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63" h="8522" extrusionOk="0">
                      <a:moveTo>
                        <a:pt x="5313" y="0"/>
                      </a:moveTo>
                      <a:cubicBezTo>
                        <a:pt x="5113" y="0"/>
                        <a:pt x="4963" y="151"/>
                        <a:pt x="4963" y="351"/>
                      </a:cubicBezTo>
                      <a:lnTo>
                        <a:pt x="4762" y="7795"/>
                      </a:lnTo>
                      <a:lnTo>
                        <a:pt x="351" y="7795"/>
                      </a:lnTo>
                      <a:cubicBezTo>
                        <a:pt x="151" y="7795"/>
                        <a:pt x="0" y="7945"/>
                        <a:pt x="0" y="8146"/>
                      </a:cubicBezTo>
                      <a:cubicBezTo>
                        <a:pt x="0" y="8346"/>
                        <a:pt x="151" y="8522"/>
                        <a:pt x="351" y="8522"/>
                      </a:cubicBezTo>
                      <a:lnTo>
                        <a:pt x="5113" y="8522"/>
                      </a:lnTo>
                      <a:cubicBezTo>
                        <a:pt x="5313" y="8522"/>
                        <a:pt x="5464" y="8346"/>
                        <a:pt x="5489" y="8171"/>
                      </a:cubicBezTo>
                      <a:lnTo>
                        <a:pt x="5664" y="727"/>
                      </a:lnTo>
                      <a:lnTo>
                        <a:pt x="24486" y="727"/>
                      </a:lnTo>
                      <a:cubicBezTo>
                        <a:pt x="24687" y="727"/>
                        <a:pt x="24862" y="577"/>
                        <a:pt x="24862" y="376"/>
                      </a:cubicBezTo>
                      <a:cubicBezTo>
                        <a:pt x="24862" y="176"/>
                        <a:pt x="24687" y="0"/>
                        <a:pt x="244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0" name="Google Shape;820;p41"/>
                <p:cNvSpPr/>
                <p:nvPr/>
              </p:nvSpPr>
              <p:spPr>
                <a:xfrm>
                  <a:off x="-1541363" y="-1417318"/>
                  <a:ext cx="1744936" cy="1746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5" h="21430" extrusionOk="0">
                      <a:moveTo>
                        <a:pt x="10702" y="1"/>
                      </a:moveTo>
                      <a:cubicBezTo>
                        <a:pt x="4788" y="1"/>
                        <a:pt x="1" y="4813"/>
                        <a:pt x="1" y="10728"/>
                      </a:cubicBezTo>
                      <a:cubicBezTo>
                        <a:pt x="1" y="16618"/>
                        <a:pt x="4788" y="21430"/>
                        <a:pt x="10702" y="21430"/>
                      </a:cubicBezTo>
                      <a:cubicBezTo>
                        <a:pt x="16592" y="21430"/>
                        <a:pt x="21404" y="16618"/>
                        <a:pt x="21404" y="10728"/>
                      </a:cubicBezTo>
                      <a:cubicBezTo>
                        <a:pt x="21404" y="4813"/>
                        <a:pt x="16592" y="1"/>
                        <a:pt x="107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1" name="Google Shape;821;p41"/>
                <p:cNvSpPr/>
                <p:nvPr/>
              </p:nvSpPr>
              <p:spPr>
                <a:xfrm>
                  <a:off x="-760884" y="-1854514"/>
                  <a:ext cx="204371" cy="439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7" h="5389" extrusionOk="0">
                      <a:moveTo>
                        <a:pt x="1" y="0"/>
                      </a:moveTo>
                      <a:lnTo>
                        <a:pt x="1" y="5389"/>
                      </a:lnTo>
                      <a:lnTo>
                        <a:pt x="2507" y="5389"/>
                      </a:lnTo>
                      <a:lnTo>
                        <a:pt x="25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41"/>
                <p:cNvSpPr/>
                <p:nvPr/>
              </p:nvSpPr>
              <p:spPr>
                <a:xfrm>
                  <a:off x="-1792691" y="-2209700"/>
                  <a:ext cx="2284353" cy="49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22" h="6112" extrusionOk="0">
                      <a:moveTo>
                        <a:pt x="26786" y="1"/>
                      </a:moveTo>
                      <a:cubicBezTo>
                        <a:pt x="24893" y="1"/>
                        <a:pt x="17972" y="889"/>
                        <a:pt x="16016" y="1601"/>
                      </a:cubicBezTo>
                      <a:cubicBezTo>
                        <a:pt x="15515" y="999"/>
                        <a:pt x="14763" y="623"/>
                        <a:pt x="13911" y="623"/>
                      </a:cubicBezTo>
                      <a:cubicBezTo>
                        <a:pt x="13034" y="623"/>
                        <a:pt x="12257" y="1024"/>
                        <a:pt x="11755" y="1676"/>
                      </a:cubicBezTo>
                      <a:cubicBezTo>
                        <a:pt x="9622" y="965"/>
                        <a:pt x="3668" y="27"/>
                        <a:pt x="1492" y="27"/>
                      </a:cubicBezTo>
                      <a:cubicBezTo>
                        <a:pt x="1060" y="27"/>
                        <a:pt x="777" y="64"/>
                        <a:pt x="703" y="147"/>
                      </a:cubicBezTo>
                      <a:cubicBezTo>
                        <a:pt x="176" y="723"/>
                        <a:pt x="1" y="4909"/>
                        <a:pt x="577" y="5410"/>
                      </a:cubicBezTo>
                      <a:cubicBezTo>
                        <a:pt x="648" y="5476"/>
                        <a:pt x="991" y="5504"/>
                        <a:pt x="1519" y="5504"/>
                      </a:cubicBezTo>
                      <a:cubicBezTo>
                        <a:pt x="3783" y="5504"/>
                        <a:pt x="9446" y="4992"/>
                        <a:pt x="11580" y="4809"/>
                      </a:cubicBezTo>
                      <a:cubicBezTo>
                        <a:pt x="12056" y="5586"/>
                        <a:pt x="12933" y="6112"/>
                        <a:pt x="13911" y="6112"/>
                      </a:cubicBezTo>
                      <a:cubicBezTo>
                        <a:pt x="14913" y="6112"/>
                        <a:pt x="15790" y="5560"/>
                        <a:pt x="16267" y="4784"/>
                      </a:cubicBezTo>
                      <a:cubicBezTo>
                        <a:pt x="18129" y="4927"/>
                        <a:pt x="24054" y="5722"/>
                        <a:pt x="26450" y="5722"/>
                      </a:cubicBezTo>
                      <a:cubicBezTo>
                        <a:pt x="26988" y="5722"/>
                        <a:pt x="27348" y="5682"/>
                        <a:pt x="27445" y="5586"/>
                      </a:cubicBezTo>
                      <a:cubicBezTo>
                        <a:pt x="27846" y="5134"/>
                        <a:pt x="28021" y="473"/>
                        <a:pt x="27244" y="47"/>
                      </a:cubicBezTo>
                      <a:cubicBezTo>
                        <a:pt x="27187" y="15"/>
                        <a:pt x="27028" y="1"/>
                        <a:pt x="267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41"/>
                <p:cNvSpPr/>
                <p:nvPr/>
              </p:nvSpPr>
              <p:spPr>
                <a:xfrm>
                  <a:off x="-938599" y="-1511312"/>
                  <a:ext cx="561917" cy="190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" h="2332" extrusionOk="0">
                      <a:moveTo>
                        <a:pt x="1153" y="1"/>
                      </a:moveTo>
                      <a:cubicBezTo>
                        <a:pt x="526" y="1"/>
                        <a:pt x="0" y="527"/>
                        <a:pt x="0" y="1179"/>
                      </a:cubicBezTo>
                      <a:cubicBezTo>
                        <a:pt x="0" y="1831"/>
                        <a:pt x="526" y="2332"/>
                        <a:pt x="1153" y="2332"/>
                      </a:cubicBezTo>
                      <a:lnTo>
                        <a:pt x="5714" y="2332"/>
                      </a:lnTo>
                      <a:cubicBezTo>
                        <a:pt x="6366" y="2332"/>
                        <a:pt x="6892" y="1831"/>
                        <a:pt x="6892" y="1179"/>
                      </a:cubicBezTo>
                      <a:cubicBezTo>
                        <a:pt x="6892" y="527"/>
                        <a:pt x="6366" y="1"/>
                        <a:pt x="57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41"/>
                <p:cNvSpPr/>
                <p:nvPr/>
              </p:nvSpPr>
              <p:spPr>
                <a:xfrm>
                  <a:off x="-816074" y="-2128587"/>
                  <a:ext cx="300483" cy="145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6" h="1784" extrusionOk="0">
                      <a:moveTo>
                        <a:pt x="1959" y="1"/>
                      </a:moveTo>
                      <a:cubicBezTo>
                        <a:pt x="1925" y="1"/>
                        <a:pt x="1891" y="2"/>
                        <a:pt x="1856" y="4"/>
                      </a:cubicBezTo>
                      <a:cubicBezTo>
                        <a:pt x="602" y="79"/>
                        <a:pt x="1" y="1307"/>
                        <a:pt x="76" y="1783"/>
                      </a:cubicBezTo>
                      <a:cubicBezTo>
                        <a:pt x="76" y="1783"/>
                        <a:pt x="1154" y="856"/>
                        <a:pt x="1605" y="631"/>
                      </a:cubicBezTo>
                      <a:cubicBezTo>
                        <a:pt x="1664" y="599"/>
                        <a:pt x="1742" y="586"/>
                        <a:pt x="1831" y="586"/>
                      </a:cubicBezTo>
                      <a:cubicBezTo>
                        <a:pt x="2457" y="586"/>
                        <a:pt x="3685" y="1257"/>
                        <a:pt x="3685" y="1257"/>
                      </a:cubicBezTo>
                      <a:cubicBezTo>
                        <a:pt x="3685" y="1257"/>
                        <a:pt x="3164" y="1"/>
                        <a:pt x="19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41"/>
                <p:cNvSpPr/>
                <p:nvPr/>
              </p:nvSpPr>
              <p:spPr>
                <a:xfrm>
                  <a:off x="-1635356" y="-526704"/>
                  <a:ext cx="1855232" cy="53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8" h="6620" extrusionOk="0">
                      <a:moveTo>
                        <a:pt x="339" y="1"/>
                      </a:moveTo>
                      <a:cubicBezTo>
                        <a:pt x="157" y="1"/>
                        <a:pt x="26" y="167"/>
                        <a:pt x="26" y="354"/>
                      </a:cubicBezTo>
                      <a:cubicBezTo>
                        <a:pt x="1" y="555"/>
                        <a:pt x="176" y="730"/>
                        <a:pt x="377" y="730"/>
                      </a:cubicBezTo>
                      <a:lnTo>
                        <a:pt x="5865" y="805"/>
                      </a:lnTo>
                      <a:cubicBezTo>
                        <a:pt x="5916" y="1632"/>
                        <a:pt x="6241" y="3662"/>
                        <a:pt x="7695" y="5116"/>
                      </a:cubicBezTo>
                      <a:cubicBezTo>
                        <a:pt x="8723" y="6119"/>
                        <a:pt x="10076" y="6620"/>
                        <a:pt x="11755" y="6620"/>
                      </a:cubicBezTo>
                      <a:lnTo>
                        <a:pt x="11805" y="6620"/>
                      </a:lnTo>
                      <a:cubicBezTo>
                        <a:pt x="16642" y="6570"/>
                        <a:pt x="17795" y="3537"/>
                        <a:pt x="18046" y="2510"/>
                      </a:cubicBezTo>
                      <a:lnTo>
                        <a:pt x="22382" y="2535"/>
                      </a:lnTo>
                      <a:cubicBezTo>
                        <a:pt x="22582" y="2535"/>
                        <a:pt x="22733" y="2384"/>
                        <a:pt x="22733" y="2184"/>
                      </a:cubicBezTo>
                      <a:cubicBezTo>
                        <a:pt x="22758" y="1983"/>
                        <a:pt x="22582" y="1808"/>
                        <a:pt x="22382" y="1808"/>
                      </a:cubicBezTo>
                      <a:lnTo>
                        <a:pt x="17745" y="1783"/>
                      </a:lnTo>
                      <a:cubicBezTo>
                        <a:pt x="17570" y="1783"/>
                        <a:pt x="17394" y="1908"/>
                        <a:pt x="17369" y="2109"/>
                      </a:cubicBezTo>
                      <a:cubicBezTo>
                        <a:pt x="17369" y="2259"/>
                        <a:pt x="16918" y="5843"/>
                        <a:pt x="11805" y="5893"/>
                      </a:cubicBezTo>
                      <a:lnTo>
                        <a:pt x="11755" y="5893"/>
                      </a:lnTo>
                      <a:cubicBezTo>
                        <a:pt x="9625" y="5893"/>
                        <a:pt x="8121" y="4991"/>
                        <a:pt x="7244" y="3236"/>
                      </a:cubicBezTo>
                      <a:cubicBezTo>
                        <a:pt x="6592" y="1858"/>
                        <a:pt x="6567" y="454"/>
                        <a:pt x="6567" y="454"/>
                      </a:cubicBezTo>
                      <a:cubicBezTo>
                        <a:pt x="6567" y="254"/>
                        <a:pt x="6392" y="78"/>
                        <a:pt x="6216" y="78"/>
                      </a:cubicBezTo>
                      <a:lnTo>
                        <a:pt x="377" y="3"/>
                      </a:lnTo>
                      <a:cubicBezTo>
                        <a:pt x="364" y="2"/>
                        <a:pt x="351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6" name="Google Shape;826;p41"/>
              <p:cNvGrpSpPr/>
              <p:nvPr/>
            </p:nvGrpSpPr>
            <p:grpSpPr>
              <a:xfrm>
                <a:off x="4948971" y="1128525"/>
                <a:ext cx="624225" cy="624225"/>
                <a:chOff x="1684589" y="328200"/>
                <a:chExt cx="1010400" cy="1010400"/>
              </a:xfrm>
            </p:grpSpPr>
            <p:sp>
              <p:nvSpPr>
                <p:cNvPr id="827" name="Google Shape;827;p41"/>
                <p:cNvSpPr/>
                <p:nvPr/>
              </p:nvSpPr>
              <p:spPr>
                <a:xfrm rot="-2700000">
                  <a:off x="1832558" y="476170"/>
                  <a:ext cx="714461" cy="714461"/>
                </a:xfrm>
                <a:prstGeom prst="teardrop">
                  <a:avLst>
                    <a:gd name="adj" fmla="val 1000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828" name="Google Shape;828;p41"/>
                <p:cNvSpPr/>
                <p:nvPr/>
              </p:nvSpPr>
              <p:spPr>
                <a:xfrm rot="-2700000">
                  <a:off x="2044276" y="642752"/>
                  <a:ext cx="291045" cy="291045"/>
                </a:xfrm>
                <a:prstGeom prst="teardrop">
                  <a:avLst>
                    <a:gd name="adj" fmla="val 100000"/>
                  </a:avLst>
                </a:prstGeom>
                <a:solidFill>
                  <a:srgbClr val="FFFFFF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829" name="Google Shape;829;p41"/>
                <p:cNvSpPr/>
                <p:nvPr/>
              </p:nvSpPr>
              <p:spPr>
                <a:xfrm rot="-2700000">
                  <a:off x="2196676" y="795152"/>
                  <a:ext cx="291045" cy="291045"/>
                </a:xfrm>
                <a:prstGeom prst="teardrop">
                  <a:avLst>
                    <a:gd name="adj" fmla="val 10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>
          <a:extLst>
            <a:ext uri="{FF2B5EF4-FFF2-40B4-BE49-F238E27FC236}">
              <a16:creationId xmlns:a16="http://schemas.microsoft.com/office/drawing/2014/main" id="{DF43E7FE-63CD-DCC6-0062-EBEC5278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document, Police">
            <a:extLst>
              <a:ext uri="{FF2B5EF4-FFF2-40B4-BE49-F238E27FC236}">
                <a16:creationId xmlns:a16="http://schemas.microsoft.com/office/drawing/2014/main" id="{EF325035-99FB-72F8-8212-B23CA14D3A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3" t="867" r="1678"/>
          <a:stretch/>
        </p:blipFill>
        <p:spPr>
          <a:xfrm>
            <a:off x="2738740" y="44604"/>
            <a:ext cx="3653139" cy="50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6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>
          <a:extLst>
            <a:ext uri="{FF2B5EF4-FFF2-40B4-BE49-F238E27FC236}">
              <a16:creationId xmlns:a16="http://schemas.microsoft.com/office/drawing/2014/main" id="{E957DE5A-C63A-ECEA-0247-C58B5B863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nombre, Parallèle">
            <a:extLst>
              <a:ext uri="{FF2B5EF4-FFF2-40B4-BE49-F238E27FC236}">
                <a16:creationId xmlns:a16="http://schemas.microsoft.com/office/drawing/2014/main" id="{2360DBF6-796E-A6F5-1C13-AF053318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0" r="1901"/>
          <a:stretch/>
        </p:blipFill>
        <p:spPr>
          <a:xfrm>
            <a:off x="1868944" y="0"/>
            <a:ext cx="54150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2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7">
          <a:extLst>
            <a:ext uri="{FF2B5EF4-FFF2-40B4-BE49-F238E27FC236}">
              <a16:creationId xmlns:a16="http://schemas.microsoft.com/office/drawing/2014/main" id="{8ED94E34-8F29-A3B8-2DF7-0058A25F4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64">
            <a:extLst>
              <a:ext uri="{FF2B5EF4-FFF2-40B4-BE49-F238E27FC236}">
                <a16:creationId xmlns:a16="http://schemas.microsoft.com/office/drawing/2014/main" id="{90C08737-692A-44ED-EC12-8B29E4789F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874" y="1326088"/>
            <a:ext cx="4335793" cy="16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Kanit Medium" panose="020B0604020202020204" pitchFamily="34" charset="-34"/>
                <a:cs typeface="Kanit Medium" panose="020B0604020202020204" pitchFamily="34" charset="-34"/>
              </a:rPr>
              <a:t>Présentation du </a:t>
            </a:r>
            <a:r>
              <a:rPr lang="fr-FR" dirty="0" err="1">
                <a:latin typeface="Kanit Medium" panose="020B0604020202020204" pitchFamily="34" charset="-34"/>
                <a:cs typeface="Kanit Medium" panose="020B0604020202020204" pitchFamily="34" charset="-34"/>
              </a:rPr>
              <a:t>DashBoard</a:t>
            </a:r>
            <a:endParaRPr lang="fr-FR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2009" name="Google Shape;2009;p64">
            <a:extLst>
              <a:ext uri="{FF2B5EF4-FFF2-40B4-BE49-F238E27FC236}">
                <a16:creationId xmlns:a16="http://schemas.microsoft.com/office/drawing/2014/main" id="{9749AB48-6BEC-2F7F-E0C8-FAF6D9A1D72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142625" y="1544125"/>
            <a:ext cx="1069800" cy="9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0"/>
                <a:cs typeface="Kanit Medium" panose="020B0604020202020204" pitchFamily="34" charset="0"/>
              </a:rPr>
              <a:t>04</a:t>
            </a:r>
            <a:endParaRPr dirty="0">
              <a:latin typeface="Kanit Medium" panose="020B0604020202020204" pitchFamily="34" charset="0"/>
              <a:cs typeface="Kanit Medium" panose="020B0604020202020204" pitchFamily="34" charset="0"/>
            </a:endParaRPr>
          </a:p>
        </p:txBody>
      </p:sp>
      <p:grpSp>
        <p:nvGrpSpPr>
          <p:cNvPr id="2011" name="Google Shape;2011;p64">
            <a:extLst>
              <a:ext uri="{FF2B5EF4-FFF2-40B4-BE49-F238E27FC236}">
                <a16:creationId xmlns:a16="http://schemas.microsoft.com/office/drawing/2014/main" id="{C8436B92-E44F-49D0-16E8-5441F650828A}"/>
              </a:ext>
            </a:extLst>
          </p:cNvPr>
          <p:cNvGrpSpPr/>
          <p:nvPr/>
        </p:nvGrpSpPr>
        <p:grpSpPr>
          <a:xfrm rot="10800000" flipH="1">
            <a:off x="0" y="2869779"/>
            <a:ext cx="2681618" cy="1994171"/>
            <a:chOff x="12" y="-5"/>
            <a:chExt cx="3380759" cy="2514084"/>
          </a:xfrm>
        </p:grpSpPr>
        <p:grpSp>
          <p:nvGrpSpPr>
            <p:cNvPr id="2012" name="Google Shape;2012;p64">
              <a:extLst>
                <a:ext uri="{FF2B5EF4-FFF2-40B4-BE49-F238E27FC236}">
                  <a16:creationId xmlns:a16="http://schemas.microsoft.com/office/drawing/2014/main" id="{B5DDD18C-1ED8-1ECC-8E91-62E3359CC7F4}"/>
                </a:ext>
              </a:extLst>
            </p:cNvPr>
            <p:cNvGrpSpPr/>
            <p:nvPr/>
          </p:nvGrpSpPr>
          <p:grpSpPr>
            <a:xfrm rot="-5400000">
              <a:off x="383290" y="267091"/>
              <a:ext cx="318953" cy="1051562"/>
              <a:chOff x="1624200" y="3104050"/>
              <a:chExt cx="439875" cy="1582725"/>
            </a:xfrm>
          </p:grpSpPr>
          <p:sp>
            <p:nvSpPr>
              <p:cNvPr id="2013" name="Google Shape;2013;p64">
                <a:extLst>
                  <a:ext uri="{FF2B5EF4-FFF2-40B4-BE49-F238E27FC236}">
                    <a16:creationId xmlns:a16="http://schemas.microsoft.com/office/drawing/2014/main" id="{D643BC11-BA48-FFDC-0B01-7CDE6CD25352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64">
                <a:extLst>
                  <a:ext uri="{FF2B5EF4-FFF2-40B4-BE49-F238E27FC236}">
                    <a16:creationId xmlns:a16="http://schemas.microsoft.com/office/drawing/2014/main" id="{867E7206-D5C1-BC12-1050-58AD6056CEC5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64">
                <a:extLst>
                  <a:ext uri="{FF2B5EF4-FFF2-40B4-BE49-F238E27FC236}">
                    <a16:creationId xmlns:a16="http://schemas.microsoft.com/office/drawing/2014/main" id="{B1413E83-D494-FA5B-EC42-8E14C96D6096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64">
                <a:extLst>
                  <a:ext uri="{FF2B5EF4-FFF2-40B4-BE49-F238E27FC236}">
                    <a16:creationId xmlns:a16="http://schemas.microsoft.com/office/drawing/2014/main" id="{C489C138-E5FF-6725-2BE6-F1B8104D918F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64">
                <a:extLst>
                  <a:ext uri="{FF2B5EF4-FFF2-40B4-BE49-F238E27FC236}">
                    <a16:creationId xmlns:a16="http://schemas.microsoft.com/office/drawing/2014/main" id="{73DEF308-6F6A-09B6-7A95-5B9A9E402730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64">
                <a:extLst>
                  <a:ext uri="{FF2B5EF4-FFF2-40B4-BE49-F238E27FC236}">
                    <a16:creationId xmlns:a16="http://schemas.microsoft.com/office/drawing/2014/main" id="{21520B17-6B59-41CF-B418-8D75F7250C5F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64">
                <a:extLst>
                  <a:ext uri="{FF2B5EF4-FFF2-40B4-BE49-F238E27FC236}">
                    <a16:creationId xmlns:a16="http://schemas.microsoft.com/office/drawing/2014/main" id="{45A9F920-22B6-9730-D84F-381D526686BD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64">
                <a:extLst>
                  <a:ext uri="{FF2B5EF4-FFF2-40B4-BE49-F238E27FC236}">
                    <a16:creationId xmlns:a16="http://schemas.microsoft.com/office/drawing/2014/main" id="{6E048FEC-B7DC-726B-2DE1-C58C220774FE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1" name="Google Shape;2021;p64">
              <a:extLst>
                <a:ext uri="{FF2B5EF4-FFF2-40B4-BE49-F238E27FC236}">
                  <a16:creationId xmlns:a16="http://schemas.microsoft.com/office/drawing/2014/main" id="{9D4229E6-4612-5830-1421-C08F00C68E52}"/>
                </a:ext>
              </a:extLst>
            </p:cNvPr>
            <p:cNvGrpSpPr/>
            <p:nvPr/>
          </p:nvGrpSpPr>
          <p:grpSpPr>
            <a:xfrm rot="5400000" flipH="1">
              <a:off x="1508049" y="219035"/>
              <a:ext cx="318953" cy="1147634"/>
              <a:chOff x="1624200" y="3104050"/>
              <a:chExt cx="439875" cy="1582725"/>
            </a:xfrm>
          </p:grpSpPr>
          <p:sp>
            <p:nvSpPr>
              <p:cNvPr id="2022" name="Google Shape;2022;p64">
                <a:extLst>
                  <a:ext uri="{FF2B5EF4-FFF2-40B4-BE49-F238E27FC236}">
                    <a16:creationId xmlns:a16="http://schemas.microsoft.com/office/drawing/2014/main" id="{D3FAFFA7-F794-C4C7-2165-693125E1B377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64">
                <a:extLst>
                  <a:ext uri="{FF2B5EF4-FFF2-40B4-BE49-F238E27FC236}">
                    <a16:creationId xmlns:a16="http://schemas.microsoft.com/office/drawing/2014/main" id="{90188532-119F-72E3-BF09-A3EBDF7F0361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64">
                <a:extLst>
                  <a:ext uri="{FF2B5EF4-FFF2-40B4-BE49-F238E27FC236}">
                    <a16:creationId xmlns:a16="http://schemas.microsoft.com/office/drawing/2014/main" id="{77272AF3-EC63-7E17-5B5F-66E5D5D60C4B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64">
                <a:extLst>
                  <a:ext uri="{FF2B5EF4-FFF2-40B4-BE49-F238E27FC236}">
                    <a16:creationId xmlns:a16="http://schemas.microsoft.com/office/drawing/2014/main" id="{2645F06F-454A-F528-2E06-364A27D55397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64">
                <a:extLst>
                  <a:ext uri="{FF2B5EF4-FFF2-40B4-BE49-F238E27FC236}">
                    <a16:creationId xmlns:a16="http://schemas.microsoft.com/office/drawing/2014/main" id="{E52E958E-3717-EC27-6B88-50A5C3AB64C0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64">
                <a:extLst>
                  <a:ext uri="{FF2B5EF4-FFF2-40B4-BE49-F238E27FC236}">
                    <a16:creationId xmlns:a16="http://schemas.microsoft.com/office/drawing/2014/main" id="{DA42CA44-8659-E22D-BE57-09F76F3C968D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64">
                <a:extLst>
                  <a:ext uri="{FF2B5EF4-FFF2-40B4-BE49-F238E27FC236}">
                    <a16:creationId xmlns:a16="http://schemas.microsoft.com/office/drawing/2014/main" id="{1886D8B4-EE88-E7A0-28FE-F235BAAAAB77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64">
                <a:extLst>
                  <a:ext uri="{FF2B5EF4-FFF2-40B4-BE49-F238E27FC236}">
                    <a16:creationId xmlns:a16="http://schemas.microsoft.com/office/drawing/2014/main" id="{2447BA02-13EC-F471-05A7-A35F6E8C0FF7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0" name="Google Shape;2030;p64">
              <a:extLst>
                <a:ext uri="{FF2B5EF4-FFF2-40B4-BE49-F238E27FC236}">
                  <a16:creationId xmlns:a16="http://schemas.microsoft.com/office/drawing/2014/main" id="{09D139E8-F799-1E35-204B-E28A900C65E3}"/>
                </a:ext>
              </a:extLst>
            </p:cNvPr>
            <p:cNvGrpSpPr/>
            <p:nvPr/>
          </p:nvGrpSpPr>
          <p:grpSpPr>
            <a:xfrm rot="5400000" flipH="1">
              <a:off x="2197610" y="506885"/>
              <a:ext cx="590319" cy="298914"/>
              <a:chOff x="268975" y="493100"/>
              <a:chExt cx="888500" cy="449900"/>
            </a:xfrm>
          </p:grpSpPr>
          <p:sp>
            <p:nvSpPr>
              <p:cNvPr id="2031" name="Google Shape;2031;p64">
                <a:extLst>
                  <a:ext uri="{FF2B5EF4-FFF2-40B4-BE49-F238E27FC236}">
                    <a16:creationId xmlns:a16="http://schemas.microsoft.com/office/drawing/2014/main" id="{C776653E-142E-4420-707C-6097D6E3EE15}"/>
                  </a:ext>
                </a:extLst>
              </p:cNvPr>
              <p:cNvSpPr/>
              <p:nvPr/>
            </p:nvSpPr>
            <p:spPr>
              <a:xfrm>
                <a:off x="282750" y="513150"/>
                <a:ext cx="860925" cy="252550"/>
              </a:xfrm>
              <a:custGeom>
                <a:avLst/>
                <a:gdLst/>
                <a:ahLst/>
                <a:cxnLst/>
                <a:rect l="l" t="t" r="r" b="b"/>
                <a:pathLst>
                  <a:path w="34437" h="10102" extrusionOk="0">
                    <a:moveTo>
                      <a:pt x="3910" y="1"/>
                    </a:moveTo>
                    <a:lnTo>
                      <a:pt x="0" y="9725"/>
                    </a:lnTo>
                    <a:cubicBezTo>
                      <a:pt x="8296" y="10076"/>
                      <a:pt x="16592" y="10101"/>
                      <a:pt x="24888" y="10101"/>
                    </a:cubicBezTo>
                    <a:cubicBezTo>
                      <a:pt x="28071" y="10101"/>
                      <a:pt x="31254" y="9850"/>
                      <a:pt x="34437" y="9500"/>
                    </a:cubicBezTo>
                    <a:lnTo>
                      <a:pt x="34437" y="1003"/>
                    </a:lnTo>
                    <a:lnTo>
                      <a:pt x="39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64">
                <a:extLst>
                  <a:ext uri="{FF2B5EF4-FFF2-40B4-BE49-F238E27FC236}">
                    <a16:creationId xmlns:a16="http://schemas.microsoft.com/office/drawing/2014/main" id="{4651D1E2-5F99-4BC1-33EA-3857D476D69E}"/>
                  </a:ext>
                </a:extLst>
              </p:cNvPr>
              <p:cNvSpPr/>
              <p:nvPr/>
            </p:nvSpPr>
            <p:spPr>
              <a:xfrm>
                <a:off x="312200" y="749375"/>
                <a:ext cx="818950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7445" extrusionOk="0">
                    <a:moveTo>
                      <a:pt x="32757" y="0"/>
                    </a:moveTo>
                    <a:cubicBezTo>
                      <a:pt x="29725" y="376"/>
                      <a:pt x="26692" y="627"/>
                      <a:pt x="23660" y="627"/>
                    </a:cubicBezTo>
                    <a:cubicBezTo>
                      <a:pt x="15765" y="627"/>
                      <a:pt x="7870" y="627"/>
                      <a:pt x="0" y="226"/>
                    </a:cubicBezTo>
                    <a:lnTo>
                      <a:pt x="0" y="7444"/>
                    </a:lnTo>
                    <a:lnTo>
                      <a:pt x="32757" y="5539"/>
                    </a:lnTo>
                    <a:lnTo>
                      <a:pt x="3275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64">
                <a:extLst>
                  <a:ext uri="{FF2B5EF4-FFF2-40B4-BE49-F238E27FC236}">
                    <a16:creationId xmlns:a16="http://schemas.microsoft.com/office/drawing/2014/main" id="{FBF3A36E-1566-7BDE-0E05-F6539BBCAC7E}"/>
                  </a:ext>
                </a:extLst>
              </p:cNvPr>
              <p:cNvSpPr/>
              <p:nvPr/>
            </p:nvSpPr>
            <p:spPr>
              <a:xfrm>
                <a:off x="268975" y="493100"/>
                <a:ext cx="136600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17996" extrusionOk="0">
                    <a:moveTo>
                      <a:pt x="0" y="1"/>
                    </a:moveTo>
                    <a:lnTo>
                      <a:pt x="0" y="17996"/>
                    </a:lnTo>
                    <a:lnTo>
                      <a:pt x="4336" y="17996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64">
                <a:extLst>
                  <a:ext uri="{FF2B5EF4-FFF2-40B4-BE49-F238E27FC236}">
                    <a16:creationId xmlns:a16="http://schemas.microsoft.com/office/drawing/2014/main" id="{BEF0EC21-20DB-1C84-0182-12AF9DE027A6}"/>
                  </a:ext>
                </a:extLst>
              </p:cNvPr>
              <p:cNvSpPr/>
              <p:nvPr/>
            </p:nvSpPr>
            <p:spPr>
              <a:xfrm>
                <a:off x="1020850" y="493100"/>
                <a:ext cx="136625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17996" extrusionOk="0">
                    <a:moveTo>
                      <a:pt x="0" y="1"/>
                    </a:moveTo>
                    <a:lnTo>
                      <a:pt x="1680" y="17996"/>
                    </a:lnTo>
                    <a:lnTo>
                      <a:pt x="5464" y="17971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64">
                <a:extLst>
                  <a:ext uri="{FF2B5EF4-FFF2-40B4-BE49-F238E27FC236}">
                    <a16:creationId xmlns:a16="http://schemas.microsoft.com/office/drawing/2014/main" id="{7C5F13EF-033E-1620-10CC-CA77CCB3B2A3}"/>
                  </a:ext>
                </a:extLst>
              </p:cNvPr>
              <p:cNvSpPr/>
              <p:nvPr/>
            </p:nvSpPr>
            <p:spPr>
              <a:xfrm>
                <a:off x="48512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64">
                <a:extLst>
                  <a:ext uri="{FF2B5EF4-FFF2-40B4-BE49-F238E27FC236}">
                    <a16:creationId xmlns:a16="http://schemas.microsoft.com/office/drawing/2014/main" id="{283AF6F9-A03F-4ACB-E36D-C0B541DE7F6E}"/>
                  </a:ext>
                </a:extLst>
              </p:cNvPr>
              <p:cNvSpPr/>
              <p:nvPr/>
            </p:nvSpPr>
            <p:spPr>
              <a:xfrm>
                <a:off x="6223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6" y="1"/>
                      <a:pt x="0" y="427"/>
                      <a:pt x="0" y="953"/>
                    </a:cubicBezTo>
                    <a:cubicBezTo>
                      <a:pt x="0" y="1480"/>
                      <a:pt x="426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64">
                <a:extLst>
                  <a:ext uri="{FF2B5EF4-FFF2-40B4-BE49-F238E27FC236}">
                    <a16:creationId xmlns:a16="http://schemas.microsoft.com/office/drawing/2014/main" id="{392394E8-5D96-9894-A2A8-F9359E268E05}"/>
                  </a:ext>
                </a:extLst>
              </p:cNvPr>
              <p:cNvSpPr/>
              <p:nvPr/>
            </p:nvSpPr>
            <p:spPr>
              <a:xfrm>
                <a:off x="7639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64">
                <a:extLst>
                  <a:ext uri="{FF2B5EF4-FFF2-40B4-BE49-F238E27FC236}">
                    <a16:creationId xmlns:a16="http://schemas.microsoft.com/office/drawing/2014/main" id="{79BDC82D-8786-CB6D-CDB6-20607ED1F08A}"/>
                  </a:ext>
                </a:extLst>
              </p:cNvPr>
              <p:cNvSpPr/>
              <p:nvPr/>
            </p:nvSpPr>
            <p:spPr>
              <a:xfrm>
                <a:off x="89677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9" name="Google Shape;2039;p64">
              <a:extLst>
                <a:ext uri="{FF2B5EF4-FFF2-40B4-BE49-F238E27FC236}">
                  <a16:creationId xmlns:a16="http://schemas.microsoft.com/office/drawing/2014/main" id="{56049661-7AEB-364B-0AF2-8811CF8D8A9B}"/>
                </a:ext>
              </a:extLst>
            </p:cNvPr>
            <p:cNvGrpSpPr/>
            <p:nvPr/>
          </p:nvGrpSpPr>
          <p:grpSpPr>
            <a:xfrm rot="5400000" flipH="1">
              <a:off x="2037933" y="962490"/>
              <a:ext cx="615301" cy="593243"/>
              <a:chOff x="294700" y="1050300"/>
              <a:chExt cx="926100" cy="892900"/>
            </a:xfrm>
          </p:grpSpPr>
          <p:sp>
            <p:nvSpPr>
              <p:cNvPr id="2040" name="Google Shape;2040;p64">
                <a:extLst>
                  <a:ext uri="{FF2B5EF4-FFF2-40B4-BE49-F238E27FC236}">
                    <a16:creationId xmlns:a16="http://schemas.microsoft.com/office/drawing/2014/main" id="{F5F890F6-9EAC-E6CE-F116-20C51531889E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64">
                <a:extLst>
                  <a:ext uri="{FF2B5EF4-FFF2-40B4-BE49-F238E27FC236}">
                    <a16:creationId xmlns:a16="http://schemas.microsoft.com/office/drawing/2014/main" id="{5EA8E9F4-4BF4-EEAB-EF37-0F32E2F06E58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64">
                <a:extLst>
                  <a:ext uri="{FF2B5EF4-FFF2-40B4-BE49-F238E27FC236}">
                    <a16:creationId xmlns:a16="http://schemas.microsoft.com/office/drawing/2014/main" id="{CF638CFA-8AAA-6877-B69D-40E493E9F5A5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64">
                <a:extLst>
                  <a:ext uri="{FF2B5EF4-FFF2-40B4-BE49-F238E27FC236}">
                    <a16:creationId xmlns:a16="http://schemas.microsoft.com/office/drawing/2014/main" id="{95D66672-A890-22A2-3200-306A7EB4C392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64">
                <a:extLst>
                  <a:ext uri="{FF2B5EF4-FFF2-40B4-BE49-F238E27FC236}">
                    <a16:creationId xmlns:a16="http://schemas.microsoft.com/office/drawing/2014/main" id="{2F00C49E-6CC3-1F2A-0E19-02E3FF74B7EC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64">
                <a:extLst>
                  <a:ext uri="{FF2B5EF4-FFF2-40B4-BE49-F238E27FC236}">
                    <a16:creationId xmlns:a16="http://schemas.microsoft.com/office/drawing/2014/main" id="{9E36E2F3-3BE6-A452-E2D5-35FABDA9D8A1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64">
                <a:extLst>
                  <a:ext uri="{FF2B5EF4-FFF2-40B4-BE49-F238E27FC236}">
                    <a16:creationId xmlns:a16="http://schemas.microsoft.com/office/drawing/2014/main" id="{7E40110E-2DAA-5700-3278-CB958AA135C7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64">
                <a:extLst>
                  <a:ext uri="{FF2B5EF4-FFF2-40B4-BE49-F238E27FC236}">
                    <a16:creationId xmlns:a16="http://schemas.microsoft.com/office/drawing/2014/main" id="{E23EE051-731E-E7D2-4384-20DF71C8E3EB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8" name="Google Shape;2048;p64">
              <a:extLst>
                <a:ext uri="{FF2B5EF4-FFF2-40B4-BE49-F238E27FC236}">
                  <a16:creationId xmlns:a16="http://schemas.microsoft.com/office/drawing/2014/main" id="{E6B54683-D23B-7BB2-6C43-85CF311FB9EB}"/>
                </a:ext>
              </a:extLst>
            </p:cNvPr>
            <p:cNvGrpSpPr/>
            <p:nvPr/>
          </p:nvGrpSpPr>
          <p:grpSpPr>
            <a:xfrm rot="5400000" flipH="1">
              <a:off x="1377008" y="867543"/>
              <a:ext cx="292253" cy="1051562"/>
              <a:chOff x="1624200" y="3104050"/>
              <a:chExt cx="439875" cy="1582725"/>
            </a:xfrm>
          </p:grpSpPr>
          <p:sp>
            <p:nvSpPr>
              <p:cNvPr id="2049" name="Google Shape;2049;p64">
                <a:extLst>
                  <a:ext uri="{FF2B5EF4-FFF2-40B4-BE49-F238E27FC236}">
                    <a16:creationId xmlns:a16="http://schemas.microsoft.com/office/drawing/2014/main" id="{EA50433B-5690-7972-48AC-586B97143BA4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64">
                <a:extLst>
                  <a:ext uri="{FF2B5EF4-FFF2-40B4-BE49-F238E27FC236}">
                    <a16:creationId xmlns:a16="http://schemas.microsoft.com/office/drawing/2014/main" id="{CCEA6BC5-AC39-0A2F-8890-A645349755D2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64">
                <a:extLst>
                  <a:ext uri="{FF2B5EF4-FFF2-40B4-BE49-F238E27FC236}">
                    <a16:creationId xmlns:a16="http://schemas.microsoft.com/office/drawing/2014/main" id="{E1D62EB9-11A4-CE07-4E07-CE3D8FE232F0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64">
                <a:extLst>
                  <a:ext uri="{FF2B5EF4-FFF2-40B4-BE49-F238E27FC236}">
                    <a16:creationId xmlns:a16="http://schemas.microsoft.com/office/drawing/2014/main" id="{6780F9C2-9B9B-D715-CF00-45314E77218F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64">
                <a:extLst>
                  <a:ext uri="{FF2B5EF4-FFF2-40B4-BE49-F238E27FC236}">
                    <a16:creationId xmlns:a16="http://schemas.microsoft.com/office/drawing/2014/main" id="{86AA4172-5A7F-F630-09A4-6243BE778224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64">
                <a:extLst>
                  <a:ext uri="{FF2B5EF4-FFF2-40B4-BE49-F238E27FC236}">
                    <a16:creationId xmlns:a16="http://schemas.microsoft.com/office/drawing/2014/main" id="{9AB301EE-6B64-3E02-3E1A-6CFEE58DD038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64">
                <a:extLst>
                  <a:ext uri="{FF2B5EF4-FFF2-40B4-BE49-F238E27FC236}">
                    <a16:creationId xmlns:a16="http://schemas.microsoft.com/office/drawing/2014/main" id="{FB038AA6-56DD-131C-8F05-BC498AE0BFF5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64">
                <a:extLst>
                  <a:ext uri="{FF2B5EF4-FFF2-40B4-BE49-F238E27FC236}">
                    <a16:creationId xmlns:a16="http://schemas.microsoft.com/office/drawing/2014/main" id="{64DB248C-DA39-CFE2-BD8F-B540A50A8678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7" name="Google Shape;2057;p64">
              <a:extLst>
                <a:ext uri="{FF2B5EF4-FFF2-40B4-BE49-F238E27FC236}">
                  <a16:creationId xmlns:a16="http://schemas.microsoft.com/office/drawing/2014/main" id="{486C37B7-0F57-6703-0F4E-740CBB8FE559}"/>
                </a:ext>
              </a:extLst>
            </p:cNvPr>
            <p:cNvGrpSpPr/>
            <p:nvPr/>
          </p:nvGrpSpPr>
          <p:grpSpPr>
            <a:xfrm>
              <a:off x="407524" y="1247250"/>
              <a:ext cx="593167" cy="571902"/>
              <a:chOff x="294700" y="1050300"/>
              <a:chExt cx="926100" cy="892900"/>
            </a:xfrm>
          </p:grpSpPr>
          <p:sp>
            <p:nvSpPr>
              <p:cNvPr id="2058" name="Google Shape;2058;p64">
                <a:extLst>
                  <a:ext uri="{FF2B5EF4-FFF2-40B4-BE49-F238E27FC236}">
                    <a16:creationId xmlns:a16="http://schemas.microsoft.com/office/drawing/2014/main" id="{F8536382-DF12-F2BE-F00D-1526D818B824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64">
                <a:extLst>
                  <a:ext uri="{FF2B5EF4-FFF2-40B4-BE49-F238E27FC236}">
                    <a16:creationId xmlns:a16="http://schemas.microsoft.com/office/drawing/2014/main" id="{FAC7C52B-0B58-2022-64F3-66E7FBD23880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64">
                <a:extLst>
                  <a:ext uri="{FF2B5EF4-FFF2-40B4-BE49-F238E27FC236}">
                    <a16:creationId xmlns:a16="http://schemas.microsoft.com/office/drawing/2014/main" id="{ECA9A789-4A1F-F7EA-EAFF-DC14A83CAB13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64">
                <a:extLst>
                  <a:ext uri="{FF2B5EF4-FFF2-40B4-BE49-F238E27FC236}">
                    <a16:creationId xmlns:a16="http://schemas.microsoft.com/office/drawing/2014/main" id="{24647794-B676-FA06-CA48-BA09ABD835BB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64">
                <a:extLst>
                  <a:ext uri="{FF2B5EF4-FFF2-40B4-BE49-F238E27FC236}">
                    <a16:creationId xmlns:a16="http://schemas.microsoft.com/office/drawing/2014/main" id="{2EDB87C0-6B74-EE96-39BC-4C2683E08B9C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64">
                <a:extLst>
                  <a:ext uri="{FF2B5EF4-FFF2-40B4-BE49-F238E27FC236}">
                    <a16:creationId xmlns:a16="http://schemas.microsoft.com/office/drawing/2014/main" id="{1A175938-8220-722F-7A3A-1FF97625AEE2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64">
                <a:extLst>
                  <a:ext uri="{FF2B5EF4-FFF2-40B4-BE49-F238E27FC236}">
                    <a16:creationId xmlns:a16="http://schemas.microsoft.com/office/drawing/2014/main" id="{37BD4CDE-7AD9-F723-A404-32D7B2152EB2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64">
                <a:extLst>
                  <a:ext uri="{FF2B5EF4-FFF2-40B4-BE49-F238E27FC236}">
                    <a16:creationId xmlns:a16="http://schemas.microsoft.com/office/drawing/2014/main" id="{F2FA2AAF-9287-78BC-7D3B-D9B680CE33F3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64">
              <a:extLst>
                <a:ext uri="{FF2B5EF4-FFF2-40B4-BE49-F238E27FC236}">
                  <a16:creationId xmlns:a16="http://schemas.microsoft.com/office/drawing/2014/main" id="{3544D351-0DB8-DA33-E915-7A9E540782FE}"/>
                </a:ext>
              </a:extLst>
            </p:cNvPr>
            <p:cNvGrpSpPr/>
            <p:nvPr/>
          </p:nvGrpSpPr>
          <p:grpSpPr>
            <a:xfrm rot="5400000" flipH="1">
              <a:off x="-13311" y="1784114"/>
              <a:ext cx="743288" cy="716642"/>
              <a:chOff x="294700" y="1050300"/>
              <a:chExt cx="926100" cy="892900"/>
            </a:xfrm>
          </p:grpSpPr>
          <p:sp>
            <p:nvSpPr>
              <p:cNvPr id="2067" name="Google Shape;2067;p64">
                <a:extLst>
                  <a:ext uri="{FF2B5EF4-FFF2-40B4-BE49-F238E27FC236}">
                    <a16:creationId xmlns:a16="http://schemas.microsoft.com/office/drawing/2014/main" id="{185AEAB7-5895-059E-F341-CD411946F086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64">
                <a:extLst>
                  <a:ext uri="{FF2B5EF4-FFF2-40B4-BE49-F238E27FC236}">
                    <a16:creationId xmlns:a16="http://schemas.microsoft.com/office/drawing/2014/main" id="{EC141C00-3B9D-EE82-0240-DBD0B7DBBD35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64">
                <a:extLst>
                  <a:ext uri="{FF2B5EF4-FFF2-40B4-BE49-F238E27FC236}">
                    <a16:creationId xmlns:a16="http://schemas.microsoft.com/office/drawing/2014/main" id="{D0C3262E-76E5-2AD5-BDCD-1474855BF046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64">
                <a:extLst>
                  <a:ext uri="{FF2B5EF4-FFF2-40B4-BE49-F238E27FC236}">
                    <a16:creationId xmlns:a16="http://schemas.microsoft.com/office/drawing/2014/main" id="{A9313572-25B3-273E-6A86-B782CAE1CF39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64">
                <a:extLst>
                  <a:ext uri="{FF2B5EF4-FFF2-40B4-BE49-F238E27FC236}">
                    <a16:creationId xmlns:a16="http://schemas.microsoft.com/office/drawing/2014/main" id="{254CC6EB-5956-249C-A35D-030C4E5E7B52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64">
                <a:extLst>
                  <a:ext uri="{FF2B5EF4-FFF2-40B4-BE49-F238E27FC236}">
                    <a16:creationId xmlns:a16="http://schemas.microsoft.com/office/drawing/2014/main" id="{426496E3-B086-B666-1D17-0C64C8594B5E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64">
                <a:extLst>
                  <a:ext uri="{FF2B5EF4-FFF2-40B4-BE49-F238E27FC236}">
                    <a16:creationId xmlns:a16="http://schemas.microsoft.com/office/drawing/2014/main" id="{3E7A1A7A-44F0-A304-5F76-EF8D13FC55F9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64">
                <a:extLst>
                  <a:ext uri="{FF2B5EF4-FFF2-40B4-BE49-F238E27FC236}">
                    <a16:creationId xmlns:a16="http://schemas.microsoft.com/office/drawing/2014/main" id="{9F03D3C9-7A1A-1B9F-D696-18E78574FE31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5" name="Google Shape;2075;p64">
              <a:extLst>
                <a:ext uri="{FF2B5EF4-FFF2-40B4-BE49-F238E27FC236}">
                  <a16:creationId xmlns:a16="http://schemas.microsoft.com/office/drawing/2014/main" id="{54CD3F29-A9D3-F88D-0CD3-E9797E307C6E}"/>
                </a:ext>
              </a:extLst>
            </p:cNvPr>
            <p:cNvGrpSpPr/>
            <p:nvPr/>
          </p:nvGrpSpPr>
          <p:grpSpPr>
            <a:xfrm rot="5400000">
              <a:off x="1882776" y="-513716"/>
              <a:ext cx="395448" cy="1422870"/>
              <a:chOff x="1624200" y="3104050"/>
              <a:chExt cx="439875" cy="1582725"/>
            </a:xfrm>
          </p:grpSpPr>
          <p:sp>
            <p:nvSpPr>
              <p:cNvPr id="2076" name="Google Shape;2076;p64">
                <a:extLst>
                  <a:ext uri="{FF2B5EF4-FFF2-40B4-BE49-F238E27FC236}">
                    <a16:creationId xmlns:a16="http://schemas.microsoft.com/office/drawing/2014/main" id="{7FE91C2C-FAAC-25D5-F948-FE8B242D2DAC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64">
                <a:extLst>
                  <a:ext uri="{FF2B5EF4-FFF2-40B4-BE49-F238E27FC236}">
                    <a16:creationId xmlns:a16="http://schemas.microsoft.com/office/drawing/2014/main" id="{FC21E0F8-3EAC-B8C8-BE83-39D33DBDA727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64">
                <a:extLst>
                  <a:ext uri="{FF2B5EF4-FFF2-40B4-BE49-F238E27FC236}">
                    <a16:creationId xmlns:a16="http://schemas.microsoft.com/office/drawing/2014/main" id="{AB245DE8-A229-9DD4-DB38-3AF459A12A8B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64">
                <a:extLst>
                  <a:ext uri="{FF2B5EF4-FFF2-40B4-BE49-F238E27FC236}">
                    <a16:creationId xmlns:a16="http://schemas.microsoft.com/office/drawing/2014/main" id="{A6A5F979-04EF-5C3A-66F8-831F9147C2AC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64">
                <a:extLst>
                  <a:ext uri="{FF2B5EF4-FFF2-40B4-BE49-F238E27FC236}">
                    <a16:creationId xmlns:a16="http://schemas.microsoft.com/office/drawing/2014/main" id="{61BF43BE-4081-6E7C-1975-D4F057A6B997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64">
                <a:extLst>
                  <a:ext uri="{FF2B5EF4-FFF2-40B4-BE49-F238E27FC236}">
                    <a16:creationId xmlns:a16="http://schemas.microsoft.com/office/drawing/2014/main" id="{4FC5A113-43CD-690B-353B-093FB0AB2F42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64">
                <a:extLst>
                  <a:ext uri="{FF2B5EF4-FFF2-40B4-BE49-F238E27FC236}">
                    <a16:creationId xmlns:a16="http://schemas.microsoft.com/office/drawing/2014/main" id="{79267FA5-FFB9-ACB5-7456-E17740D90144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64">
                <a:extLst>
                  <a:ext uri="{FF2B5EF4-FFF2-40B4-BE49-F238E27FC236}">
                    <a16:creationId xmlns:a16="http://schemas.microsoft.com/office/drawing/2014/main" id="{996B1CAF-72D9-010F-C869-B7C2D2376459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4" name="Google Shape;2084;p64">
              <a:extLst>
                <a:ext uri="{FF2B5EF4-FFF2-40B4-BE49-F238E27FC236}">
                  <a16:creationId xmlns:a16="http://schemas.microsoft.com/office/drawing/2014/main" id="{F7496B57-B1DE-A24C-07D7-649813261FFF}"/>
                </a:ext>
              </a:extLst>
            </p:cNvPr>
            <p:cNvGrpSpPr/>
            <p:nvPr/>
          </p:nvGrpSpPr>
          <p:grpSpPr>
            <a:xfrm rot="-5400000" flipH="1">
              <a:off x="491321" y="-482345"/>
              <a:ext cx="395448" cy="1360194"/>
              <a:chOff x="1624200" y="3104050"/>
              <a:chExt cx="439875" cy="1582725"/>
            </a:xfrm>
          </p:grpSpPr>
          <p:sp>
            <p:nvSpPr>
              <p:cNvPr id="2085" name="Google Shape;2085;p64">
                <a:extLst>
                  <a:ext uri="{FF2B5EF4-FFF2-40B4-BE49-F238E27FC236}">
                    <a16:creationId xmlns:a16="http://schemas.microsoft.com/office/drawing/2014/main" id="{17330DF6-3695-9302-CA39-279E78F9C07F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64">
                <a:extLst>
                  <a:ext uri="{FF2B5EF4-FFF2-40B4-BE49-F238E27FC236}">
                    <a16:creationId xmlns:a16="http://schemas.microsoft.com/office/drawing/2014/main" id="{27FD63EC-D001-593F-12F2-9E292FEC5DBC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64">
                <a:extLst>
                  <a:ext uri="{FF2B5EF4-FFF2-40B4-BE49-F238E27FC236}">
                    <a16:creationId xmlns:a16="http://schemas.microsoft.com/office/drawing/2014/main" id="{D6BEA2DE-7A86-0EDF-97F1-B8BAEDB7C1BF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64">
                <a:extLst>
                  <a:ext uri="{FF2B5EF4-FFF2-40B4-BE49-F238E27FC236}">
                    <a16:creationId xmlns:a16="http://schemas.microsoft.com/office/drawing/2014/main" id="{DAE0BEBD-157E-51FD-3179-EE40461E5C5C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64">
                <a:extLst>
                  <a:ext uri="{FF2B5EF4-FFF2-40B4-BE49-F238E27FC236}">
                    <a16:creationId xmlns:a16="http://schemas.microsoft.com/office/drawing/2014/main" id="{B450C783-2560-DFC7-8DB2-B91126FCACE5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64">
                <a:extLst>
                  <a:ext uri="{FF2B5EF4-FFF2-40B4-BE49-F238E27FC236}">
                    <a16:creationId xmlns:a16="http://schemas.microsoft.com/office/drawing/2014/main" id="{05C8DFE2-8AC4-AA02-9C67-57E5FEF3AB3F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64">
                <a:extLst>
                  <a:ext uri="{FF2B5EF4-FFF2-40B4-BE49-F238E27FC236}">
                    <a16:creationId xmlns:a16="http://schemas.microsoft.com/office/drawing/2014/main" id="{A75B3AA4-3C71-4E0D-D1B4-520F5985DEE0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64">
                <a:extLst>
                  <a:ext uri="{FF2B5EF4-FFF2-40B4-BE49-F238E27FC236}">
                    <a16:creationId xmlns:a16="http://schemas.microsoft.com/office/drawing/2014/main" id="{D915D2B4-EDA2-3CB7-2992-8A32DC027763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3" name="Google Shape;2093;p64">
              <a:extLst>
                <a:ext uri="{FF2B5EF4-FFF2-40B4-BE49-F238E27FC236}">
                  <a16:creationId xmlns:a16="http://schemas.microsoft.com/office/drawing/2014/main" id="{B40A40C5-A4A8-2E00-9B72-C9A62F45BAB9}"/>
                </a:ext>
              </a:extLst>
            </p:cNvPr>
            <p:cNvGrpSpPr/>
            <p:nvPr/>
          </p:nvGrpSpPr>
          <p:grpSpPr>
            <a:xfrm rot="5400000">
              <a:off x="2776498" y="11062"/>
              <a:ext cx="615301" cy="593243"/>
              <a:chOff x="294700" y="1050300"/>
              <a:chExt cx="926100" cy="892900"/>
            </a:xfrm>
          </p:grpSpPr>
          <p:sp>
            <p:nvSpPr>
              <p:cNvPr id="2094" name="Google Shape;2094;p64">
                <a:extLst>
                  <a:ext uri="{FF2B5EF4-FFF2-40B4-BE49-F238E27FC236}">
                    <a16:creationId xmlns:a16="http://schemas.microsoft.com/office/drawing/2014/main" id="{F0996A96-7D4F-0F86-F30A-20A080B91103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64">
                <a:extLst>
                  <a:ext uri="{FF2B5EF4-FFF2-40B4-BE49-F238E27FC236}">
                    <a16:creationId xmlns:a16="http://schemas.microsoft.com/office/drawing/2014/main" id="{759588BA-ACCD-E98B-910E-05CD37F61D80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64">
                <a:extLst>
                  <a:ext uri="{FF2B5EF4-FFF2-40B4-BE49-F238E27FC236}">
                    <a16:creationId xmlns:a16="http://schemas.microsoft.com/office/drawing/2014/main" id="{BED271FE-D7E0-97BF-6509-0882116638D7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64">
                <a:extLst>
                  <a:ext uri="{FF2B5EF4-FFF2-40B4-BE49-F238E27FC236}">
                    <a16:creationId xmlns:a16="http://schemas.microsoft.com/office/drawing/2014/main" id="{5137804B-33E6-7A34-3949-A168415C47F0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64">
                <a:extLst>
                  <a:ext uri="{FF2B5EF4-FFF2-40B4-BE49-F238E27FC236}">
                    <a16:creationId xmlns:a16="http://schemas.microsoft.com/office/drawing/2014/main" id="{04BCFEF3-D01D-5A27-13E3-BD6E69594B8A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64">
                <a:extLst>
                  <a:ext uri="{FF2B5EF4-FFF2-40B4-BE49-F238E27FC236}">
                    <a16:creationId xmlns:a16="http://schemas.microsoft.com/office/drawing/2014/main" id="{F8D41722-760F-3F74-A288-8DC4053EA494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64">
                <a:extLst>
                  <a:ext uri="{FF2B5EF4-FFF2-40B4-BE49-F238E27FC236}">
                    <a16:creationId xmlns:a16="http://schemas.microsoft.com/office/drawing/2014/main" id="{7CC3039E-5654-7C7F-E26C-1FE26817FBFB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64">
                <a:extLst>
                  <a:ext uri="{FF2B5EF4-FFF2-40B4-BE49-F238E27FC236}">
                    <a16:creationId xmlns:a16="http://schemas.microsoft.com/office/drawing/2014/main" id="{35320E87-3D86-B8EB-C835-9CBDCFA8DD41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9012;p92">
            <a:extLst>
              <a:ext uri="{FF2B5EF4-FFF2-40B4-BE49-F238E27FC236}">
                <a16:creationId xmlns:a16="http://schemas.microsoft.com/office/drawing/2014/main" id="{E2EE9D01-011F-06DA-6B8F-961E527EA74F}"/>
              </a:ext>
            </a:extLst>
          </p:cNvPr>
          <p:cNvGrpSpPr/>
          <p:nvPr/>
        </p:nvGrpSpPr>
        <p:grpSpPr>
          <a:xfrm>
            <a:off x="4271393" y="3180842"/>
            <a:ext cx="1402347" cy="1402347"/>
            <a:chOff x="-49027775" y="3183175"/>
            <a:chExt cx="299325" cy="299325"/>
          </a:xfrm>
        </p:grpSpPr>
        <p:sp>
          <p:nvSpPr>
            <p:cNvPr id="3" name="Google Shape;9013;p92">
              <a:extLst>
                <a:ext uri="{FF2B5EF4-FFF2-40B4-BE49-F238E27FC236}">
                  <a16:creationId xmlns:a16="http://schemas.microsoft.com/office/drawing/2014/main" id="{9EB61DDF-03E8-275C-D8BB-9DCC41C8E59F}"/>
                </a:ext>
              </a:extLst>
            </p:cNvPr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014;p92">
              <a:extLst>
                <a:ext uri="{FF2B5EF4-FFF2-40B4-BE49-F238E27FC236}">
                  <a16:creationId xmlns:a16="http://schemas.microsoft.com/office/drawing/2014/main" id="{271D04DE-5D03-639E-9799-5ED7112F6F47}"/>
                </a:ext>
              </a:extLst>
            </p:cNvPr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015;p92">
              <a:extLst>
                <a:ext uri="{FF2B5EF4-FFF2-40B4-BE49-F238E27FC236}">
                  <a16:creationId xmlns:a16="http://schemas.microsoft.com/office/drawing/2014/main" id="{9E96E39D-6CB5-9B41-6A25-80BFCEB53790}"/>
                </a:ext>
              </a:extLst>
            </p:cNvPr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016;p92">
              <a:extLst>
                <a:ext uri="{FF2B5EF4-FFF2-40B4-BE49-F238E27FC236}">
                  <a16:creationId xmlns:a16="http://schemas.microsoft.com/office/drawing/2014/main" id="{0DE0BE18-442B-8E1A-B20C-13FAF9CD5B43}"/>
                </a:ext>
              </a:extLst>
            </p:cNvPr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267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7">
          <a:extLst>
            <a:ext uri="{FF2B5EF4-FFF2-40B4-BE49-F238E27FC236}">
              <a16:creationId xmlns:a16="http://schemas.microsoft.com/office/drawing/2014/main" id="{3E12B037-6BD3-B75B-AEDA-BCB456ACE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64">
            <a:extLst>
              <a:ext uri="{FF2B5EF4-FFF2-40B4-BE49-F238E27FC236}">
                <a16:creationId xmlns:a16="http://schemas.microsoft.com/office/drawing/2014/main" id="{58F1E4D9-1AD7-1770-0212-5D08CB28CD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9086" y="1245979"/>
            <a:ext cx="4495475" cy="15636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Accessibilité et Optimissation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2009" name="Google Shape;2009;p64">
            <a:extLst>
              <a:ext uri="{FF2B5EF4-FFF2-40B4-BE49-F238E27FC236}">
                <a16:creationId xmlns:a16="http://schemas.microsoft.com/office/drawing/2014/main" id="{627B2718-6A7C-29AA-76F4-044D2062237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142625" y="1544125"/>
            <a:ext cx="1069800" cy="9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0"/>
                <a:cs typeface="Kanit Medium" panose="020B0604020202020204" pitchFamily="34" charset="0"/>
              </a:rPr>
              <a:t>05</a:t>
            </a:r>
            <a:endParaRPr dirty="0">
              <a:latin typeface="Kanit Medium" panose="020B0604020202020204" pitchFamily="34" charset="0"/>
              <a:cs typeface="Kanit Medium" panose="020B0604020202020204" pitchFamily="34" charset="0"/>
            </a:endParaRPr>
          </a:p>
        </p:txBody>
      </p:sp>
      <p:grpSp>
        <p:nvGrpSpPr>
          <p:cNvPr id="7" name="Google Shape;1352;p54">
            <a:extLst>
              <a:ext uri="{FF2B5EF4-FFF2-40B4-BE49-F238E27FC236}">
                <a16:creationId xmlns:a16="http://schemas.microsoft.com/office/drawing/2014/main" id="{E48B2819-81E5-A8B5-51C1-9BE6D0E95C88}"/>
              </a:ext>
            </a:extLst>
          </p:cNvPr>
          <p:cNvGrpSpPr/>
          <p:nvPr/>
        </p:nvGrpSpPr>
        <p:grpSpPr>
          <a:xfrm flipH="1">
            <a:off x="-414" y="258836"/>
            <a:ext cx="1905116" cy="3364987"/>
            <a:chOff x="6583940" y="291804"/>
            <a:chExt cx="2560296" cy="4522224"/>
          </a:xfrm>
        </p:grpSpPr>
        <p:grpSp>
          <p:nvGrpSpPr>
            <p:cNvPr id="8" name="Google Shape;1353;p54">
              <a:extLst>
                <a:ext uri="{FF2B5EF4-FFF2-40B4-BE49-F238E27FC236}">
                  <a16:creationId xmlns:a16="http://schemas.microsoft.com/office/drawing/2014/main" id="{ABC6F75B-1E5C-CE60-F30F-9137EB2ABE27}"/>
                </a:ext>
              </a:extLst>
            </p:cNvPr>
            <p:cNvGrpSpPr/>
            <p:nvPr/>
          </p:nvGrpSpPr>
          <p:grpSpPr>
            <a:xfrm>
              <a:off x="6583940" y="2594627"/>
              <a:ext cx="1456896" cy="1456896"/>
              <a:chOff x="1684589" y="328200"/>
              <a:chExt cx="1010400" cy="1010400"/>
            </a:xfrm>
          </p:grpSpPr>
          <p:sp>
            <p:nvSpPr>
              <p:cNvPr id="40" name="Google Shape;1354;p54">
                <a:extLst>
                  <a:ext uri="{FF2B5EF4-FFF2-40B4-BE49-F238E27FC236}">
                    <a16:creationId xmlns:a16="http://schemas.microsoft.com/office/drawing/2014/main" id="{D43A2902-264F-8415-9D24-977A4FFBC099}"/>
                  </a:ext>
                </a:extLst>
              </p:cNvPr>
              <p:cNvSpPr/>
              <p:nvPr/>
            </p:nvSpPr>
            <p:spPr>
              <a:xfrm rot="-2700000">
                <a:off x="1832558" y="476170"/>
                <a:ext cx="714461" cy="714461"/>
              </a:xfrm>
              <a:prstGeom prst="teardrop">
                <a:avLst>
                  <a:gd name="adj" fmla="val 1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1" name="Google Shape;1355;p54">
                <a:extLst>
                  <a:ext uri="{FF2B5EF4-FFF2-40B4-BE49-F238E27FC236}">
                    <a16:creationId xmlns:a16="http://schemas.microsoft.com/office/drawing/2014/main" id="{85060FDB-1F8C-AF5C-BADA-96AB603B1C8B}"/>
                  </a:ext>
                </a:extLst>
              </p:cNvPr>
              <p:cNvSpPr/>
              <p:nvPr/>
            </p:nvSpPr>
            <p:spPr>
              <a:xfrm rot="-2700000">
                <a:off x="2044276" y="642752"/>
                <a:ext cx="291045" cy="291045"/>
              </a:xfrm>
              <a:prstGeom prst="teardrop">
                <a:avLst>
                  <a:gd name="adj" fmla="val 100000"/>
                </a:avLst>
              </a:pr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2" name="Google Shape;1356;p54">
                <a:extLst>
                  <a:ext uri="{FF2B5EF4-FFF2-40B4-BE49-F238E27FC236}">
                    <a16:creationId xmlns:a16="http://schemas.microsoft.com/office/drawing/2014/main" id="{C92099FD-87E2-E351-B242-0222BF934C43}"/>
                  </a:ext>
                </a:extLst>
              </p:cNvPr>
              <p:cNvSpPr/>
              <p:nvPr/>
            </p:nvSpPr>
            <p:spPr>
              <a:xfrm rot="-2700000">
                <a:off x="2196676" y="795152"/>
                <a:ext cx="291045" cy="29104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9" name="Google Shape;1357;p54">
              <a:extLst>
                <a:ext uri="{FF2B5EF4-FFF2-40B4-BE49-F238E27FC236}">
                  <a16:creationId xmlns:a16="http://schemas.microsoft.com/office/drawing/2014/main" id="{5BBABC3E-1D41-35F4-06EA-BD2D388FC30F}"/>
                </a:ext>
              </a:extLst>
            </p:cNvPr>
            <p:cNvSpPr/>
            <p:nvPr/>
          </p:nvSpPr>
          <p:spPr>
            <a:xfrm rot="-2700000">
              <a:off x="7819248" y="4114968"/>
              <a:ext cx="579120" cy="579120"/>
            </a:xfrm>
            <a:prstGeom prst="teardrop">
              <a:avLst>
                <a:gd name="adj" fmla="val 1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0" name="Google Shape;1358;p54">
              <a:extLst>
                <a:ext uri="{FF2B5EF4-FFF2-40B4-BE49-F238E27FC236}">
                  <a16:creationId xmlns:a16="http://schemas.microsoft.com/office/drawing/2014/main" id="{5D81AE51-B4C3-5AA7-6BF7-171767FF1F09}"/>
                </a:ext>
              </a:extLst>
            </p:cNvPr>
            <p:cNvSpPr/>
            <p:nvPr/>
          </p:nvSpPr>
          <p:spPr>
            <a:xfrm rot="-2700000">
              <a:off x="7146497" y="4250012"/>
              <a:ext cx="235891" cy="235891"/>
            </a:xfrm>
            <a:prstGeom prst="teardrop">
              <a:avLst>
                <a:gd name="adj" fmla="val 1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1" name="Google Shape;1359;p54">
              <a:extLst>
                <a:ext uri="{FF2B5EF4-FFF2-40B4-BE49-F238E27FC236}">
                  <a16:creationId xmlns:a16="http://schemas.microsoft.com/office/drawing/2014/main" id="{38E6A8A2-5185-BA10-8A23-71D406F6C4F2}"/>
                </a:ext>
              </a:extLst>
            </p:cNvPr>
            <p:cNvSpPr/>
            <p:nvPr/>
          </p:nvSpPr>
          <p:spPr>
            <a:xfrm rot="-2700000">
              <a:off x="8114320" y="3338727"/>
              <a:ext cx="235891" cy="235891"/>
            </a:xfrm>
            <a:prstGeom prst="teardrop">
              <a:avLst>
                <a:gd name="adj" fmla="val 1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2" name="Google Shape;1360;p54">
              <a:extLst>
                <a:ext uri="{FF2B5EF4-FFF2-40B4-BE49-F238E27FC236}">
                  <a16:creationId xmlns:a16="http://schemas.microsoft.com/office/drawing/2014/main" id="{4D9FE6C7-6EA1-39C6-BD9C-56B09AFC428E}"/>
                </a:ext>
              </a:extLst>
            </p:cNvPr>
            <p:cNvGrpSpPr/>
            <p:nvPr/>
          </p:nvGrpSpPr>
          <p:grpSpPr>
            <a:xfrm>
              <a:off x="7431376" y="291804"/>
              <a:ext cx="1712860" cy="2120143"/>
              <a:chOff x="4948971" y="84922"/>
              <a:chExt cx="1347435" cy="1667828"/>
            </a:xfrm>
          </p:grpSpPr>
          <p:grpSp>
            <p:nvGrpSpPr>
              <p:cNvPr id="13" name="Google Shape;1361;p54">
                <a:extLst>
                  <a:ext uri="{FF2B5EF4-FFF2-40B4-BE49-F238E27FC236}">
                    <a16:creationId xmlns:a16="http://schemas.microsoft.com/office/drawing/2014/main" id="{E1A93DF0-579B-F1DC-8157-8A1E9FF80ECA}"/>
                  </a:ext>
                </a:extLst>
              </p:cNvPr>
              <p:cNvGrpSpPr/>
              <p:nvPr/>
            </p:nvGrpSpPr>
            <p:grpSpPr>
              <a:xfrm>
                <a:off x="5073177" y="84922"/>
                <a:ext cx="1223229" cy="909151"/>
                <a:chOff x="-2981750" y="-2209700"/>
                <a:chExt cx="4656372" cy="3460797"/>
              </a:xfrm>
            </p:grpSpPr>
            <p:sp>
              <p:nvSpPr>
                <p:cNvPr id="18" name="Google Shape;1362;p54">
                  <a:extLst>
                    <a:ext uri="{FF2B5EF4-FFF2-40B4-BE49-F238E27FC236}">
                      <a16:creationId xmlns:a16="http://schemas.microsoft.com/office/drawing/2014/main" id="{7F861BFA-42F1-727C-A8A7-E45B86B1FA2C}"/>
                    </a:ext>
                  </a:extLst>
                </p:cNvPr>
                <p:cNvSpPr/>
                <p:nvPr/>
              </p:nvSpPr>
              <p:spPr>
                <a:xfrm>
                  <a:off x="-679119" y="-1051535"/>
                  <a:ext cx="2292424" cy="713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21" h="8748" extrusionOk="0">
                      <a:moveTo>
                        <a:pt x="28121" y="0"/>
                      </a:moveTo>
                      <a:lnTo>
                        <a:pt x="0" y="877"/>
                      </a:lnTo>
                      <a:lnTo>
                        <a:pt x="0" y="8246"/>
                      </a:lnTo>
                      <a:cubicBezTo>
                        <a:pt x="2582" y="8521"/>
                        <a:pt x="5188" y="8747"/>
                        <a:pt x="7795" y="8747"/>
                      </a:cubicBezTo>
                      <a:cubicBezTo>
                        <a:pt x="14562" y="8747"/>
                        <a:pt x="21354" y="8747"/>
                        <a:pt x="28121" y="8421"/>
                      </a:cubicBezTo>
                      <a:lnTo>
                        <a:pt x="281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363;p54">
                  <a:extLst>
                    <a:ext uri="{FF2B5EF4-FFF2-40B4-BE49-F238E27FC236}">
                      <a16:creationId xmlns:a16="http://schemas.microsoft.com/office/drawing/2014/main" id="{38B47D0F-EC7B-7028-4732-9E00FC5AFEBF}"/>
                    </a:ext>
                  </a:extLst>
                </p:cNvPr>
                <p:cNvSpPr/>
                <p:nvPr/>
              </p:nvSpPr>
              <p:spPr>
                <a:xfrm>
                  <a:off x="-679119" y="-379396"/>
                  <a:ext cx="2292424" cy="490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21" h="6016" extrusionOk="0">
                      <a:moveTo>
                        <a:pt x="0" y="1"/>
                      </a:moveTo>
                      <a:lnTo>
                        <a:pt x="0" y="5139"/>
                      </a:lnTo>
                      <a:lnTo>
                        <a:pt x="28121" y="6016"/>
                      </a:lnTo>
                      <a:lnTo>
                        <a:pt x="28121" y="176"/>
                      </a:lnTo>
                      <a:cubicBezTo>
                        <a:pt x="21354" y="502"/>
                        <a:pt x="14562" y="502"/>
                        <a:pt x="7795" y="502"/>
                      </a:cubicBezTo>
                      <a:cubicBezTo>
                        <a:pt x="5188" y="502"/>
                        <a:pt x="2582" y="276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364;p54">
                  <a:extLst>
                    <a:ext uri="{FF2B5EF4-FFF2-40B4-BE49-F238E27FC236}">
                      <a16:creationId xmlns:a16="http://schemas.microsoft.com/office/drawing/2014/main" id="{01CAAFBD-20B4-2727-E199-E1E9B6A75EA1}"/>
                    </a:ext>
                  </a:extLst>
                </p:cNvPr>
                <p:cNvSpPr/>
                <p:nvPr/>
              </p:nvSpPr>
              <p:spPr>
                <a:xfrm>
                  <a:off x="1323108" y="-1161914"/>
                  <a:ext cx="351514" cy="1383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" h="16969" extrusionOk="0">
                      <a:moveTo>
                        <a:pt x="1" y="1"/>
                      </a:moveTo>
                      <a:lnTo>
                        <a:pt x="878" y="16968"/>
                      </a:lnTo>
                      <a:lnTo>
                        <a:pt x="4311" y="16968"/>
                      </a:lnTo>
                      <a:lnTo>
                        <a:pt x="43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365;p54">
                  <a:extLst>
                    <a:ext uri="{FF2B5EF4-FFF2-40B4-BE49-F238E27FC236}">
                      <a16:creationId xmlns:a16="http://schemas.microsoft.com/office/drawing/2014/main" id="{7858BE5B-73E4-053C-27A4-6F7C624D420C}"/>
                    </a:ext>
                  </a:extLst>
                </p:cNvPr>
                <p:cNvSpPr/>
                <p:nvPr/>
              </p:nvSpPr>
              <p:spPr>
                <a:xfrm>
                  <a:off x="1020748" y="-600073"/>
                  <a:ext cx="124726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05" extrusionOk="0">
                      <a:moveTo>
                        <a:pt x="752" y="1"/>
                      </a:moveTo>
                      <a:cubicBezTo>
                        <a:pt x="351" y="1"/>
                        <a:pt x="0" y="352"/>
                        <a:pt x="0" y="753"/>
                      </a:cubicBezTo>
                      <a:cubicBezTo>
                        <a:pt x="0" y="1179"/>
                        <a:pt x="351" y="1505"/>
                        <a:pt x="752" y="1505"/>
                      </a:cubicBezTo>
                      <a:cubicBezTo>
                        <a:pt x="1178" y="1505"/>
                        <a:pt x="1529" y="1179"/>
                        <a:pt x="1529" y="753"/>
                      </a:cubicBezTo>
                      <a:cubicBezTo>
                        <a:pt x="1529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366;p54">
                  <a:extLst>
                    <a:ext uri="{FF2B5EF4-FFF2-40B4-BE49-F238E27FC236}">
                      <a16:creationId xmlns:a16="http://schemas.microsoft.com/office/drawing/2014/main" id="{883397A7-5E4D-B3E6-D6AA-BA893BA71230}"/>
                    </a:ext>
                  </a:extLst>
                </p:cNvPr>
                <p:cNvSpPr/>
                <p:nvPr/>
              </p:nvSpPr>
              <p:spPr>
                <a:xfrm>
                  <a:off x="667275" y="-600073"/>
                  <a:ext cx="122688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5" extrusionOk="0">
                      <a:moveTo>
                        <a:pt x="752" y="1"/>
                      </a:moveTo>
                      <a:cubicBezTo>
                        <a:pt x="351" y="1"/>
                        <a:pt x="1" y="352"/>
                        <a:pt x="1" y="753"/>
                      </a:cubicBezTo>
                      <a:cubicBezTo>
                        <a:pt x="1" y="1179"/>
                        <a:pt x="351" y="1505"/>
                        <a:pt x="752" y="1505"/>
                      </a:cubicBezTo>
                      <a:cubicBezTo>
                        <a:pt x="1178" y="1505"/>
                        <a:pt x="1504" y="1179"/>
                        <a:pt x="1504" y="753"/>
                      </a:cubicBezTo>
                      <a:cubicBezTo>
                        <a:pt x="1504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367;p54">
                  <a:extLst>
                    <a:ext uri="{FF2B5EF4-FFF2-40B4-BE49-F238E27FC236}">
                      <a16:creationId xmlns:a16="http://schemas.microsoft.com/office/drawing/2014/main" id="{20CFA07E-2236-FB02-73AC-45794168E8F6}"/>
                    </a:ext>
                  </a:extLst>
                </p:cNvPr>
                <p:cNvSpPr/>
                <p:nvPr/>
              </p:nvSpPr>
              <p:spPr>
                <a:xfrm>
                  <a:off x="303612" y="-600073"/>
                  <a:ext cx="122688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5" extrusionOk="0">
                      <a:moveTo>
                        <a:pt x="752" y="1"/>
                      </a:moveTo>
                      <a:cubicBezTo>
                        <a:pt x="326" y="1"/>
                        <a:pt x="0" y="352"/>
                        <a:pt x="0" y="753"/>
                      </a:cubicBezTo>
                      <a:cubicBezTo>
                        <a:pt x="0" y="1179"/>
                        <a:pt x="326" y="1505"/>
                        <a:pt x="752" y="1505"/>
                      </a:cubicBezTo>
                      <a:cubicBezTo>
                        <a:pt x="1178" y="1505"/>
                        <a:pt x="1504" y="1179"/>
                        <a:pt x="1504" y="753"/>
                      </a:cubicBezTo>
                      <a:cubicBezTo>
                        <a:pt x="1504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368;p54">
                  <a:extLst>
                    <a:ext uri="{FF2B5EF4-FFF2-40B4-BE49-F238E27FC236}">
                      <a16:creationId xmlns:a16="http://schemas.microsoft.com/office/drawing/2014/main" id="{FD7A7EAE-E874-6EAA-F67E-CA5211ED5286}"/>
                    </a:ext>
                  </a:extLst>
                </p:cNvPr>
                <p:cNvSpPr/>
                <p:nvPr/>
              </p:nvSpPr>
              <p:spPr>
                <a:xfrm>
                  <a:off x="-446215" y="-379396"/>
                  <a:ext cx="1816429" cy="59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2" h="728" extrusionOk="0">
                      <a:moveTo>
                        <a:pt x="351" y="1"/>
                      </a:moveTo>
                      <a:cubicBezTo>
                        <a:pt x="151" y="1"/>
                        <a:pt x="0" y="176"/>
                        <a:pt x="0" y="377"/>
                      </a:cubicBezTo>
                      <a:cubicBezTo>
                        <a:pt x="0" y="577"/>
                        <a:pt x="151" y="728"/>
                        <a:pt x="351" y="728"/>
                      </a:cubicBezTo>
                      <a:lnTo>
                        <a:pt x="21905" y="728"/>
                      </a:lnTo>
                      <a:cubicBezTo>
                        <a:pt x="22106" y="728"/>
                        <a:pt x="22281" y="577"/>
                        <a:pt x="22281" y="377"/>
                      </a:cubicBezTo>
                      <a:cubicBezTo>
                        <a:pt x="22281" y="176"/>
                        <a:pt x="22106" y="1"/>
                        <a:pt x="219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369;p54">
                  <a:extLst>
                    <a:ext uri="{FF2B5EF4-FFF2-40B4-BE49-F238E27FC236}">
                      <a16:creationId xmlns:a16="http://schemas.microsoft.com/office/drawing/2014/main" id="{995620F9-42C0-0A42-BDEC-DD774DB69048}"/>
                    </a:ext>
                  </a:extLst>
                </p:cNvPr>
                <p:cNvSpPr/>
                <p:nvPr/>
              </p:nvSpPr>
              <p:spPr>
                <a:xfrm>
                  <a:off x="-2981750" y="-1026508"/>
                  <a:ext cx="2272044" cy="2261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1" h="27739" extrusionOk="0">
                      <a:moveTo>
                        <a:pt x="15249" y="0"/>
                      </a:moveTo>
                      <a:cubicBezTo>
                        <a:pt x="8402" y="0"/>
                        <a:pt x="2060" y="176"/>
                        <a:pt x="1178" y="996"/>
                      </a:cubicBezTo>
                      <a:cubicBezTo>
                        <a:pt x="0" y="4280"/>
                        <a:pt x="1730" y="27738"/>
                        <a:pt x="1730" y="27738"/>
                      </a:cubicBezTo>
                      <a:lnTo>
                        <a:pt x="13559" y="27513"/>
                      </a:lnTo>
                      <a:cubicBezTo>
                        <a:pt x="13559" y="27513"/>
                        <a:pt x="13208" y="13778"/>
                        <a:pt x="13584" y="13202"/>
                      </a:cubicBezTo>
                      <a:cubicBezTo>
                        <a:pt x="13655" y="13094"/>
                        <a:pt x="14198" y="13050"/>
                        <a:pt x="15036" y="13050"/>
                      </a:cubicBezTo>
                      <a:cubicBezTo>
                        <a:pt x="18676" y="13050"/>
                        <a:pt x="27870" y="13879"/>
                        <a:pt x="27870" y="13879"/>
                      </a:cubicBezTo>
                      <a:lnTo>
                        <a:pt x="27870" y="94"/>
                      </a:lnTo>
                      <a:cubicBezTo>
                        <a:pt x="24357" y="74"/>
                        <a:pt x="19696" y="0"/>
                        <a:pt x="152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370;p54">
                  <a:extLst>
                    <a:ext uri="{FF2B5EF4-FFF2-40B4-BE49-F238E27FC236}">
                      <a16:creationId xmlns:a16="http://schemas.microsoft.com/office/drawing/2014/main" id="{415F7066-0E56-2A67-A4A0-DFA702431C11}"/>
                    </a:ext>
                  </a:extLst>
                </p:cNvPr>
                <p:cNvSpPr/>
                <p:nvPr/>
              </p:nvSpPr>
              <p:spPr>
                <a:xfrm>
                  <a:off x="-2893871" y="-171926"/>
                  <a:ext cx="1168671" cy="1406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6" h="17256" extrusionOk="0">
                      <a:moveTo>
                        <a:pt x="11031" y="0"/>
                      </a:moveTo>
                      <a:cubicBezTo>
                        <a:pt x="9949" y="0"/>
                        <a:pt x="8992" y="57"/>
                        <a:pt x="8847" y="213"/>
                      </a:cubicBezTo>
                      <a:cubicBezTo>
                        <a:pt x="8552" y="508"/>
                        <a:pt x="8318" y="6051"/>
                        <a:pt x="8371" y="6772"/>
                      </a:cubicBezTo>
                      <a:lnTo>
                        <a:pt x="8371" y="6772"/>
                      </a:lnTo>
                      <a:cubicBezTo>
                        <a:pt x="8169" y="6616"/>
                        <a:pt x="6880" y="6582"/>
                        <a:pt x="5325" y="6582"/>
                      </a:cubicBezTo>
                      <a:cubicBezTo>
                        <a:pt x="4109" y="6582"/>
                        <a:pt x="2730" y="6603"/>
                        <a:pt x="1579" y="6603"/>
                      </a:cubicBezTo>
                      <a:cubicBezTo>
                        <a:pt x="969" y="6603"/>
                        <a:pt x="423" y="6597"/>
                        <a:pt x="0" y="6579"/>
                      </a:cubicBezTo>
                      <a:lnTo>
                        <a:pt x="0" y="6579"/>
                      </a:lnTo>
                      <a:cubicBezTo>
                        <a:pt x="276" y="12268"/>
                        <a:pt x="652" y="17255"/>
                        <a:pt x="652" y="17255"/>
                      </a:cubicBezTo>
                      <a:lnTo>
                        <a:pt x="12481" y="17030"/>
                      </a:lnTo>
                      <a:cubicBezTo>
                        <a:pt x="12481" y="17030"/>
                        <a:pt x="12130" y="3295"/>
                        <a:pt x="12506" y="2719"/>
                      </a:cubicBezTo>
                      <a:cubicBezTo>
                        <a:pt x="12582" y="2594"/>
                        <a:pt x="13258" y="2569"/>
                        <a:pt x="14286" y="2569"/>
                      </a:cubicBezTo>
                      <a:cubicBezTo>
                        <a:pt x="14336" y="1666"/>
                        <a:pt x="14311" y="1215"/>
                        <a:pt x="14336" y="188"/>
                      </a:cubicBezTo>
                      <a:cubicBezTo>
                        <a:pt x="13945" y="90"/>
                        <a:pt x="12390" y="0"/>
                        <a:pt x="110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371;p54">
                  <a:extLst>
                    <a:ext uri="{FF2B5EF4-FFF2-40B4-BE49-F238E27FC236}">
                      <a16:creationId xmlns:a16="http://schemas.microsoft.com/office/drawing/2014/main" id="{3211BC20-5991-908D-5936-461346FEA72D}"/>
                    </a:ext>
                  </a:extLst>
                </p:cNvPr>
                <p:cNvSpPr/>
                <p:nvPr/>
              </p:nvSpPr>
              <p:spPr>
                <a:xfrm>
                  <a:off x="-2934794" y="899664"/>
                  <a:ext cx="1123835" cy="351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6" h="4311" extrusionOk="0">
                      <a:moveTo>
                        <a:pt x="13785" y="0"/>
                      </a:moveTo>
                      <a:lnTo>
                        <a:pt x="1" y="877"/>
                      </a:lnTo>
                      <a:lnTo>
                        <a:pt x="1" y="4311"/>
                      </a:lnTo>
                      <a:lnTo>
                        <a:pt x="13785" y="4311"/>
                      </a:lnTo>
                      <a:lnTo>
                        <a:pt x="137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372;p54">
                  <a:extLst>
                    <a:ext uri="{FF2B5EF4-FFF2-40B4-BE49-F238E27FC236}">
                      <a16:creationId xmlns:a16="http://schemas.microsoft.com/office/drawing/2014/main" id="{4E5D1C61-846E-7003-A55D-2C56E6AD5DC8}"/>
                    </a:ext>
                  </a:extLst>
                </p:cNvPr>
                <p:cNvSpPr/>
                <p:nvPr/>
              </p:nvSpPr>
              <p:spPr>
                <a:xfrm>
                  <a:off x="-2082822" y="-741022"/>
                  <a:ext cx="124726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30" extrusionOk="0">
                      <a:moveTo>
                        <a:pt x="778" y="1"/>
                      </a:moveTo>
                      <a:cubicBezTo>
                        <a:pt x="352" y="1"/>
                        <a:pt x="1" y="352"/>
                        <a:pt x="1" y="753"/>
                      </a:cubicBezTo>
                      <a:cubicBezTo>
                        <a:pt x="1" y="1179"/>
                        <a:pt x="352" y="1529"/>
                        <a:pt x="778" y="1529"/>
                      </a:cubicBezTo>
                      <a:cubicBezTo>
                        <a:pt x="1179" y="1529"/>
                        <a:pt x="1530" y="1179"/>
                        <a:pt x="1530" y="753"/>
                      </a:cubicBezTo>
                      <a:cubicBezTo>
                        <a:pt x="1530" y="352"/>
                        <a:pt x="1179" y="1"/>
                        <a:pt x="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373;p54">
                  <a:extLst>
                    <a:ext uri="{FF2B5EF4-FFF2-40B4-BE49-F238E27FC236}">
                      <a16:creationId xmlns:a16="http://schemas.microsoft.com/office/drawing/2014/main" id="{74381158-F760-E7CD-48AE-21B8E4552031}"/>
                    </a:ext>
                  </a:extLst>
                </p:cNvPr>
                <p:cNvSpPr/>
                <p:nvPr/>
              </p:nvSpPr>
              <p:spPr>
                <a:xfrm>
                  <a:off x="-1727311" y="-741022"/>
                  <a:ext cx="122688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30" extrusionOk="0">
                      <a:moveTo>
                        <a:pt x="753" y="1"/>
                      </a:moveTo>
                      <a:cubicBezTo>
                        <a:pt x="327" y="1"/>
                        <a:pt x="1" y="352"/>
                        <a:pt x="1" y="753"/>
                      </a:cubicBezTo>
                      <a:cubicBezTo>
                        <a:pt x="1" y="1179"/>
                        <a:pt x="327" y="1529"/>
                        <a:pt x="753" y="1529"/>
                      </a:cubicBezTo>
                      <a:cubicBezTo>
                        <a:pt x="1179" y="1529"/>
                        <a:pt x="1505" y="1179"/>
                        <a:pt x="1505" y="753"/>
                      </a:cubicBezTo>
                      <a:cubicBezTo>
                        <a:pt x="1505" y="352"/>
                        <a:pt x="1179" y="1"/>
                        <a:pt x="7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374;p54">
                  <a:extLst>
                    <a:ext uri="{FF2B5EF4-FFF2-40B4-BE49-F238E27FC236}">
                      <a16:creationId xmlns:a16="http://schemas.microsoft.com/office/drawing/2014/main" id="{3C2E8C0E-B3BD-9EDA-981D-C821E91D33A8}"/>
                    </a:ext>
                  </a:extLst>
                </p:cNvPr>
                <p:cNvSpPr/>
                <p:nvPr/>
              </p:nvSpPr>
              <p:spPr>
                <a:xfrm>
                  <a:off x="-2405562" y="-747136"/>
                  <a:ext cx="124644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1505" extrusionOk="0">
                      <a:moveTo>
                        <a:pt x="777" y="0"/>
                      </a:moveTo>
                      <a:cubicBezTo>
                        <a:pt x="351" y="0"/>
                        <a:pt x="0" y="326"/>
                        <a:pt x="0" y="752"/>
                      </a:cubicBezTo>
                      <a:cubicBezTo>
                        <a:pt x="0" y="1178"/>
                        <a:pt x="351" y="1504"/>
                        <a:pt x="777" y="1504"/>
                      </a:cubicBezTo>
                      <a:cubicBezTo>
                        <a:pt x="1178" y="1504"/>
                        <a:pt x="1529" y="1178"/>
                        <a:pt x="1529" y="752"/>
                      </a:cubicBezTo>
                      <a:cubicBezTo>
                        <a:pt x="1529" y="326"/>
                        <a:pt x="1178" y="0"/>
                        <a:pt x="7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375;p54">
                  <a:extLst>
                    <a:ext uri="{FF2B5EF4-FFF2-40B4-BE49-F238E27FC236}">
                      <a16:creationId xmlns:a16="http://schemas.microsoft.com/office/drawing/2014/main" id="{180276AD-FCCC-7B58-950C-51CC73B849BE}"/>
                    </a:ext>
                  </a:extLst>
                </p:cNvPr>
                <p:cNvSpPr/>
                <p:nvPr/>
              </p:nvSpPr>
              <p:spPr>
                <a:xfrm>
                  <a:off x="-2385182" y="-369125"/>
                  <a:ext cx="122688" cy="122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4" extrusionOk="0">
                      <a:moveTo>
                        <a:pt x="753" y="0"/>
                      </a:moveTo>
                      <a:cubicBezTo>
                        <a:pt x="327" y="0"/>
                        <a:pt x="1" y="326"/>
                        <a:pt x="1" y="752"/>
                      </a:cubicBezTo>
                      <a:cubicBezTo>
                        <a:pt x="1" y="1178"/>
                        <a:pt x="327" y="1504"/>
                        <a:pt x="753" y="1504"/>
                      </a:cubicBezTo>
                      <a:cubicBezTo>
                        <a:pt x="1179" y="1504"/>
                        <a:pt x="1504" y="1178"/>
                        <a:pt x="1504" y="752"/>
                      </a:cubicBezTo>
                      <a:cubicBezTo>
                        <a:pt x="1504" y="326"/>
                        <a:pt x="1179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376;p54">
                  <a:extLst>
                    <a:ext uri="{FF2B5EF4-FFF2-40B4-BE49-F238E27FC236}">
                      <a16:creationId xmlns:a16="http://schemas.microsoft.com/office/drawing/2014/main" id="{0099CF3C-2E7E-B671-0898-C57B20BFD62D}"/>
                    </a:ext>
                  </a:extLst>
                </p:cNvPr>
                <p:cNvSpPr/>
                <p:nvPr/>
              </p:nvSpPr>
              <p:spPr>
                <a:xfrm>
                  <a:off x="-2417872" y="-70840"/>
                  <a:ext cx="124726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30" extrusionOk="0">
                      <a:moveTo>
                        <a:pt x="753" y="0"/>
                      </a:moveTo>
                      <a:cubicBezTo>
                        <a:pt x="327" y="0"/>
                        <a:pt x="1" y="351"/>
                        <a:pt x="1" y="752"/>
                      </a:cubicBezTo>
                      <a:cubicBezTo>
                        <a:pt x="1" y="1178"/>
                        <a:pt x="327" y="1529"/>
                        <a:pt x="753" y="1529"/>
                      </a:cubicBezTo>
                      <a:cubicBezTo>
                        <a:pt x="1179" y="1529"/>
                        <a:pt x="1530" y="1178"/>
                        <a:pt x="1530" y="752"/>
                      </a:cubicBezTo>
                      <a:cubicBezTo>
                        <a:pt x="1530" y="351"/>
                        <a:pt x="1179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377;p54">
                  <a:extLst>
                    <a:ext uri="{FF2B5EF4-FFF2-40B4-BE49-F238E27FC236}">
                      <a16:creationId xmlns:a16="http://schemas.microsoft.com/office/drawing/2014/main" id="{7C77E240-8935-8166-96E5-228BD42ECCA2}"/>
                    </a:ext>
                  </a:extLst>
                </p:cNvPr>
                <p:cNvSpPr/>
                <p:nvPr/>
              </p:nvSpPr>
              <p:spPr>
                <a:xfrm>
                  <a:off x="-2924523" y="-526460"/>
                  <a:ext cx="2026832" cy="694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63" h="8522" extrusionOk="0">
                      <a:moveTo>
                        <a:pt x="5313" y="0"/>
                      </a:moveTo>
                      <a:cubicBezTo>
                        <a:pt x="5113" y="0"/>
                        <a:pt x="4963" y="151"/>
                        <a:pt x="4963" y="351"/>
                      </a:cubicBezTo>
                      <a:lnTo>
                        <a:pt x="4762" y="7795"/>
                      </a:lnTo>
                      <a:lnTo>
                        <a:pt x="351" y="7795"/>
                      </a:lnTo>
                      <a:cubicBezTo>
                        <a:pt x="151" y="7795"/>
                        <a:pt x="0" y="7945"/>
                        <a:pt x="0" y="8146"/>
                      </a:cubicBezTo>
                      <a:cubicBezTo>
                        <a:pt x="0" y="8346"/>
                        <a:pt x="151" y="8522"/>
                        <a:pt x="351" y="8522"/>
                      </a:cubicBezTo>
                      <a:lnTo>
                        <a:pt x="5113" y="8522"/>
                      </a:lnTo>
                      <a:cubicBezTo>
                        <a:pt x="5313" y="8522"/>
                        <a:pt x="5464" y="8346"/>
                        <a:pt x="5489" y="8171"/>
                      </a:cubicBezTo>
                      <a:lnTo>
                        <a:pt x="5664" y="727"/>
                      </a:lnTo>
                      <a:lnTo>
                        <a:pt x="24486" y="727"/>
                      </a:lnTo>
                      <a:cubicBezTo>
                        <a:pt x="24687" y="727"/>
                        <a:pt x="24862" y="577"/>
                        <a:pt x="24862" y="376"/>
                      </a:cubicBezTo>
                      <a:cubicBezTo>
                        <a:pt x="24862" y="176"/>
                        <a:pt x="24687" y="0"/>
                        <a:pt x="244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378;p54">
                  <a:extLst>
                    <a:ext uri="{FF2B5EF4-FFF2-40B4-BE49-F238E27FC236}">
                      <a16:creationId xmlns:a16="http://schemas.microsoft.com/office/drawing/2014/main" id="{13079EEC-1864-06C4-AC6E-837526768AE2}"/>
                    </a:ext>
                  </a:extLst>
                </p:cNvPr>
                <p:cNvSpPr/>
                <p:nvPr/>
              </p:nvSpPr>
              <p:spPr>
                <a:xfrm>
                  <a:off x="-1541363" y="-1417318"/>
                  <a:ext cx="1744936" cy="1746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5" h="21430" extrusionOk="0">
                      <a:moveTo>
                        <a:pt x="10702" y="1"/>
                      </a:moveTo>
                      <a:cubicBezTo>
                        <a:pt x="4788" y="1"/>
                        <a:pt x="1" y="4813"/>
                        <a:pt x="1" y="10728"/>
                      </a:cubicBezTo>
                      <a:cubicBezTo>
                        <a:pt x="1" y="16618"/>
                        <a:pt x="4788" y="21430"/>
                        <a:pt x="10702" y="21430"/>
                      </a:cubicBezTo>
                      <a:cubicBezTo>
                        <a:pt x="16592" y="21430"/>
                        <a:pt x="21404" y="16618"/>
                        <a:pt x="21404" y="10728"/>
                      </a:cubicBezTo>
                      <a:cubicBezTo>
                        <a:pt x="21404" y="4813"/>
                        <a:pt x="16592" y="1"/>
                        <a:pt x="107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379;p54">
                  <a:extLst>
                    <a:ext uri="{FF2B5EF4-FFF2-40B4-BE49-F238E27FC236}">
                      <a16:creationId xmlns:a16="http://schemas.microsoft.com/office/drawing/2014/main" id="{F2874B25-FA77-125C-A000-6B15F76EB047}"/>
                    </a:ext>
                  </a:extLst>
                </p:cNvPr>
                <p:cNvSpPr/>
                <p:nvPr/>
              </p:nvSpPr>
              <p:spPr>
                <a:xfrm>
                  <a:off x="-760884" y="-1854514"/>
                  <a:ext cx="204371" cy="439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7" h="5389" extrusionOk="0">
                      <a:moveTo>
                        <a:pt x="1" y="0"/>
                      </a:moveTo>
                      <a:lnTo>
                        <a:pt x="1" y="5389"/>
                      </a:lnTo>
                      <a:lnTo>
                        <a:pt x="2507" y="5389"/>
                      </a:lnTo>
                      <a:lnTo>
                        <a:pt x="25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380;p54">
                  <a:extLst>
                    <a:ext uri="{FF2B5EF4-FFF2-40B4-BE49-F238E27FC236}">
                      <a16:creationId xmlns:a16="http://schemas.microsoft.com/office/drawing/2014/main" id="{0BDEF4FC-AC74-CEB0-0EBD-43211633259C}"/>
                    </a:ext>
                  </a:extLst>
                </p:cNvPr>
                <p:cNvSpPr/>
                <p:nvPr/>
              </p:nvSpPr>
              <p:spPr>
                <a:xfrm>
                  <a:off x="-1792691" y="-2209700"/>
                  <a:ext cx="2284353" cy="49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22" h="6112" extrusionOk="0">
                      <a:moveTo>
                        <a:pt x="26786" y="1"/>
                      </a:moveTo>
                      <a:cubicBezTo>
                        <a:pt x="24893" y="1"/>
                        <a:pt x="17972" y="889"/>
                        <a:pt x="16016" y="1601"/>
                      </a:cubicBezTo>
                      <a:cubicBezTo>
                        <a:pt x="15515" y="999"/>
                        <a:pt x="14763" y="623"/>
                        <a:pt x="13911" y="623"/>
                      </a:cubicBezTo>
                      <a:cubicBezTo>
                        <a:pt x="13034" y="623"/>
                        <a:pt x="12257" y="1024"/>
                        <a:pt x="11755" y="1676"/>
                      </a:cubicBezTo>
                      <a:cubicBezTo>
                        <a:pt x="9622" y="965"/>
                        <a:pt x="3668" y="27"/>
                        <a:pt x="1492" y="27"/>
                      </a:cubicBezTo>
                      <a:cubicBezTo>
                        <a:pt x="1060" y="27"/>
                        <a:pt x="777" y="64"/>
                        <a:pt x="703" y="147"/>
                      </a:cubicBezTo>
                      <a:cubicBezTo>
                        <a:pt x="176" y="723"/>
                        <a:pt x="1" y="4909"/>
                        <a:pt x="577" y="5410"/>
                      </a:cubicBezTo>
                      <a:cubicBezTo>
                        <a:pt x="648" y="5476"/>
                        <a:pt x="991" y="5504"/>
                        <a:pt x="1519" y="5504"/>
                      </a:cubicBezTo>
                      <a:cubicBezTo>
                        <a:pt x="3783" y="5504"/>
                        <a:pt x="9446" y="4992"/>
                        <a:pt x="11580" y="4809"/>
                      </a:cubicBezTo>
                      <a:cubicBezTo>
                        <a:pt x="12056" y="5586"/>
                        <a:pt x="12933" y="6112"/>
                        <a:pt x="13911" y="6112"/>
                      </a:cubicBezTo>
                      <a:cubicBezTo>
                        <a:pt x="14913" y="6112"/>
                        <a:pt x="15790" y="5560"/>
                        <a:pt x="16267" y="4784"/>
                      </a:cubicBezTo>
                      <a:cubicBezTo>
                        <a:pt x="18129" y="4927"/>
                        <a:pt x="24054" y="5722"/>
                        <a:pt x="26450" y="5722"/>
                      </a:cubicBezTo>
                      <a:cubicBezTo>
                        <a:pt x="26988" y="5722"/>
                        <a:pt x="27348" y="5682"/>
                        <a:pt x="27445" y="5586"/>
                      </a:cubicBezTo>
                      <a:cubicBezTo>
                        <a:pt x="27846" y="5134"/>
                        <a:pt x="28021" y="473"/>
                        <a:pt x="27244" y="47"/>
                      </a:cubicBezTo>
                      <a:cubicBezTo>
                        <a:pt x="27187" y="15"/>
                        <a:pt x="27028" y="1"/>
                        <a:pt x="267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381;p54">
                  <a:extLst>
                    <a:ext uri="{FF2B5EF4-FFF2-40B4-BE49-F238E27FC236}">
                      <a16:creationId xmlns:a16="http://schemas.microsoft.com/office/drawing/2014/main" id="{82DA215D-43E5-611B-74D6-21D71A4ED80D}"/>
                    </a:ext>
                  </a:extLst>
                </p:cNvPr>
                <p:cNvSpPr/>
                <p:nvPr/>
              </p:nvSpPr>
              <p:spPr>
                <a:xfrm>
                  <a:off x="-938599" y="-1511312"/>
                  <a:ext cx="561917" cy="190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" h="2332" extrusionOk="0">
                      <a:moveTo>
                        <a:pt x="1153" y="1"/>
                      </a:moveTo>
                      <a:cubicBezTo>
                        <a:pt x="526" y="1"/>
                        <a:pt x="0" y="527"/>
                        <a:pt x="0" y="1179"/>
                      </a:cubicBezTo>
                      <a:cubicBezTo>
                        <a:pt x="0" y="1831"/>
                        <a:pt x="526" y="2332"/>
                        <a:pt x="1153" y="2332"/>
                      </a:cubicBezTo>
                      <a:lnTo>
                        <a:pt x="5714" y="2332"/>
                      </a:lnTo>
                      <a:cubicBezTo>
                        <a:pt x="6366" y="2332"/>
                        <a:pt x="6892" y="1831"/>
                        <a:pt x="6892" y="1179"/>
                      </a:cubicBezTo>
                      <a:cubicBezTo>
                        <a:pt x="6892" y="527"/>
                        <a:pt x="6366" y="1"/>
                        <a:pt x="57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382;p54">
                  <a:extLst>
                    <a:ext uri="{FF2B5EF4-FFF2-40B4-BE49-F238E27FC236}">
                      <a16:creationId xmlns:a16="http://schemas.microsoft.com/office/drawing/2014/main" id="{064250BC-FCFE-EA89-C99F-496C831EB6EF}"/>
                    </a:ext>
                  </a:extLst>
                </p:cNvPr>
                <p:cNvSpPr/>
                <p:nvPr/>
              </p:nvSpPr>
              <p:spPr>
                <a:xfrm>
                  <a:off x="-816074" y="-2128587"/>
                  <a:ext cx="300483" cy="145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6" h="1784" extrusionOk="0">
                      <a:moveTo>
                        <a:pt x="1959" y="1"/>
                      </a:moveTo>
                      <a:cubicBezTo>
                        <a:pt x="1925" y="1"/>
                        <a:pt x="1891" y="2"/>
                        <a:pt x="1856" y="4"/>
                      </a:cubicBezTo>
                      <a:cubicBezTo>
                        <a:pt x="602" y="79"/>
                        <a:pt x="1" y="1307"/>
                        <a:pt x="76" y="1783"/>
                      </a:cubicBezTo>
                      <a:cubicBezTo>
                        <a:pt x="76" y="1783"/>
                        <a:pt x="1154" y="856"/>
                        <a:pt x="1605" y="631"/>
                      </a:cubicBezTo>
                      <a:cubicBezTo>
                        <a:pt x="1664" y="599"/>
                        <a:pt x="1742" y="586"/>
                        <a:pt x="1831" y="586"/>
                      </a:cubicBezTo>
                      <a:cubicBezTo>
                        <a:pt x="2457" y="586"/>
                        <a:pt x="3685" y="1257"/>
                        <a:pt x="3685" y="1257"/>
                      </a:cubicBezTo>
                      <a:cubicBezTo>
                        <a:pt x="3685" y="1257"/>
                        <a:pt x="3164" y="1"/>
                        <a:pt x="19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383;p54">
                  <a:extLst>
                    <a:ext uri="{FF2B5EF4-FFF2-40B4-BE49-F238E27FC236}">
                      <a16:creationId xmlns:a16="http://schemas.microsoft.com/office/drawing/2014/main" id="{D751189B-9645-85A2-5F08-DFF9DAF7E4AB}"/>
                    </a:ext>
                  </a:extLst>
                </p:cNvPr>
                <p:cNvSpPr/>
                <p:nvPr/>
              </p:nvSpPr>
              <p:spPr>
                <a:xfrm>
                  <a:off x="-1635356" y="-526704"/>
                  <a:ext cx="1855232" cy="53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8" h="6620" extrusionOk="0">
                      <a:moveTo>
                        <a:pt x="339" y="1"/>
                      </a:moveTo>
                      <a:cubicBezTo>
                        <a:pt x="157" y="1"/>
                        <a:pt x="26" y="167"/>
                        <a:pt x="26" y="354"/>
                      </a:cubicBezTo>
                      <a:cubicBezTo>
                        <a:pt x="1" y="555"/>
                        <a:pt x="176" y="730"/>
                        <a:pt x="377" y="730"/>
                      </a:cubicBezTo>
                      <a:lnTo>
                        <a:pt x="5865" y="805"/>
                      </a:lnTo>
                      <a:cubicBezTo>
                        <a:pt x="5916" y="1632"/>
                        <a:pt x="6241" y="3662"/>
                        <a:pt x="7695" y="5116"/>
                      </a:cubicBezTo>
                      <a:cubicBezTo>
                        <a:pt x="8723" y="6119"/>
                        <a:pt x="10076" y="6620"/>
                        <a:pt x="11755" y="6620"/>
                      </a:cubicBezTo>
                      <a:lnTo>
                        <a:pt x="11805" y="6620"/>
                      </a:lnTo>
                      <a:cubicBezTo>
                        <a:pt x="16642" y="6570"/>
                        <a:pt x="17795" y="3537"/>
                        <a:pt x="18046" y="2510"/>
                      </a:cubicBezTo>
                      <a:lnTo>
                        <a:pt x="22382" y="2535"/>
                      </a:lnTo>
                      <a:cubicBezTo>
                        <a:pt x="22582" y="2535"/>
                        <a:pt x="22733" y="2384"/>
                        <a:pt x="22733" y="2184"/>
                      </a:cubicBezTo>
                      <a:cubicBezTo>
                        <a:pt x="22758" y="1983"/>
                        <a:pt x="22582" y="1808"/>
                        <a:pt x="22382" y="1808"/>
                      </a:cubicBezTo>
                      <a:lnTo>
                        <a:pt x="17745" y="1783"/>
                      </a:lnTo>
                      <a:cubicBezTo>
                        <a:pt x="17570" y="1783"/>
                        <a:pt x="17394" y="1908"/>
                        <a:pt x="17369" y="2109"/>
                      </a:cubicBezTo>
                      <a:cubicBezTo>
                        <a:pt x="17369" y="2259"/>
                        <a:pt x="16918" y="5843"/>
                        <a:pt x="11805" y="5893"/>
                      </a:cubicBezTo>
                      <a:lnTo>
                        <a:pt x="11755" y="5893"/>
                      </a:lnTo>
                      <a:cubicBezTo>
                        <a:pt x="9625" y="5893"/>
                        <a:pt x="8121" y="4991"/>
                        <a:pt x="7244" y="3236"/>
                      </a:cubicBezTo>
                      <a:cubicBezTo>
                        <a:pt x="6592" y="1858"/>
                        <a:pt x="6567" y="454"/>
                        <a:pt x="6567" y="454"/>
                      </a:cubicBezTo>
                      <a:cubicBezTo>
                        <a:pt x="6567" y="254"/>
                        <a:pt x="6392" y="78"/>
                        <a:pt x="6216" y="78"/>
                      </a:cubicBezTo>
                      <a:lnTo>
                        <a:pt x="377" y="3"/>
                      </a:lnTo>
                      <a:cubicBezTo>
                        <a:pt x="364" y="2"/>
                        <a:pt x="351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" name="Google Shape;1384;p54">
                <a:extLst>
                  <a:ext uri="{FF2B5EF4-FFF2-40B4-BE49-F238E27FC236}">
                    <a16:creationId xmlns:a16="http://schemas.microsoft.com/office/drawing/2014/main" id="{5AAC0F82-08E8-CDF3-45BC-3562A2098D33}"/>
                  </a:ext>
                </a:extLst>
              </p:cNvPr>
              <p:cNvGrpSpPr/>
              <p:nvPr/>
            </p:nvGrpSpPr>
            <p:grpSpPr>
              <a:xfrm>
                <a:off x="4948971" y="1128525"/>
                <a:ext cx="624225" cy="624225"/>
                <a:chOff x="1684589" y="328200"/>
                <a:chExt cx="1010400" cy="1010400"/>
              </a:xfrm>
            </p:grpSpPr>
            <p:sp>
              <p:nvSpPr>
                <p:cNvPr id="15" name="Google Shape;1385;p54">
                  <a:extLst>
                    <a:ext uri="{FF2B5EF4-FFF2-40B4-BE49-F238E27FC236}">
                      <a16:creationId xmlns:a16="http://schemas.microsoft.com/office/drawing/2014/main" id="{329AF3F0-34F7-7F1A-74A3-DAB885836144}"/>
                    </a:ext>
                  </a:extLst>
                </p:cNvPr>
                <p:cNvSpPr/>
                <p:nvPr/>
              </p:nvSpPr>
              <p:spPr>
                <a:xfrm rot="-2700000">
                  <a:off x="1832558" y="476170"/>
                  <a:ext cx="714461" cy="714461"/>
                </a:xfrm>
                <a:prstGeom prst="teardrop">
                  <a:avLst>
                    <a:gd name="adj" fmla="val 1000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16" name="Google Shape;1386;p54">
                  <a:extLst>
                    <a:ext uri="{FF2B5EF4-FFF2-40B4-BE49-F238E27FC236}">
                      <a16:creationId xmlns:a16="http://schemas.microsoft.com/office/drawing/2014/main" id="{32FFAEF5-354E-7E53-19DE-B527A5BA80DE}"/>
                    </a:ext>
                  </a:extLst>
                </p:cNvPr>
                <p:cNvSpPr/>
                <p:nvPr/>
              </p:nvSpPr>
              <p:spPr>
                <a:xfrm rot="-2700000">
                  <a:off x="2044276" y="642752"/>
                  <a:ext cx="291045" cy="291045"/>
                </a:xfrm>
                <a:prstGeom prst="teardrop">
                  <a:avLst>
                    <a:gd name="adj" fmla="val 100000"/>
                  </a:avLst>
                </a:prstGeom>
                <a:solidFill>
                  <a:srgbClr val="FFFFFF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17" name="Google Shape;1387;p54">
                  <a:extLst>
                    <a:ext uri="{FF2B5EF4-FFF2-40B4-BE49-F238E27FC236}">
                      <a16:creationId xmlns:a16="http://schemas.microsoft.com/office/drawing/2014/main" id="{248F21DF-12D0-1156-368D-4270B37CF31D}"/>
                    </a:ext>
                  </a:extLst>
                </p:cNvPr>
                <p:cNvSpPr/>
                <p:nvPr/>
              </p:nvSpPr>
              <p:spPr>
                <a:xfrm rot="-2700000">
                  <a:off x="2196676" y="795152"/>
                  <a:ext cx="291045" cy="291045"/>
                </a:xfrm>
                <a:prstGeom prst="teardrop">
                  <a:avLst>
                    <a:gd name="adj" fmla="val 10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</p:grpSp>
      </p:grpSp>
      <p:grpSp>
        <p:nvGrpSpPr>
          <p:cNvPr id="51" name="Google Shape;7830;p90">
            <a:extLst>
              <a:ext uri="{FF2B5EF4-FFF2-40B4-BE49-F238E27FC236}">
                <a16:creationId xmlns:a16="http://schemas.microsoft.com/office/drawing/2014/main" id="{C916EEE1-EA57-5238-A9C2-1B1931D92E58}"/>
              </a:ext>
            </a:extLst>
          </p:cNvPr>
          <p:cNvGrpSpPr/>
          <p:nvPr/>
        </p:nvGrpSpPr>
        <p:grpSpPr>
          <a:xfrm>
            <a:off x="4736254" y="3056445"/>
            <a:ext cx="1402347" cy="1402347"/>
            <a:chOff x="583100" y="3982600"/>
            <a:chExt cx="296175" cy="296175"/>
          </a:xfrm>
        </p:grpSpPr>
        <p:sp>
          <p:nvSpPr>
            <p:cNvPr id="52" name="Google Shape;7831;p90">
              <a:extLst>
                <a:ext uri="{FF2B5EF4-FFF2-40B4-BE49-F238E27FC236}">
                  <a16:creationId xmlns:a16="http://schemas.microsoft.com/office/drawing/2014/main" id="{D4F5A6EF-1BB7-7332-98B7-4274488072EC}"/>
                </a:ext>
              </a:extLst>
            </p:cNvPr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832;p90">
              <a:extLst>
                <a:ext uri="{FF2B5EF4-FFF2-40B4-BE49-F238E27FC236}">
                  <a16:creationId xmlns:a16="http://schemas.microsoft.com/office/drawing/2014/main" id="{923B71B0-A390-614E-B7F7-A483308ACACD}"/>
                </a:ext>
              </a:extLst>
            </p:cNvPr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833;p90">
              <a:extLst>
                <a:ext uri="{FF2B5EF4-FFF2-40B4-BE49-F238E27FC236}">
                  <a16:creationId xmlns:a16="http://schemas.microsoft.com/office/drawing/2014/main" id="{DC64D955-6CF0-5876-F6C8-4FBD8D02FABB}"/>
                </a:ext>
              </a:extLst>
            </p:cNvPr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834;p90">
              <a:extLst>
                <a:ext uri="{FF2B5EF4-FFF2-40B4-BE49-F238E27FC236}">
                  <a16:creationId xmlns:a16="http://schemas.microsoft.com/office/drawing/2014/main" id="{48FD6C82-71EE-1739-6150-17E68E902BEC}"/>
                </a:ext>
              </a:extLst>
            </p:cNvPr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835;p90">
              <a:extLst>
                <a:ext uri="{FF2B5EF4-FFF2-40B4-BE49-F238E27FC236}">
                  <a16:creationId xmlns:a16="http://schemas.microsoft.com/office/drawing/2014/main" id="{85717D3F-2265-0A5F-665E-980455E2E1C5}"/>
                </a:ext>
              </a:extLst>
            </p:cNvPr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836;p90">
              <a:extLst>
                <a:ext uri="{FF2B5EF4-FFF2-40B4-BE49-F238E27FC236}">
                  <a16:creationId xmlns:a16="http://schemas.microsoft.com/office/drawing/2014/main" id="{3DDFB933-0F9C-4FC5-B0CD-DADE79D65724}"/>
                </a:ext>
              </a:extLst>
            </p:cNvPr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837;p90">
              <a:extLst>
                <a:ext uri="{FF2B5EF4-FFF2-40B4-BE49-F238E27FC236}">
                  <a16:creationId xmlns:a16="http://schemas.microsoft.com/office/drawing/2014/main" id="{DE7F2989-F439-B621-D7CE-A4EF5336235B}"/>
                </a:ext>
              </a:extLst>
            </p:cNvPr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166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>
          <a:extLst>
            <a:ext uri="{FF2B5EF4-FFF2-40B4-BE49-F238E27FC236}">
              <a16:creationId xmlns:a16="http://schemas.microsoft.com/office/drawing/2014/main" id="{9701E095-BE5C-BEAD-A136-14B022693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>
            <a:extLst>
              <a:ext uri="{FF2B5EF4-FFF2-40B4-BE49-F238E27FC236}">
                <a16:creationId xmlns:a16="http://schemas.microsoft.com/office/drawing/2014/main" id="{B6965D82-F3B3-0290-5260-1C155EDE7D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8386" y="567073"/>
            <a:ext cx="7105614" cy="656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Accessibilité et Optimisation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2" name="Google Shape;1078;p49">
            <a:extLst>
              <a:ext uri="{FF2B5EF4-FFF2-40B4-BE49-F238E27FC236}">
                <a16:creationId xmlns:a16="http://schemas.microsoft.com/office/drawing/2014/main" id="{72903358-5D5A-7CEA-BE35-48D09164898E}"/>
              </a:ext>
            </a:extLst>
          </p:cNvPr>
          <p:cNvSpPr txBox="1">
            <a:spLocks/>
          </p:cNvSpPr>
          <p:nvPr/>
        </p:nvSpPr>
        <p:spPr>
          <a:xfrm>
            <a:off x="4679786" y="1332048"/>
            <a:ext cx="2753431" cy="324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Limiter le nombre de visuels par page</a:t>
            </a:r>
          </a:p>
          <a:p>
            <a:pPr marL="0" indent="0" algn="l"/>
            <a:endParaRPr lang="fr-FR" sz="1500" b="1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Limiter les interactions entre visuels au strict nécessaire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fr-FR" sz="1500" b="1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Appliquer les filtres au niveau des requêtes</a:t>
            </a:r>
          </a:p>
          <a:p>
            <a:pPr marL="0" indent="0" algn="l"/>
            <a:endParaRPr lang="fr-FR" sz="1500" b="1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Écrire des mesures DAX optimisées</a:t>
            </a:r>
            <a:endParaRPr lang="fr-FR" sz="1500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grpSp>
        <p:nvGrpSpPr>
          <p:cNvPr id="35" name="Google Shape;7830;p90">
            <a:extLst>
              <a:ext uri="{FF2B5EF4-FFF2-40B4-BE49-F238E27FC236}">
                <a16:creationId xmlns:a16="http://schemas.microsoft.com/office/drawing/2014/main" id="{ECE38090-9173-C719-4496-B6E53BB62ADA}"/>
              </a:ext>
            </a:extLst>
          </p:cNvPr>
          <p:cNvGrpSpPr/>
          <p:nvPr/>
        </p:nvGrpSpPr>
        <p:grpSpPr>
          <a:xfrm>
            <a:off x="547113" y="567073"/>
            <a:ext cx="656225" cy="656225"/>
            <a:chOff x="583100" y="3982600"/>
            <a:chExt cx="296175" cy="296175"/>
          </a:xfrm>
        </p:grpSpPr>
        <p:sp>
          <p:nvSpPr>
            <p:cNvPr id="36" name="Google Shape;7831;p90">
              <a:extLst>
                <a:ext uri="{FF2B5EF4-FFF2-40B4-BE49-F238E27FC236}">
                  <a16:creationId xmlns:a16="http://schemas.microsoft.com/office/drawing/2014/main" id="{0C2E6C47-2A3B-8682-E7D2-BC59C8975744}"/>
                </a:ext>
              </a:extLst>
            </p:cNvPr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832;p90">
              <a:extLst>
                <a:ext uri="{FF2B5EF4-FFF2-40B4-BE49-F238E27FC236}">
                  <a16:creationId xmlns:a16="http://schemas.microsoft.com/office/drawing/2014/main" id="{40FB9740-BBE8-5F06-2142-B9355EA35CCC}"/>
                </a:ext>
              </a:extLst>
            </p:cNvPr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33;p90">
              <a:extLst>
                <a:ext uri="{FF2B5EF4-FFF2-40B4-BE49-F238E27FC236}">
                  <a16:creationId xmlns:a16="http://schemas.microsoft.com/office/drawing/2014/main" id="{1D236DBF-7FBB-A7B0-2421-16869E357B4C}"/>
                </a:ext>
              </a:extLst>
            </p:cNvPr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34;p90">
              <a:extLst>
                <a:ext uri="{FF2B5EF4-FFF2-40B4-BE49-F238E27FC236}">
                  <a16:creationId xmlns:a16="http://schemas.microsoft.com/office/drawing/2014/main" id="{C4C40EBC-C750-856D-2273-E7C8824A2E67}"/>
                </a:ext>
              </a:extLst>
            </p:cNvPr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35;p90">
              <a:extLst>
                <a:ext uri="{FF2B5EF4-FFF2-40B4-BE49-F238E27FC236}">
                  <a16:creationId xmlns:a16="http://schemas.microsoft.com/office/drawing/2014/main" id="{C77C26F5-A6C9-AFA6-E4DA-CBCDAA5DCB51}"/>
                </a:ext>
              </a:extLst>
            </p:cNvPr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36;p90">
              <a:extLst>
                <a:ext uri="{FF2B5EF4-FFF2-40B4-BE49-F238E27FC236}">
                  <a16:creationId xmlns:a16="http://schemas.microsoft.com/office/drawing/2014/main" id="{586DD24B-C276-FB11-220D-71D6D234C439}"/>
                </a:ext>
              </a:extLst>
            </p:cNvPr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837;p90">
              <a:extLst>
                <a:ext uri="{FF2B5EF4-FFF2-40B4-BE49-F238E27FC236}">
                  <a16:creationId xmlns:a16="http://schemas.microsoft.com/office/drawing/2014/main" id="{C5C340FB-5212-F1A8-6E52-D2CA1A2C5078}"/>
                </a:ext>
              </a:extLst>
            </p:cNvPr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078;p49">
            <a:extLst>
              <a:ext uri="{FF2B5EF4-FFF2-40B4-BE49-F238E27FC236}">
                <a16:creationId xmlns:a16="http://schemas.microsoft.com/office/drawing/2014/main" id="{FE4A7D74-0051-E66E-3D07-62553DD762A2}"/>
              </a:ext>
            </a:extLst>
          </p:cNvPr>
          <p:cNvSpPr txBox="1">
            <a:spLocks/>
          </p:cNvSpPr>
          <p:nvPr/>
        </p:nvSpPr>
        <p:spPr>
          <a:xfrm>
            <a:off x="1279722" y="1536701"/>
            <a:ext cx="2753431" cy="26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Utiliser des couleurs et un contraste adaptés</a:t>
            </a:r>
          </a:p>
          <a:p>
            <a:pPr marL="0" indent="0" algn="l"/>
            <a:endParaRPr lang="en" sz="1500" b="1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Avoir une navigation intuitive</a:t>
            </a:r>
          </a:p>
          <a:p>
            <a:pPr marL="0" indent="0" algn="l"/>
            <a:endParaRPr lang="fr-FR" sz="1500" b="1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Simplifier le contenu</a:t>
            </a:r>
          </a:p>
          <a:p>
            <a:pPr marL="0" indent="0" algn="l"/>
            <a:endParaRPr lang="fr-FR" sz="1500" b="1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Mettre un contexte aux graphiques</a:t>
            </a:r>
            <a:endParaRPr lang="fr-FR" sz="1500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07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7">
          <a:extLst>
            <a:ext uri="{FF2B5EF4-FFF2-40B4-BE49-F238E27FC236}">
              <a16:creationId xmlns:a16="http://schemas.microsoft.com/office/drawing/2014/main" id="{335EBCB7-4229-7B32-9182-F46692102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64">
            <a:extLst>
              <a:ext uri="{FF2B5EF4-FFF2-40B4-BE49-F238E27FC236}">
                <a16:creationId xmlns:a16="http://schemas.microsoft.com/office/drawing/2014/main" id="{6B75D837-5FAD-6DA7-74E8-5FA68112ED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875" y="1326088"/>
            <a:ext cx="4197518" cy="16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Kanit Medium" panose="020B0604020202020204" pitchFamily="34" charset="-34"/>
                <a:cs typeface="Kanit Medium" panose="020B0604020202020204" pitchFamily="34" charset="-34"/>
              </a:rPr>
              <a:t>Avantages de Power BI</a:t>
            </a:r>
          </a:p>
        </p:txBody>
      </p:sp>
      <p:sp>
        <p:nvSpPr>
          <p:cNvPr id="2009" name="Google Shape;2009;p64">
            <a:extLst>
              <a:ext uri="{FF2B5EF4-FFF2-40B4-BE49-F238E27FC236}">
                <a16:creationId xmlns:a16="http://schemas.microsoft.com/office/drawing/2014/main" id="{1C5DA650-5C13-E00E-EDD8-472160540AB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142625" y="1544125"/>
            <a:ext cx="1069800" cy="9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06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grpSp>
        <p:nvGrpSpPr>
          <p:cNvPr id="2011" name="Google Shape;2011;p64">
            <a:extLst>
              <a:ext uri="{FF2B5EF4-FFF2-40B4-BE49-F238E27FC236}">
                <a16:creationId xmlns:a16="http://schemas.microsoft.com/office/drawing/2014/main" id="{2222C51D-D217-5E97-BBD0-5814A16F3DD8}"/>
              </a:ext>
            </a:extLst>
          </p:cNvPr>
          <p:cNvGrpSpPr/>
          <p:nvPr/>
        </p:nvGrpSpPr>
        <p:grpSpPr>
          <a:xfrm rot="10800000" flipH="1">
            <a:off x="0" y="2869779"/>
            <a:ext cx="2681618" cy="1994171"/>
            <a:chOff x="12" y="-5"/>
            <a:chExt cx="3380759" cy="2514084"/>
          </a:xfrm>
        </p:grpSpPr>
        <p:grpSp>
          <p:nvGrpSpPr>
            <p:cNvPr id="2012" name="Google Shape;2012;p64">
              <a:extLst>
                <a:ext uri="{FF2B5EF4-FFF2-40B4-BE49-F238E27FC236}">
                  <a16:creationId xmlns:a16="http://schemas.microsoft.com/office/drawing/2014/main" id="{AA6D68BF-2FDF-B464-D47C-7AB70368B927}"/>
                </a:ext>
              </a:extLst>
            </p:cNvPr>
            <p:cNvGrpSpPr/>
            <p:nvPr/>
          </p:nvGrpSpPr>
          <p:grpSpPr>
            <a:xfrm rot="-5400000">
              <a:off x="383290" y="267091"/>
              <a:ext cx="318953" cy="1051562"/>
              <a:chOff x="1624200" y="3104050"/>
              <a:chExt cx="439875" cy="1582725"/>
            </a:xfrm>
          </p:grpSpPr>
          <p:sp>
            <p:nvSpPr>
              <p:cNvPr id="2013" name="Google Shape;2013;p64">
                <a:extLst>
                  <a:ext uri="{FF2B5EF4-FFF2-40B4-BE49-F238E27FC236}">
                    <a16:creationId xmlns:a16="http://schemas.microsoft.com/office/drawing/2014/main" id="{F4FD68AB-5418-4CBE-86C7-FD243B8F4512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64">
                <a:extLst>
                  <a:ext uri="{FF2B5EF4-FFF2-40B4-BE49-F238E27FC236}">
                    <a16:creationId xmlns:a16="http://schemas.microsoft.com/office/drawing/2014/main" id="{7B995C36-788A-F09B-3A00-9939D2E1A8B1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64">
                <a:extLst>
                  <a:ext uri="{FF2B5EF4-FFF2-40B4-BE49-F238E27FC236}">
                    <a16:creationId xmlns:a16="http://schemas.microsoft.com/office/drawing/2014/main" id="{665C2DB8-44CC-035E-F340-F78EA969827D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64">
                <a:extLst>
                  <a:ext uri="{FF2B5EF4-FFF2-40B4-BE49-F238E27FC236}">
                    <a16:creationId xmlns:a16="http://schemas.microsoft.com/office/drawing/2014/main" id="{2C0CF46F-4D68-3C1E-6314-F8D293825571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64">
                <a:extLst>
                  <a:ext uri="{FF2B5EF4-FFF2-40B4-BE49-F238E27FC236}">
                    <a16:creationId xmlns:a16="http://schemas.microsoft.com/office/drawing/2014/main" id="{9CDF9F84-5CA4-45C1-745B-92802968BA92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64">
                <a:extLst>
                  <a:ext uri="{FF2B5EF4-FFF2-40B4-BE49-F238E27FC236}">
                    <a16:creationId xmlns:a16="http://schemas.microsoft.com/office/drawing/2014/main" id="{81EA52A9-3398-9ADF-CA8B-8340789DDA98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64">
                <a:extLst>
                  <a:ext uri="{FF2B5EF4-FFF2-40B4-BE49-F238E27FC236}">
                    <a16:creationId xmlns:a16="http://schemas.microsoft.com/office/drawing/2014/main" id="{9D713FE9-2613-6D3C-F43E-859926B52F25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64">
                <a:extLst>
                  <a:ext uri="{FF2B5EF4-FFF2-40B4-BE49-F238E27FC236}">
                    <a16:creationId xmlns:a16="http://schemas.microsoft.com/office/drawing/2014/main" id="{09C7CF80-6D09-3B51-E46E-E798E031FD0E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1" name="Google Shape;2021;p64">
              <a:extLst>
                <a:ext uri="{FF2B5EF4-FFF2-40B4-BE49-F238E27FC236}">
                  <a16:creationId xmlns:a16="http://schemas.microsoft.com/office/drawing/2014/main" id="{E5A4EC37-D9D6-8FA1-0AAF-130DD2626BC9}"/>
                </a:ext>
              </a:extLst>
            </p:cNvPr>
            <p:cNvGrpSpPr/>
            <p:nvPr/>
          </p:nvGrpSpPr>
          <p:grpSpPr>
            <a:xfrm rot="5400000" flipH="1">
              <a:off x="1508049" y="219035"/>
              <a:ext cx="318953" cy="1147634"/>
              <a:chOff x="1624200" y="3104050"/>
              <a:chExt cx="439875" cy="1582725"/>
            </a:xfrm>
          </p:grpSpPr>
          <p:sp>
            <p:nvSpPr>
              <p:cNvPr id="2022" name="Google Shape;2022;p64">
                <a:extLst>
                  <a:ext uri="{FF2B5EF4-FFF2-40B4-BE49-F238E27FC236}">
                    <a16:creationId xmlns:a16="http://schemas.microsoft.com/office/drawing/2014/main" id="{1FBFDF57-47D4-2487-4C4B-E685CB94DC8D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64">
                <a:extLst>
                  <a:ext uri="{FF2B5EF4-FFF2-40B4-BE49-F238E27FC236}">
                    <a16:creationId xmlns:a16="http://schemas.microsoft.com/office/drawing/2014/main" id="{3439F169-8591-9D71-96D4-FF1F10F436F6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64">
                <a:extLst>
                  <a:ext uri="{FF2B5EF4-FFF2-40B4-BE49-F238E27FC236}">
                    <a16:creationId xmlns:a16="http://schemas.microsoft.com/office/drawing/2014/main" id="{B8BEA53E-7A7E-A16D-152D-7BC9D5169FF9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64">
                <a:extLst>
                  <a:ext uri="{FF2B5EF4-FFF2-40B4-BE49-F238E27FC236}">
                    <a16:creationId xmlns:a16="http://schemas.microsoft.com/office/drawing/2014/main" id="{F1D43CDC-8AE4-1476-2250-F580B8BD29E1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64">
                <a:extLst>
                  <a:ext uri="{FF2B5EF4-FFF2-40B4-BE49-F238E27FC236}">
                    <a16:creationId xmlns:a16="http://schemas.microsoft.com/office/drawing/2014/main" id="{37278469-F968-8C24-E8D6-365965DE876A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64">
                <a:extLst>
                  <a:ext uri="{FF2B5EF4-FFF2-40B4-BE49-F238E27FC236}">
                    <a16:creationId xmlns:a16="http://schemas.microsoft.com/office/drawing/2014/main" id="{B2CAC50B-2A67-EB43-6767-2867C2694689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64">
                <a:extLst>
                  <a:ext uri="{FF2B5EF4-FFF2-40B4-BE49-F238E27FC236}">
                    <a16:creationId xmlns:a16="http://schemas.microsoft.com/office/drawing/2014/main" id="{116647C5-CCED-9647-66FB-4D0162C0FB0B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64">
                <a:extLst>
                  <a:ext uri="{FF2B5EF4-FFF2-40B4-BE49-F238E27FC236}">
                    <a16:creationId xmlns:a16="http://schemas.microsoft.com/office/drawing/2014/main" id="{7CF80A2E-99C4-95F2-E03E-6B2048A92A14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0" name="Google Shape;2030;p64">
              <a:extLst>
                <a:ext uri="{FF2B5EF4-FFF2-40B4-BE49-F238E27FC236}">
                  <a16:creationId xmlns:a16="http://schemas.microsoft.com/office/drawing/2014/main" id="{B9A29BE0-25A5-1BC3-5663-E0603674D176}"/>
                </a:ext>
              </a:extLst>
            </p:cNvPr>
            <p:cNvGrpSpPr/>
            <p:nvPr/>
          </p:nvGrpSpPr>
          <p:grpSpPr>
            <a:xfrm rot="5400000" flipH="1">
              <a:off x="2197610" y="506885"/>
              <a:ext cx="590319" cy="298914"/>
              <a:chOff x="268975" y="493100"/>
              <a:chExt cx="888500" cy="449900"/>
            </a:xfrm>
          </p:grpSpPr>
          <p:sp>
            <p:nvSpPr>
              <p:cNvPr id="2031" name="Google Shape;2031;p64">
                <a:extLst>
                  <a:ext uri="{FF2B5EF4-FFF2-40B4-BE49-F238E27FC236}">
                    <a16:creationId xmlns:a16="http://schemas.microsoft.com/office/drawing/2014/main" id="{860BD9BA-D2DC-4803-311B-06B47FA7CFF7}"/>
                  </a:ext>
                </a:extLst>
              </p:cNvPr>
              <p:cNvSpPr/>
              <p:nvPr/>
            </p:nvSpPr>
            <p:spPr>
              <a:xfrm>
                <a:off x="282750" y="513150"/>
                <a:ext cx="860925" cy="252550"/>
              </a:xfrm>
              <a:custGeom>
                <a:avLst/>
                <a:gdLst/>
                <a:ahLst/>
                <a:cxnLst/>
                <a:rect l="l" t="t" r="r" b="b"/>
                <a:pathLst>
                  <a:path w="34437" h="10102" extrusionOk="0">
                    <a:moveTo>
                      <a:pt x="3910" y="1"/>
                    </a:moveTo>
                    <a:lnTo>
                      <a:pt x="0" y="9725"/>
                    </a:lnTo>
                    <a:cubicBezTo>
                      <a:pt x="8296" y="10076"/>
                      <a:pt x="16592" y="10101"/>
                      <a:pt x="24888" y="10101"/>
                    </a:cubicBezTo>
                    <a:cubicBezTo>
                      <a:pt x="28071" y="10101"/>
                      <a:pt x="31254" y="9850"/>
                      <a:pt x="34437" y="9500"/>
                    </a:cubicBezTo>
                    <a:lnTo>
                      <a:pt x="34437" y="1003"/>
                    </a:lnTo>
                    <a:lnTo>
                      <a:pt x="39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64">
                <a:extLst>
                  <a:ext uri="{FF2B5EF4-FFF2-40B4-BE49-F238E27FC236}">
                    <a16:creationId xmlns:a16="http://schemas.microsoft.com/office/drawing/2014/main" id="{5FCB3827-1A22-3AF5-09F0-D62F318CB83E}"/>
                  </a:ext>
                </a:extLst>
              </p:cNvPr>
              <p:cNvSpPr/>
              <p:nvPr/>
            </p:nvSpPr>
            <p:spPr>
              <a:xfrm>
                <a:off x="312200" y="749375"/>
                <a:ext cx="818950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7445" extrusionOk="0">
                    <a:moveTo>
                      <a:pt x="32757" y="0"/>
                    </a:moveTo>
                    <a:cubicBezTo>
                      <a:pt x="29725" y="376"/>
                      <a:pt x="26692" y="627"/>
                      <a:pt x="23660" y="627"/>
                    </a:cubicBezTo>
                    <a:cubicBezTo>
                      <a:pt x="15765" y="627"/>
                      <a:pt x="7870" y="627"/>
                      <a:pt x="0" y="226"/>
                    </a:cubicBezTo>
                    <a:lnTo>
                      <a:pt x="0" y="7444"/>
                    </a:lnTo>
                    <a:lnTo>
                      <a:pt x="32757" y="5539"/>
                    </a:lnTo>
                    <a:lnTo>
                      <a:pt x="3275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64">
                <a:extLst>
                  <a:ext uri="{FF2B5EF4-FFF2-40B4-BE49-F238E27FC236}">
                    <a16:creationId xmlns:a16="http://schemas.microsoft.com/office/drawing/2014/main" id="{9B66ACEC-A91E-A701-4B6C-06BD743E32F2}"/>
                  </a:ext>
                </a:extLst>
              </p:cNvPr>
              <p:cNvSpPr/>
              <p:nvPr/>
            </p:nvSpPr>
            <p:spPr>
              <a:xfrm>
                <a:off x="268975" y="493100"/>
                <a:ext cx="136600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17996" extrusionOk="0">
                    <a:moveTo>
                      <a:pt x="0" y="1"/>
                    </a:moveTo>
                    <a:lnTo>
                      <a:pt x="0" y="17996"/>
                    </a:lnTo>
                    <a:lnTo>
                      <a:pt x="4336" y="17996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64">
                <a:extLst>
                  <a:ext uri="{FF2B5EF4-FFF2-40B4-BE49-F238E27FC236}">
                    <a16:creationId xmlns:a16="http://schemas.microsoft.com/office/drawing/2014/main" id="{FBD30E7C-2DE6-969B-7462-3A33DFA06CF8}"/>
                  </a:ext>
                </a:extLst>
              </p:cNvPr>
              <p:cNvSpPr/>
              <p:nvPr/>
            </p:nvSpPr>
            <p:spPr>
              <a:xfrm>
                <a:off x="1020850" y="493100"/>
                <a:ext cx="136625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17996" extrusionOk="0">
                    <a:moveTo>
                      <a:pt x="0" y="1"/>
                    </a:moveTo>
                    <a:lnTo>
                      <a:pt x="1680" y="17996"/>
                    </a:lnTo>
                    <a:lnTo>
                      <a:pt x="5464" y="17971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64">
                <a:extLst>
                  <a:ext uri="{FF2B5EF4-FFF2-40B4-BE49-F238E27FC236}">
                    <a16:creationId xmlns:a16="http://schemas.microsoft.com/office/drawing/2014/main" id="{F8F3A9A3-77CC-C4D2-AA8A-221EB46778E4}"/>
                  </a:ext>
                </a:extLst>
              </p:cNvPr>
              <p:cNvSpPr/>
              <p:nvPr/>
            </p:nvSpPr>
            <p:spPr>
              <a:xfrm>
                <a:off x="48512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64">
                <a:extLst>
                  <a:ext uri="{FF2B5EF4-FFF2-40B4-BE49-F238E27FC236}">
                    <a16:creationId xmlns:a16="http://schemas.microsoft.com/office/drawing/2014/main" id="{F84018A2-7F54-4E9C-6FD3-94D75C60DE35}"/>
                  </a:ext>
                </a:extLst>
              </p:cNvPr>
              <p:cNvSpPr/>
              <p:nvPr/>
            </p:nvSpPr>
            <p:spPr>
              <a:xfrm>
                <a:off x="6223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6" y="1"/>
                      <a:pt x="0" y="427"/>
                      <a:pt x="0" y="953"/>
                    </a:cubicBezTo>
                    <a:cubicBezTo>
                      <a:pt x="0" y="1480"/>
                      <a:pt x="426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64">
                <a:extLst>
                  <a:ext uri="{FF2B5EF4-FFF2-40B4-BE49-F238E27FC236}">
                    <a16:creationId xmlns:a16="http://schemas.microsoft.com/office/drawing/2014/main" id="{C4BF16A0-9FA4-889C-C22A-94585E50BF51}"/>
                  </a:ext>
                </a:extLst>
              </p:cNvPr>
              <p:cNvSpPr/>
              <p:nvPr/>
            </p:nvSpPr>
            <p:spPr>
              <a:xfrm>
                <a:off x="7639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64">
                <a:extLst>
                  <a:ext uri="{FF2B5EF4-FFF2-40B4-BE49-F238E27FC236}">
                    <a16:creationId xmlns:a16="http://schemas.microsoft.com/office/drawing/2014/main" id="{A8946B1A-F704-86E5-4AA5-706BF8B9812C}"/>
                  </a:ext>
                </a:extLst>
              </p:cNvPr>
              <p:cNvSpPr/>
              <p:nvPr/>
            </p:nvSpPr>
            <p:spPr>
              <a:xfrm>
                <a:off x="89677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9" name="Google Shape;2039;p64">
              <a:extLst>
                <a:ext uri="{FF2B5EF4-FFF2-40B4-BE49-F238E27FC236}">
                  <a16:creationId xmlns:a16="http://schemas.microsoft.com/office/drawing/2014/main" id="{31955F8D-D754-BB9B-382C-947C71633AA0}"/>
                </a:ext>
              </a:extLst>
            </p:cNvPr>
            <p:cNvGrpSpPr/>
            <p:nvPr/>
          </p:nvGrpSpPr>
          <p:grpSpPr>
            <a:xfrm rot="5400000" flipH="1">
              <a:off x="2037933" y="962490"/>
              <a:ext cx="615301" cy="593243"/>
              <a:chOff x="294700" y="1050300"/>
              <a:chExt cx="926100" cy="892900"/>
            </a:xfrm>
          </p:grpSpPr>
          <p:sp>
            <p:nvSpPr>
              <p:cNvPr id="2040" name="Google Shape;2040;p64">
                <a:extLst>
                  <a:ext uri="{FF2B5EF4-FFF2-40B4-BE49-F238E27FC236}">
                    <a16:creationId xmlns:a16="http://schemas.microsoft.com/office/drawing/2014/main" id="{E90CD8B9-A246-3632-EBE9-43646C8C4735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64">
                <a:extLst>
                  <a:ext uri="{FF2B5EF4-FFF2-40B4-BE49-F238E27FC236}">
                    <a16:creationId xmlns:a16="http://schemas.microsoft.com/office/drawing/2014/main" id="{FB5A5347-3B3F-E4A1-8BE9-7065A9B32FF3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64">
                <a:extLst>
                  <a:ext uri="{FF2B5EF4-FFF2-40B4-BE49-F238E27FC236}">
                    <a16:creationId xmlns:a16="http://schemas.microsoft.com/office/drawing/2014/main" id="{C74EC8DC-D46D-E97E-D04E-087D8A1C3D51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64">
                <a:extLst>
                  <a:ext uri="{FF2B5EF4-FFF2-40B4-BE49-F238E27FC236}">
                    <a16:creationId xmlns:a16="http://schemas.microsoft.com/office/drawing/2014/main" id="{9F79792C-124B-0F4E-8BE0-B85F12ACB99F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64">
                <a:extLst>
                  <a:ext uri="{FF2B5EF4-FFF2-40B4-BE49-F238E27FC236}">
                    <a16:creationId xmlns:a16="http://schemas.microsoft.com/office/drawing/2014/main" id="{2AC15D0E-31E1-FB00-9563-92E85DC194EE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64">
                <a:extLst>
                  <a:ext uri="{FF2B5EF4-FFF2-40B4-BE49-F238E27FC236}">
                    <a16:creationId xmlns:a16="http://schemas.microsoft.com/office/drawing/2014/main" id="{CEA58D1D-2425-35A3-6110-B9F91A31B6BA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64">
                <a:extLst>
                  <a:ext uri="{FF2B5EF4-FFF2-40B4-BE49-F238E27FC236}">
                    <a16:creationId xmlns:a16="http://schemas.microsoft.com/office/drawing/2014/main" id="{3188F6D0-15E4-4514-B391-966C19728EF7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64">
                <a:extLst>
                  <a:ext uri="{FF2B5EF4-FFF2-40B4-BE49-F238E27FC236}">
                    <a16:creationId xmlns:a16="http://schemas.microsoft.com/office/drawing/2014/main" id="{8E13C837-AD5A-6EB2-7B42-361D91D0C6EB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8" name="Google Shape;2048;p64">
              <a:extLst>
                <a:ext uri="{FF2B5EF4-FFF2-40B4-BE49-F238E27FC236}">
                  <a16:creationId xmlns:a16="http://schemas.microsoft.com/office/drawing/2014/main" id="{FD7C1510-F9DB-75F5-E8E2-A976CF1A930E}"/>
                </a:ext>
              </a:extLst>
            </p:cNvPr>
            <p:cNvGrpSpPr/>
            <p:nvPr/>
          </p:nvGrpSpPr>
          <p:grpSpPr>
            <a:xfrm rot="5400000" flipH="1">
              <a:off x="1377008" y="867543"/>
              <a:ext cx="292253" cy="1051562"/>
              <a:chOff x="1624200" y="3104050"/>
              <a:chExt cx="439875" cy="1582725"/>
            </a:xfrm>
          </p:grpSpPr>
          <p:sp>
            <p:nvSpPr>
              <p:cNvPr id="2049" name="Google Shape;2049;p64">
                <a:extLst>
                  <a:ext uri="{FF2B5EF4-FFF2-40B4-BE49-F238E27FC236}">
                    <a16:creationId xmlns:a16="http://schemas.microsoft.com/office/drawing/2014/main" id="{8EA843A8-1CC1-4BE8-5823-C029A23F7EE7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64">
                <a:extLst>
                  <a:ext uri="{FF2B5EF4-FFF2-40B4-BE49-F238E27FC236}">
                    <a16:creationId xmlns:a16="http://schemas.microsoft.com/office/drawing/2014/main" id="{A7C4EBC9-0E6F-F265-2F17-3D095D06D9C7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64">
                <a:extLst>
                  <a:ext uri="{FF2B5EF4-FFF2-40B4-BE49-F238E27FC236}">
                    <a16:creationId xmlns:a16="http://schemas.microsoft.com/office/drawing/2014/main" id="{8C8071BD-FB62-9205-0C52-42095630EB04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64">
                <a:extLst>
                  <a:ext uri="{FF2B5EF4-FFF2-40B4-BE49-F238E27FC236}">
                    <a16:creationId xmlns:a16="http://schemas.microsoft.com/office/drawing/2014/main" id="{4057D344-3331-455F-F599-6490BAAC1A94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64">
                <a:extLst>
                  <a:ext uri="{FF2B5EF4-FFF2-40B4-BE49-F238E27FC236}">
                    <a16:creationId xmlns:a16="http://schemas.microsoft.com/office/drawing/2014/main" id="{D44E9AD3-1883-0E99-77B0-2B0F53C0EE3C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64">
                <a:extLst>
                  <a:ext uri="{FF2B5EF4-FFF2-40B4-BE49-F238E27FC236}">
                    <a16:creationId xmlns:a16="http://schemas.microsoft.com/office/drawing/2014/main" id="{C89EB5AE-275C-ABF4-3BB2-7E31F99249B1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64">
                <a:extLst>
                  <a:ext uri="{FF2B5EF4-FFF2-40B4-BE49-F238E27FC236}">
                    <a16:creationId xmlns:a16="http://schemas.microsoft.com/office/drawing/2014/main" id="{EE2D2080-D9CC-53B1-5A6A-7075BCAC830D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64">
                <a:extLst>
                  <a:ext uri="{FF2B5EF4-FFF2-40B4-BE49-F238E27FC236}">
                    <a16:creationId xmlns:a16="http://schemas.microsoft.com/office/drawing/2014/main" id="{1CF610EE-5980-79E7-BA29-6B916663DD21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7" name="Google Shape;2057;p64">
              <a:extLst>
                <a:ext uri="{FF2B5EF4-FFF2-40B4-BE49-F238E27FC236}">
                  <a16:creationId xmlns:a16="http://schemas.microsoft.com/office/drawing/2014/main" id="{9BA5D201-5D0E-0651-2A67-4D26E3C9477A}"/>
                </a:ext>
              </a:extLst>
            </p:cNvPr>
            <p:cNvGrpSpPr/>
            <p:nvPr/>
          </p:nvGrpSpPr>
          <p:grpSpPr>
            <a:xfrm>
              <a:off x="407524" y="1247250"/>
              <a:ext cx="593167" cy="571902"/>
              <a:chOff x="294700" y="1050300"/>
              <a:chExt cx="926100" cy="892900"/>
            </a:xfrm>
          </p:grpSpPr>
          <p:sp>
            <p:nvSpPr>
              <p:cNvPr id="2058" name="Google Shape;2058;p64">
                <a:extLst>
                  <a:ext uri="{FF2B5EF4-FFF2-40B4-BE49-F238E27FC236}">
                    <a16:creationId xmlns:a16="http://schemas.microsoft.com/office/drawing/2014/main" id="{0B7E28DA-DC97-1E8C-2029-B80932E39DA8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64">
                <a:extLst>
                  <a:ext uri="{FF2B5EF4-FFF2-40B4-BE49-F238E27FC236}">
                    <a16:creationId xmlns:a16="http://schemas.microsoft.com/office/drawing/2014/main" id="{9EB64CA9-57FA-73B5-2955-1B8D7511123F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64">
                <a:extLst>
                  <a:ext uri="{FF2B5EF4-FFF2-40B4-BE49-F238E27FC236}">
                    <a16:creationId xmlns:a16="http://schemas.microsoft.com/office/drawing/2014/main" id="{8EF5DD1D-1E65-24B1-58E5-3AB7CEE43FE4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64">
                <a:extLst>
                  <a:ext uri="{FF2B5EF4-FFF2-40B4-BE49-F238E27FC236}">
                    <a16:creationId xmlns:a16="http://schemas.microsoft.com/office/drawing/2014/main" id="{51EBE273-8475-6D5C-BD74-2895280EE142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64">
                <a:extLst>
                  <a:ext uri="{FF2B5EF4-FFF2-40B4-BE49-F238E27FC236}">
                    <a16:creationId xmlns:a16="http://schemas.microsoft.com/office/drawing/2014/main" id="{2F38E08C-F5DB-EF5F-7FA7-47A7AB52FBC7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64">
                <a:extLst>
                  <a:ext uri="{FF2B5EF4-FFF2-40B4-BE49-F238E27FC236}">
                    <a16:creationId xmlns:a16="http://schemas.microsoft.com/office/drawing/2014/main" id="{48E37A39-95A8-78BF-F2E2-EC3C5508A2FA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64">
                <a:extLst>
                  <a:ext uri="{FF2B5EF4-FFF2-40B4-BE49-F238E27FC236}">
                    <a16:creationId xmlns:a16="http://schemas.microsoft.com/office/drawing/2014/main" id="{4EE98FB3-8950-A729-02C0-74C72DCA0CFC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64">
                <a:extLst>
                  <a:ext uri="{FF2B5EF4-FFF2-40B4-BE49-F238E27FC236}">
                    <a16:creationId xmlns:a16="http://schemas.microsoft.com/office/drawing/2014/main" id="{6AD80E51-0520-ECD0-6A73-66AC2C3B3B7A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64">
              <a:extLst>
                <a:ext uri="{FF2B5EF4-FFF2-40B4-BE49-F238E27FC236}">
                  <a16:creationId xmlns:a16="http://schemas.microsoft.com/office/drawing/2014/main" id="{262F183A-4B07-9AE5-9535-8D3EF3164644}"/>
                </a:ext>
              </a:extLst>
            </p:cNvPr>
            <p:cNvGrpSpPr/>
            <p:nvPr/>
          </p:nvGrpSpPr>
          <p:grpSpPr>
            <a:xfrm rot="5400000" flipH="1">
              <a:off x="-13311" y="1784114"/>
              <a:ext cx="743288" cy="716642"/>
              <a:chOff x="294700" y="1050300"/>
              <a:chExt cx="926100" cy="892900"/>
            </a:xfrm>
          </p:grpSpPr>
          <p:sp>
            <p:nvSpPr>
              <p:cNvPr id="2067" name="Google Shape;2067;p64">
                <a:extLst>
                  <a:ext uri="{FF2B5EF4-FFF2-40B4-BE49-F238E27FC236}">
                    <a16:creationId xmlns:a16="http://schemas.microsoft.com/office/drawing/2014/main" id="{0F18FFB0-0454-41A5-D2D9-0236E7BC2095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64">
                <a:extLst>
                  <a:ext uri="{FF2B5EF4-FFF2-40B4-BE49-F238E27FC236}">
                    <a16:creationId xmlns:a16="http://schemas.microsoft.com/office/drawing/2014/main" id="{F2840189-603C-3B66-90A9-C3428CA8799B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64">
                <a:extLst>
                  <a:ext uri="{FF2B5EF4-FFF2-40B4-BE49-F238E27FC236}">
                    <a16:creationId xmlns:a16="http://schemas.microsoft.com/office/drawing/2014/main" id="{F86F5FF1-8B4E-D1B4-2919-D4F2F61BCDEE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64">
                <a:extLst>
                  <a:ext uri="{FF2B5EF4-FFF2-40B4-BE49-F238E27FC236}">
                    <a16:creationId xmlns:a16="http://schemas.microsoft.com/office/drawing/2014/main" id="{223DC572-7693-BE69-B98C-7181D000A561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64">
                <a:extLst>
                  <a:ext uri="{FF2B5EF4-FFF2-40B4-BE49-F238E27FC236}">
                    <a16:creationId xmlns:a16="http://schemas.microsoft.com/office/drawing/2014/main" id="{31AA0E0C-4F15-DA30-4BD9-C26106FB9DFB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64">
                <a:extLst>
                  <a:ext uri="{FF2B5EF4-FFF2-40B4-BE49-F238E27FC236}">
                    <a16:creationId xmlns:a16="http://schemas.microsoft.com/office/drawing/2014/main" id="{E14FDEA5-ED21-2E78-ADBC-EAD78205F414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64">
                <a:extLst>
                  <a:ext uri="{FF2B5EF4-FFF2-40B4-BE49-F238E27FC236}">
                    <a16:creationId xmlns:a16="http://schemas.microsoft.com/office/drawing/2014/main" id="{31432618-4F61-E09F-7A3E-B2C6339EEC47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64">
                <a:extLst>
                  <a:ext uri="{FF2B5EF4-FFF2-40B4-BE49-F238E27FC236}">
                    <a16:creationId xmlns:a16="http://schemas.microsoft.com/office/drawing/2014/main" id="{5753D23C-7564-EEF4-05D4-5C5A2954DE08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5" name="Google Shape;2075;p64">
              <a:extLst>
                <a:ext uri="{FF2B5EF4-FFF2-40B4-BE49-F238E27FC236}">
                  <a16:creationId xmlns:a16="http://schemas.microsoft.com/office/drawing/2014/main" id="{02E6A2CF-ECCC-8528-1614-AAB976BD4FE6}"/>
                </a:ext>
              </a:extLst>
            </p:cNvPr>
            <p:cNvGrpSpPr/>
            <p:nvPr/>
          </p:nvGrpSpPr>
          <p:grpSpPr>
            <a:xfrm rot="5400000">
              <a:off x="1882776" y="-513716"/>
              <a:ext cx="395448" cy="1422870"/>
              <a:chOff x="1624200" y="3104050"/>
              <a:chExt cx="439875" cy="1582725"/>
            </a:xfrm>
          </p:grpSpPr>
          <p:sp>
            <p:nvSpPr>
              <p:cNvPr id="2076" name="Google Shape;2076;p64">
                <a:extLst>
                  <a:ext uri="{FF2B5EF4-FFF2-40B4-BE49-F238E27FC236}">
                    <a16:creationId xmlns:a16="http://schemas.microsoft.com/office/drawing/2014/main" id="{9B81E564-D648-CB1C-CCEF-B0B24CE78932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64">
                <a:extLst>
                  <a:ext uri="{FF2B5EF4-FFF2-40B4-BE49-F238E27FC236}">
                    <a16:creationId xmlns:a16="http://schemas.microsoft.com/office/drawing/2014/main" id="{59018304-62A8-B1FA-EF22-B8B15EEB8A1A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64">
                <a:extLst>
                  <a:ext uri="{FF2B5EF4-FFF2-40B4-BE49-F238E27FC236}">
                    <a16:creationId xmlns:a16="http://schemas.microsoft.com/office/drawing/2014/main" id="{3581E32B-8CD2-2CA5-1091-A02ADA020ABC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64">
                <a:extLst>
                  <a:ext uri="{FF2B5EF4-FFF2-40B4-BE49-F238E27FC236}">
                    <a16:creationId xmlns:a16="http://schemas.microsoft.com/office/drawing/2014/main" id="{41DF1EF8-A181-8921-E455-1568565EB14E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64">
                <a:extLst>
                  <a:ext uri="{FF2B5EF4-FFF2-40B4-BE49-F238E27FC236}">
                    <a16:creationId xmlns:a16="http://schemas.microsoft.com/office/drawing/2014/main" id="{0649110C-8E7C-6BEC-5E65-2DD88896E1FF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64">
                <a:extLst>
                  <a:ext uri="{FF2B5EF4-FFF2-40B4-BE49-F238E27FC236}">
                    <a16:creationId xmlns:a16="http://schemas.microsoft.com/office/drawing/2014/main" id="{EF6B4F17-9493-1612-D0E5-7E6A70306E4B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64">
                <a:extLst>
                  <a:ext uri="{FF2B5EF4-FFF2-40B4-BE49-F238E27FC236}">
                    <a16:creationId xmlns:a16="http://schemas.microsoft.com/office/drawing/2014/main" id="{70E20422-45C5-B66C-FD4A-511875CA596C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64">
                <a:extLst>
                  <a:ext uri="{FF2B5EF4-FFF2-40B4-BE49-F238E27FC236}">
                    <a16:creationId xmlns:a16="http://schemas.microsoft.com/office/drawing/2014/main" id="{0DA29EF2-F515-0CA8-09E1-C2C38B393010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4" name="Google Shape;2084;p64">
              <a:extLst>
                <a:ext uri="{FF2B5EF4-FFF2-40B4-BE49-F238E27FC236}">
                  <a16:creationId xmlns:a16="http://schemas.microsoft.com/office/drawing/2014/main" id="{F7FC9609-32E2-A778-8ACC-F04B6DEC9DBB}"/>
                </a:ext>
              </a:extLst>
            </p:cNvPr>
            <p:cNvGrpSpPr/>
            <p:nvPr/>
          </p:nvGrpSpPr>
          <p:grpSpPr>
            <a:xfrm rot="-5400000" flipH="1">
              <a:off x="491321" y="-482345"/>
              <a:ext cx="395448" cy="1360194"/>
              <a:chOff x="1624200" y="3104050"/>
              <a:chExt cx="439875" cy="1582725"/>
            </a:xfrm>
          </p:grpSpPr>
          <p:sp>
            <p:nvSpPr>
              <p:cNvPr id="2085" name="Google Shape;2085;p64">
                <a:extLst>
                  <a:ext uri="{FF2B5EF4-FFF2-40B4-BE49-F238E27FC236}">
                    <a16:creationId xmlns:a16="http://schemas.microsoft.com/office/drawing/2014/main" id="{CA2D0766-4D39-6ADA-D1B2-16B3B3C9D237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64">
                <a:extLst>
                  <a:ext uri="{FF2B5EF4-FFF2-40B4-BE49-F238E27FC236}">
                    <a16:creationId xmlns:a16="http://schemas.microsoft.com/office/drawing/2014/main" id="{85963182-FB49-3B6F-0ED0-F5A9DC90E48E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64">
                <a:extLst>
                  <a:ext uri="{FF2B5EF4-FFF2-40B4-BE49-F238E27FC236}">
                    <a16:creationId xmlns:a16="http://schemas.microsoft.com/office/drawing/2014/main" id="{2908C237-D133-5B98-3B6E-A970A01A2606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64">
                <a:extLst>
                  <a:ext uri="{FF2B5EF4-FFF2-40B4-BE49-F238E27FC236}">
                    <a16:creationId xmlns:a16="http://schemas.microsoft.com/office/drawing/2014/main" id="{03CB3E90-E731-10A2-18BA-8449B09CA244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64">
                <a:extLst>
                  <a:ext uri="{FF2B5EF4-FFF2-40B4-BE49-F238E27FC236}">
                    <a16:creationId xmlns:a16="http://schemas.microsoft.com/office/drawing/2014/main" id="{9B1BFDBD-868E-807C-17F2-4B802E343CDF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64">
                <a:extLst>
                  <a:ext uri="{FF2B5EF4-FFF2-40B4-BE49-F238E27FC236}">
                    <a16:creationId xmlns:a16="http://schemas.microsoft.com/office/drawing/2014/main" id="{FF6C2526-EA1C-D68F-E103-63B9D9C3AE56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64">
                <a:extLst>
                  <a:ext uri="{FF2B5EF4-FFF2-40B4-BE49-F238E27FC236}">
                    <a16:creationId xmlns:a16="http://schemas.microsoft.com/office/drawing/2014/main" id="{D8180DDD-4898-AC25-5C9F-35C406C905C0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64">
                <a:extLst>
                  <a:ext uri="{FF2B5EF4-FFF2-40B4-BE49-F238E27FC236}">
                    <a16:creationId xmlns:a16="http://schemas.microsoft.com/office/drawing/2014/main" id="{2902AA29-6540-C792-274B-D9C36176A29E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3" name="Google Shape;2093;p64">
              <a:extLst>
                <a:ext uri="{FF2B5EF4-FFF2-40B4-BE49-F238E27FC236}">
                  <a16:creationId xmlns:a16="http://schemas.microsoft.com/office/drawing/2014/main" id="{076A72B6-53CA-5D20-5C2D-FECD7A23BDB6}"/>
                </a:ext>
              </a:extLst>
            </p:cNvPr>
            <p:cNvGrpSpPr/>
            <p:nvPr/>
          </p:nvGrpSpPr>
          <p:grpSpPr>
            <a:xfrm rot="5400000">
              <a:off x="2776498" y="11062"/>
              <a:ext cx="615301" cy="593243"/>
              <a:chOff x="294700" y="1050300"/>
              <a:chExt cx="926100" cy="892900"/>
            </a:xfrm>
          </p:grpSpPr>
          <p:sp>
            <p:nvSpPr>
              <p:cNvPr id="2094" name="Google Shape;2094;p64">
                <a:extLst>
                  <a:ext uri="{FF2B5EF4-FFF2-40B4-BE49-F238E27FC236}">
                    <a16:creationId xmlns:a16="http://schemas.microsoft.com/office/drawing/2014/main" id="{9565CFCD-DC17-12BF-DB49-41BB0E7D22C9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64">
                <a:extLst>
                  <a:ext uri="{FF2B5EF4-FFF2-40B4-BE49-F238E27FC236}">
                    <a16:creationId xmlns:a16="http://schemas.microsoft.com/office/drawing/2014/main" id="{512A33A7-1B2C-E383-6584-B01FB7649F05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64">
                <a:extLst>
                  <a:ext uri="{FF2B5EF4-FFF2-40B4-BE49-F238E27FC236}">
                    <a16:creationId xmlns:a16="http://schemas.microsoft.com/office/drawing/2014/main" id="{2421AC66-CBC3-0284-984E-2F3FE090FF3A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64">
                <a:extLst>
                  <a:ext uri="{FF2B5EF4-FFF2-40B4-BE49-F238E27FC236}">
                    <a16:creationId xmlns:a16="http://schemas.microsoft.com/office/drawing/2014/main" id="{3AD1CDDE-D349-43A6-3426-5B9139E5FDE0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64">
                <a:extLst>
                  <a:ext uri="{FF2B5EF4-FFF2-40B4-BE49-F238E27FC236}">
                    <a16:creationId xmlns:a16="http://schemas.microsoft.com/office/drawing/2014/main" id="{B63742B7-204E-2ED6-AC25-B5CCB310D64B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64">
                <a:extLst>
                  <a:ext uri="{FF2B5EF4-FFF2-40B4-BE49-F238E27FC236}">
                    <a16:creationId xmlns:a16="http://schemas.microsoft.com/office/drawing/2014/main" id="{07EC2648-5AD9-1F03-5C90-91D900969B23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64">
                <a:extLst>
                  <a:ext uri="{FF2B5EF4-FFF2-40B4-BE49-F238E27FC236}">
                    <a16:creationId xmlns:a16="http://schemas.microsoft.com/office/drawing/2014/main" id="{B0B49719-1A0C-7CFA-A46D-59EABC1D875D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64">
                <a:extLst>
                  <a:ext uri="{FF2B5EF4-FFF2-40B4-BE49-F238E27FC236}">
                    <a16:creationId xmlns:a16="http://schemas.microsoft.com/office/drawing/2014/main" id="{0E56D235-5E0C-4159-D2F1-1519E9CF1789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" name="Image 9" descr="Une image contenant jaune, texte, conception">
            <a:extLst>
              <a:ext uri="{FF2B5EF4-FFF2-40B4-BE49-F238E27FC236}">
                <a16:creationId xmlns:a16="http://schemas.microsoft.com/office/drawing/2014/main" id="{2EC679E3-1A86-A1BC-91D0-40A1DB9D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30" r="23294"/>
          <a:stretch/>
        </p:blipFill>
        <p:spPr>
          <a:xfrm>
            <a:off x="4342631" y="3123007"/>
            <a:ext cx="1491869" cy="15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9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>
          <a:extLst>
            <a:ext uri="{FF2B5EF4-FFF2-40B4-BE49-F238E27FC236}">
              <a16:creationId xmlns:a16="http://schemas.microsoft.com/office/drawing/2014/main" id="{BA6D7AD3-BE96-6699-722D-DBAD841F2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>
            <a:extLst>
              <a:ext uri="{FF2B5EF4-FFF2-40B4-BE49-F238E27FC236}">
                <a16:creationId xmlns:a16="http://schemas.microsoft.com/office/drawing/2014/main" id="{3ACC95C1-CA6B-86A6-BBF0-85FCD180A1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056" y="539500"/>
            <a:ext cx="71269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Avantages de Power BI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2" name="Google Shape;1078;p49">
            <a:extLst>
              <a:ext uri="{FF2B5EF4-FFF2-40B4-BE49-F238E27FC236}">
                <a16:creationId xmlns:a16="http://schemas.microsoft.com/office/drawing/2014/main" id="{D56805A1-9D1D-1DBE-D89B-F252F9D41814}"/>
              </a:ext>
            </a:extLst>
          </p:cNvPr>
          <p:cNvSpPr txBox="1">
            <a:spLocks/>
          </p:cNvSpPr>
          <p:nvPr/>
        </p:nvSpPr>
        <p:spPr>
          <a:xfrm>
            <a:off x="1203338" y="1770814"/>
            <a:ext cx="2753431" cy="22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Consolidation des Données et Accessibilité</a:t>
            </a:r>
          </a:p>
          <a:p>
            <a:pPr marL="0" indent="0" algn="l"/>
            <a:endParaRPr lang="en" sz="1500" b="1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Exploration Dynamique et Interactivité</a:t>
            </a:r>
          </a:p>
          <a:p>
            <a:pPr marL="0" indent="0" algn="l"/>
            <a:endParaRPr lang="fr-FR" sz="1500" b="1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Visualisation Adaptée aux Objectifs Stratégiques</a:t>
            </a:r>
          </a:p>
        </p:txBody>
      </p:sp>
      <p:pic>
        <p:nvPicPr>
          <p:cNvPr id="15" name="Image 14" descr="Une image contenant jaune, texte, conception">
            <a:extLst>
              <a:ext uri="{FF2B5EF4-FFF2-40B4-BE49-F238E27FC236}">
                <a16:creationId xmlns:a16="http://schemas.microsoft.com/office/drawing/2014/main" id="{8B954B19-5D1F-819B-752E-F87BB62C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30" r="23294"/>
          <a:stretch/>
        </p:blipFill>
        <p:spPr>
          <a:xfrm>
            <a:off x="547113" y="567073"/>
            <a:ext cx="656225" cy="673347"/>
          </a:xfrm>
          <a:prstGeom prst="rect">
            <a:avLst/>
          </a:prstGeom>
        </p:spPr>
      </p:pic>
      <p:sp>
        <p:nvSpPr>
          <p:cNvPr id="7" name="Google Shape;1078;p49">
            <a:extLst>
              <a:ext uri="{FF2B5EF4-FFF2-40B4-BE49-F238E27FC236}">
                <a16:creationId xmlns:a16="http://schemas.microsoft.com/office/drawing/2014/main" id="{020F8DB4-E280-0E33-B272-1296AB8A55DE}"/>
              </a:ext>
            </a:extLst>
          </p:cNvPr>
          <p:cNvSpPr txBox="1">
            <a:spLocks/>
          </p:cNvSpPr>
          <p:nvPr/>
        </p:nvSpPr>
        <p:spPr>
          <a:xfrm>
            <a:off x="4949343" y="2225783"/>
            <a:ext cx="2753431" cy="117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Mise à Jour en Temps Réel</a:t>
            </a:r>
          </a:p>
          <a:p>
            <a:pPr marL="0" indent="0" algn="l"/>
            <a:endParaRPr lang="fr-FR" sz="1500" b="1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Compatibilité avec les Outils de Collaboration</a:t>
            </a:r>
            <a:endParaRPr lang="fr-FR" sz="1500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4207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A7D93D2E-5C98-D589-7A9E-0E2D7B8F6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3">
            <a:extLst>
              <a:ext uri="{FF2B5EF4-FFF2-40B4-BE49-F238E27FC236}">
                <a16:creationId xmlns:a16="http://schemas.microsoft.com/office/drawing/2014/main" id="{7F338400-60A6-70E8-1B8D-3FE40CB6F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0" y="1645200"/>
            <a:ext cx="5205300" cy="18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FIN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grpSp>
        <p:nvGrpSpPr>
          <p:cNvPr id="1164" name="Google Shape;1164;p53">
            <a:extLst>
              <a:ext uri="{FF2B5EF4-FFF2-40B4-BE49-F238E27FC236}">
                <a16:creationId xmlns:a16="http://schemas.microsoft.com/office/drawing/2014/main" id="{37150401-9B98-3327-1C6B-D4A604DFE487}"/>
              </a:ext>
            </a:extLst>
          </p:cNvPr>
          <p:cNvGrpSpPr/>
          <p:nvPr/>
        </p:nvGrpSpPr>
        <p:grpSpPr>
          <a:xfrm>
            <a:off x="2" y="-1"/>
            <a:ext cx="2882435" cy="2143508"/>
            <a:chOff x="12" y="-5"/>
            <a:chExt cx="3380759" cy="2514084"/>
          </a:xfrm>
        </p:grpSpPr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BC479B5E-DEE7-57DB-98F8-D6C11A7B29C4}"/>
                </a:ext>
              </a:extLst>
            </p:cNvPr>
            <p:cNvGrpSpPr/>
            <p:nvPr/>
          </p:nvGrpSpPr>
          <p:grpSpPr>
            <a:xfrm rot="-5400000">
              <a:off x="383290" y="267091"/>
              <a:ext cx="318953" cy="1051562"/>
              <a:chOff x="1624200" y="3104050"/>
              <a:chExt cx="439875" cy="1582725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82781D71-DC45-3058-592A-0B61C79B0A2A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EF3DC4D5-7137-2FE6-847D-06F266D521EB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8AD51A59-0272-6052-9EEA-5B4CC8E4CFE5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3">
                <a:extLst>
                  <a:ext uri="{FF2B5EF4-FFF2-40B4-BE49-F238E27FC236}">
                    <a16:creationId xmlns:a16="http://schemas.microsoft.com/office/drawing/2014/main" id="{6B492B41-BBBB-EA92-B33B-AD9BB78201B2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3">
                <a:extLst>
                  <a:ext uri="{FF2B5EF4-FFF2-40B4-BE49-F238E27FC236}">
                    <a16:creationId xmlns:a16="http://schemas.microsoft.com/office/drawing/2014/main" id="{621509C4-5101-D7E4-788F-1515E65B48EC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3">
                <a:extLst>
                  <a:ext uri="{FF2B5EF4-FFF2-40B4-BE49-F238E27FC236}">
                    <a16:creationId xmlns:a16="http://schemas.microsoft.com/office/drawing/2014/main" id="{9079ABF8-0C79-7EF4-F3C9-B02F3E83A832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3">
                <a:extLst>
                  <a:ext uri="{FF2B5EF4-FFF2-40B4-BE49-F238E27FC236}">
                    <a16:creationId xmlns:a16="http://schemas.microsoft.com/office/drawing/2014/main" id="{1780CC2F-B9DB-5B01-3FC2-9D22EAE02C76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3">
                <a:extLst>
                  <a:ext uri="{FF2B5EF4-FFF2-40B4-BE49-F238E27FC236}">
                    <a16:creationId xmlns:a16="http://schemas.microsoft.com/office/drawing/2014/main" id="{DF5DB3BD-FC7B-198A-AADF-AF328B73EAE6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4" name="Google Shape;1174;p53">
              <a:extLst>
                <a:ext uri="{FF2B5EF4-FFF2-40B4-BE49-F238E27FC236}">
                  <a16:creationId xmlns:a16="http://schemas.microsoft.com/office/drawing/2014/main" id="{92289AF5-C9A0-6379-CCE1-ABD3DD7B3F3B}"/>
                </a:ext>
              </a:extLst>
            </p:cNvPr>
            <p:cNvGrpSpPr/>
            <p:nvPr/>
          </p:nvGrpSpPr>
          <p:grpSpPr>
            <a:xfrm rot="5400000" flipH="1">
              <a:off x="1508049" y="219035"/>
              <a:ext cx="318953" cy="1147634"/>
              <a:chOff x="1624200" y="3104050"/>
              <a:chExt cx="439875" cy="1582725"/>
            </a:xfrm>
          </p:grpSpPr>
          <p:sp>
            <p:nvSpPr>
              <p:cNvPr id="1175" name="Google Shape;1175;p53">
                <a:extLst>
                  <a:ext uri="{FF2B5EF4-FFF2-40B4-BE49-F238E27FC236}">
                    <a16:creationId xmlns:a16="http://schemas.microsoft.com/office/drawing/2014/main" id="{F07F3227-480B-07F5-D33D-815DBEE17ED8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3">
                <a:extLst>
                  <a:ext uri="{FF2B5EF4-FFF2-40B4-BE49-F238E27FC236}">
                    <a16:creationId xmlns:a16="http://schemas.microsoft.com/office/drawing/2014/main" id="{F308536E-617D-0783-ECCF-198ED7375710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3">
                <a:extLst>
                  <a:ext uri="{FF2B5EF4-FFF2-40B4-BE49-F238E27FC236}">
                    <a16:creationId xmlns:a16="http://schemas.microsoft.com/office/drawing/2014/main" id="{405FC962-37B4-8648-D1E7-427A33F6D0B8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3">
                <a:extLst>
                  <a:ext uri="{FF2B5EF4-FFF2-40B4-BE49-F238E27FC236}">
                    <a16:creationId xmlns:a16="http://schemas.microsoft.com/office/drawing/2014/main" id="{DCA5F408-8C28-A7FC-6245-933DBC31572B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3">
                <a:extLst>
                  <a:ext uri="{FF2B5EF4-FFF2-40B4-BE49-F238E27FC236}">
                    <a16:creationId xmlns:a16="http://schemas.microsoft.com/office/drawing/2014/main" id="{26ABA3A2-5994-6CF7-F9BF-2560DACD8C7D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3">
                <a:extLst>
                  <a:ext uri="{FF2B5EF4-FFF2-40B4-BE49-F238E27FC236}">
                    <a16:creationId xmlns:a16="http://schemas.microsoft.com/office/drawing/2014/main" id="{E26177B7-6FF7-F27E-8D80-C9820C95523A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3">
                <a:extLst>
                  <a:ext uri="{FF2B5EF4-FFF2-40B4-BE49-F238E27FC236}">
                    <a16:creationId xmlns:a16="http://schemas.microsoft.com/office/drawing/2014/main" id="{01B00316-B3EE-3053-E840-21DB285878A6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3">
                <a:extLst>
                  <a:ext uri="{FF2B5EF4-FFF2-40B4-BE49-F238E27FC236}">
                    <a16:creationId xmlns:a16="http://schemas.microsoft.com/office/drawing/2014/main" id="{B3E7D4F0-6592-F356-CE60-BD88A216954F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53">
              <a:extLst>
                <a:ext uri="{FF2B5EF4-FFF2-40B4-BE49-F238E27FC236}">
                  <a16:creationId xmlns:a16="http://schemas.microsoft.com/office/drawing/2014/main" id="{EBA9576C-46DA-7891-C059-F4FFB4E33EF8}"/>
                </a:ext>
              </a:extLst>
            </p:cNvPr>
            <p:cNvGrpSpPr/>
            <p:nvPr/>
          </p:nvGrpSpPr>
          <p:grpSpPr>
            <a:xfrm rot="5400000" flipH="1">
              <a:off x="2197610" y="506885"/>
              <a:ext cx="590319" cy="298914"/>
              <a:chOff x="268975" y="493100"/>
              <a:chExt cx="888500" cy="449900"/>
            </a:xfrm>
          </p:grpSpPr>
          <p:sp>
            <p:nvSpPr>
              <p:cNvPr id="1184" name="Google Shape;1184;p53">
                <a:extLst>
                  <a:ext uri="{FF2B5EF4-FFF2-40B4-BE49-F238E27FC236}">
                    <a16:creationId xmlns:a16="http://schemas.microsoft.com/office/drawing/2014/main" id="{DFDAF3D5-5B42-B57A-939E-4A2399BC2951}"/>
                  </a:ext>
                </a:extLst>
              </p:cNvPr>
              <p:cNvSpPr/>
              <p:nvPr/>
            </p:nvSpPr>
            <p:spPr>
              <a:xfrm>
                <a:off x="282750" y="513150"/>
                <a:ext cx="860925" cy="252550"/>
              </a:xfrm>
              <a:custGeom>
                <a:avLst/>
                <a:gdLst/>
                <a:ahLst/>
                <a:cxnLst/>
                <a:rect l="l" t="t" r="r" b="b"/>
                <a:pathLst>
                  <a:path w="34437" h="10102" extrusionOk="0">
                    <a:moveTo>
                      <a:pt x="3910" y="1"/>
                    </a:moveTo>
                    <a:lnTo>
                      <a:pt x="0" y="9725"/>
                    </a:lnTo>
                    <a:cubicBezTo>
                      <a:pt x="8296" y="10076"/>
                      <a:pt x="16592" y="10101"/>
                      <a:pt x="24888" y="10101"/>
                    </a:cubicBezTo>
                    <a:cubicBezTo>
                      <a:pt x="28071" y="10101"/>
                      <a:pt x="31254" y="9850"/>
                      <a:pt x="34437" y="9500"/>
                    </a:cubicBezTo>
                    <a:lnTo>
                      <a:pt x="34437" y="1003"/>
                    </a:lnTo>
                    <a:lnTo>
                      <a:pt x="39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3">
                <a:extLst>
                  <a:ext uri="{FF2B5EF4-FFF2-40B4-BE49-F238E27FC236}">
                    <a16:creationId xmlns:a16="http://schemas.microsoft.com/office/drawing/2014/main" id="{988626B8-FC6F-641F-40FF-7B7F2F61518B}"/>
                  </a:ext>
                </a:extLst>
              </p:cNvPr>
              <p:cNvSpPr/>
              <p:nvPr/>
            </p:nvSpPr>
            <p:spPr>
              <a:xfrm>
                <a:off x="312200" y="749375"/>
                <a:ext cx="818950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7445" extrusionOk="0">
                    <a:moveTo>
                      <a:pt x="32757" y="0"/>
                    </a:moveTo>
                    <a:cubicBezTo>
                      <a:pt x="29725" y="376"/>
                      <a:pt x="26692" y="627"/>
                      <a:pt x="23660" y="627"/>
                    </a:cubicBezTo>
                    <a:cubicBezTo>
                      <a:pt x="15765" y="627"/>
                      <a:pt x="7870" y="627"/>
                      <a:pt x="0" y="226"/>
                    </a:cubicBezTo>
                    <a:lnTo>
                      <a:pt x="0" y="7444"/>
                    </a:lnTo>
                    <a:lnTo>
                      <a:pt x="32757" y="5539"/>
                    </a:lnTo>
                    <a:lnTo>
                      <a:pt x="3275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3">
                <a:extLst>
                  <a:ext uri="{FF2B5EF4-FFF2-40B4-BE49-F238E27FC236}">
                    <a16:creationId xmlns:a16="http://schemas.microsoft.com/office/drawing/2014/main" id="{8BADDB6B-E305-98F7-0D3A-6930F1A5700D}"/>
                  </a:ext>
                </a:extLst>
              </p:cNvPr>
              <p:cNvSpPr/>
              <p:nvPr/>
            </p:nvSpPr>
            <p:spPr>
              <a:xfrm>
                <a:off x="268975" y="493100"/>
                <a:ext cx="136600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17996" extrusionOk="0">
                    <a:moveTo>
                      <a:pt x="0" y="1"/>
                    </a:moveTo>
                    <a:lnTo>
                      <a:pt x="0" y="17996"/>
                    </a:lnTo>
                    <a:lnTo>
                      <a:pt x="4336" y="17996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3">
                <a:extLst>
                  <a:ext uri="{FF2B5EF4-FFF2-40B4-BE49-F238E27FC236}">
                    <a16:creationId xmlns:a16="http://schemas.microsoft.com/office/drawing/2014/main" id="{B4970580-9543-6E5B-D037-1C05B37CFCDF}"/>
                  </a:ext>
                </a:extLst>
              </p:cNvPr>
              <p:cNvSpPr/>
              <p:nvPr/>
            </p:nvSpPr>
            <p:spPr>
              <a:xfrm>
                <a:off x="1020850" y="493100"/>
                <a:ext cx="136625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17996" extrusionOk="0">
                    <a:moveTo>
                      <a:pt x="0" y="1"/>
                    </a:moveTo>
                    <a:lnTo>
                      <a:pt x="1680" y="17996"/>
                    </a:lnTo>
                    <a:lnTo>
                      <a:pt x="5464" y="17971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3">
                <a:extLst>
                  <a:ext uri="{FF2B5EF4-FFF2-40B4-BE49-F238E27FC236}">
                    <a16:creationId xmlns:a16="http://schemas.microsoft.com/office/drawing/2014/main" id="{2835E012-967B-5E9C-A730-6F9C680B5F40}"/>
                  </a:ext>
                </a:extLst>
              </p:cNvPr>
              <p:cNvSpPr/>
              <p:nvPr/>
            </p:nvSpPr>
            <p:spPr>
              <a:xfrm>
                <a:off x="48512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3">
                <a:extLst>
                  <a:ext uri="{FF2B5EF4-FFF2-40B4-BE49-F238E27FC236}">
                    <a16:creationId xmlns:a16="http://schemas.microsoft.com/office/drawing/2014/main" id="{9CB93494-2132-7EAD-A0B8-7BE2C00C6AB8}"/>
                  </a:ext>
                </a:extLst>
              </p:cNvPr>
              <p:cNvSpPr/>
              <p:nvPr/>
            </p:nvSpPr>
            <p:spPr>
              <a:xfrm>
                <a:off x="6223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6" y="1"/>
                      <a:pt x="0" y="427"/>
                      <a:pt x="0" y="953"/>
                    </a:cubicBezTo>
                    <a:cubicBezTo>
                      <a:pt x="0" y="1480"/>
                      <a:pt x="426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3">
                <a:extLst>
                  <a:ext uri="{FF2B5EF4-FFF2-40B4-BE49-F238E27FC236}">
                    <a16:creationId xmlns:a16="http://schemas.microsoft.com/office/drawing/2014/main" id="{F85098E9-1247-4310-2AE4-D87B1812ECF3}"/>
                  </a:ext>
                </a:extLst>
              </p:cNvPr>
              <p:cNvSpPr/>
              <p:nvPr/>
            </p:nvSpPr>
            <p:spPr>
              <a:xfrm>
                <a:off x="7639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3">
                <a:extLst>
                  <a:ext uri="{FF2B5EF4-FFF2-40B4-BE49-F238E27FC236}">
                    <a16:creationId xmlns:a16="http://schemas.microsoft.com/office/drawing/2014/main" id="{CDC44CCF-FBEC-56BD-E4D3-16068595B58B}"/>
                  </a:ext>
                </a:extLst>
              </p:cNvPr>
              <p:cNvSpPr/>
              <p:nvPr/>
            </p:nvSpPr>
            <p:spPr>
              <a:xfrm>
                <a:off x="89677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53">
              <a:extLst>
                <a:ext uri="{FF2B5EF4-FFF2-40B4-BE49-F238E27FC236}">
                  <a16:creationId xmlns:a16="http://schemas.microsoft.com/office/drawing/2014/main" id="{EB5FC991-0397-5A2D-AA8D-DF5BFA70D0E3}"/>
                </a:ext>
              </a:extLst>
            </p:cNvPr>
            <p:cNvGrpSpPr/>
            <p:nvPr/>
          </p:nvGrpSpPr>
          <p:grpSpPr>
            <a:xfrm rot="5400000" flipH="1">
              <a:off x="2037933" y="962490"/>
              <a:ext cx="615301" cy="593243"/>
              <a:chOff x="294700" y="1050300"/>
              <a:chExt cx="926100" cy="892900"/>
            </a:xfrm>
          </p:grpSpPr>
          <p:sp>
            <p:nvSpPr>
              <p:cNvPr id="1193" name="Google Shape;1193;p53">
                <a:extLst>
                  <a:ext uri="{FF2B5EF4-FFF2-40B4-BE49-F238E27FC236}">
                    <a16:creationId xmlns:a16="http://schemas.microsoft.com/office/drawing/2014/main" id="{5F879D1F-3E15-AE2B-1268-5258ECE820E3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3">
                <a:extLst>
                  <a:ext uri="{FF2B5EF4-FFF2-40B4-BE49-F238E27FC236}">
                    <a16:creationId xmlns:a16="http://schemas.microsoft.com/office/drawing/2014/main" id="{709C40F0-D2D1-44A0-0A95-2E0F22DD4835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3">
                <a:extLst>
                  <a:ext uri="{FF2B5EF4-FFF2-40B4-BE49-F238E27FC236}">
                    <a16:creationId xmlns:a16="http://schemas.microsoft.com/office/drawing/2014/main" id="{BC3DD92A-24DF-62B2-838E-24ED50E219F0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3">
                <a:extLst>
                  <a:ext uri="{FF2B5EF4-FFF2-40B4-BE49-F238E27FC236}">
                    <a16:creationId xmlns:a16="http://schemas.microsoft.com/office/drawing/2014/main" id="{D38E897D-AA53-09C9-FB72-875C6D362FB8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3">
                <a:extLst>
                  <a:ext uri="{FF2B5EF4-FFF2-40B4-BE49-F238E27FC236}">
                    <a16:creationId xmlns:a16="http://schemas.microsoft.com/office/drawing/2014/main" id="{9B782C3F-B5AE-5BBA-3D91-9F1E1BE8516E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3">
                <a:extLst>
                  <a:ext uri="{FF2B5EF4-FFF2-40B4-BE49-F238E27FC236}">
                    <a16:creationId xmlns:a16="http://schemas.microsoft.com/office/drawing/2014/main" id="{611E9CE2-0578-BFED-B477-795B3CBC20DB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3">
                <a:extLst>
                  <a:ext uri="{FF2B5EF4-FFF2-40B4-BE49-F238E27FC236}">
                    <a16:creationId xmlns:a16="http://schemas.microsoft.com/office/drawing/2014/main" id="{7C643969-880A-8DC8-8701-FCAFEA4BFFC1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3">
                <a:extLst>
                  <a:ext uri="{FF2B5EF4-FFF2-40B4-BE49-F238E27FC236}">
                    <a16:creationId xmlns:a16="http://schemas.microsoft.com/office/drawing/2014/main" id="{8D1CC0AC-2A6D-D9FE-72AA-112118C42268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1" name="Google Shape;1201;p53">
              <a:extLst>
                <a:ext uri="{FF2B5EF4-FFF2-40B4-BE49-F238E27FC236}">
                  <a16:creationId xmlns:a16="http://schemas.microsoft.com/office/drawing/2014/main" id="{B5991E38-A5E5-BE65-1D5B-D0DE78D1DF8F}"/>
                </a:ext>
              </a:extLst>
            </p:cNvPr>
            <p:cNvGrpSpPr/>
            <p:nvPr/>
          </p:nvGrpSpPr>
          <p:grpSpPr>
            <a:xfrm rot="5400000" flipH="1">
              <a:off x="1377008" y="867543"/>
              <a:ext cx="292253" cy="1051562"/>
              <a:chOff x="1624200" y="3104050"/>
              <a:chExt cx="439875" cy="1582725"/>
            </a:xfrm>
          </p:grpSpPr>
          <p:sp>
            <p:nvSpPr>
              <p:cNvPr id="1202" name="Google Shape;1202;p53">
                <a:extLst>
                  <a:ext uri="{FF2B5EF4-FFF2-40B4-BE49-F238E27FC236}">
                    <a16:creationId xmlns:a16="http://schemas.microsoft.com/office/drawing/2014/main" id="{811271A0-40F1-125F-EA36-2F3916DA2446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3">
                <a:extLst>
                  <a:ext uri="{FF2B5EF4-FFF2-40B4-BE49-F238E27FC236}">
                    <a16:creationId xmlns:a16="http://schemas.microsoft.com/office/drawing/2014/main" id="{F4E1B3C9-EEB3-1E7A-7D8C-362428668FF3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3">
                <a:extLst>
                  <a:ext uri="{FF2B5EF4-FFF2-40B4-BE49-F238E27FC236}">
                    <a16:creationId xmlns:a16="http://schemas.microsoft.com/office/drawing/2014/main" id="{5D173B21-6EE3-2BF3-0FFC-2C9312447E6A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3">
                <a:extLst>
                  <a:ext uri="{FF2B5EF4-FFF2-40B4-BE49-F238E27FC236}">
                    <a16:creationId xmlns:a16="http://schemas.microsoft.com/office/drawing/2014/main" id="{E455ADA3-FEC8-82E5-EEE4-75C53B6458EF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3">
                <a:extLst>
                  <a:ext uri="{FF2B5EF4-FFF2-40B4-BE49-F238E27FC236}">
                    <a16:creationId xmlns:a16="http://schemas.microsoft.com/office/drawing/2014/main" id="{29676723-F12D-0C92-4061-B725A0AA3D67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3">
                <a:extLst>
                  <a:ext uri="{FF2B5EF4-FFF2-40B4-BE49-F238E27FC236}">
                    <a16:creationId xmlns:a16="http://schemas.microsoft.com/office/drawing/2014/main" id="{4DF0D3A2-296F-BDC3-6506-1F2E6E888B5F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3">
                <a:extLst>
                  <a:ext uri="{FF2B5EF4-FFF2-40B4-BE49-F238E27FC236}">
                    <a16:creationId xmlns:a16="http://schemas.microsoft.com/office/drawing/2014/main" id="{844D99BC-B761-A187-3A92-43C995309400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3">
                <a:extLst>
                  <a:ext uri="{FF2B5EF4-FFF2-40B4-BE49-F238E27FC236}">
                    <a16:creationId xmlns:a16="http://schemas.microsoft.com/office/drawing/2014/main" id="{1E9B46BC-EC0B-3CE9-0116-5D741D00FE1C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0" name="Google Shape;1210;p53">
              <a:extLst>
                <a:ext uri="{FF2B5EF4-FFF2-40B4-BE49-F238E27FC236}">
                  <a16:creationId xmlns:a16="http://schemas.microsoft.com/office/drawing/2014/main" id="{6ACC56A4-87AA-EFC2-7EBB-F39F11A15703}"/>
                </a:ext>
              </a:extLst>
            </p:cNvPr>
            <p:cNvGrpSpPr/>
            <p:nvPr/>
          </p:nvGrpSpPr>
          <p:grpSpPr>
            <a:xfrm>
              <a:off x="407524" y="1247250"/>
              <a:ext cx="593167" cy="571902"/>
              <a:chOff x="294700" y="1050300"/>
              <a:chExt cx="926100" cy="892900"/>
            </a:xfrm>
          </p:grpSpPr>
          <p:sp>
            <p:nvSpPr>
              <p:cNvPr id="1211" name="Google Shape;1211;p53">
                <a:extLst>
                  <a:ext uri="{FF2B5EF4-FFF2-40B4-BE49-F238E27FC236}">
                    <a16:creationId xmlns:a16="http://schemas.microsoft.com/office/drawing/2014/main" id="{4BD7D860-DC92-1425-A961-AF3ABDE0801F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3">
                <a:extLst>
                  <a:ext uri="{FF2B5EF4-FFF2-40B4-BE49-F238E27FC236}">
                    <a16:creationId xmlns:a16="http://schemas.microsoft.com/office/drawing/2014/main" id="{227FFC98-BBFF-7138-A707-0CB110885535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3">
                <a:extLst>
                  <a:ext uri="{FF2B5EF4-FFF2-40B4-BE49-F238E27FC236}">
                    <a16:creationId xmlns:a16="http://schemas.microsoft.com/office/drawing/2014/main" id="{FE28EAA6-65D2-A0AD-F54D-2EEC1506F564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3">
                <a:extLst>
                  <a:ext uri="{FF2B5EF4-FFF2-40B4-BE49-F238E27FC236}">
                    <a16:creationId xmlns:a16="http://schemas.microsoft.com/office/drawing/2014/main" id="{12DEEAF2-E544-642A-DD53-1B03EBCC77C3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3">
                <a:extLst>
                  <a:ext uri="{FF2B5EF4-FFF2-40B4-BE49-F238E27FC236}">
                    <a16:creationId xmlns:a16="http://schemas.microsoft.com/office/drawing/2014/main" id="{579BFBD5-A7DC-65D4-7AC9-66ADF9C7B24D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3">
                <a:extLst>
                  <a:ext uri="{FF2B5EF4-FFF2-40B4-BE49-F238E27FC236}">
                    <a16:creationId xmlns:a16="http://schemas.microsoft.com/office/drawing/2014/main" id="{90917C57-DAF4-59C9-0F6F-FD4CC2F77150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3">
                <a:extLst>
                  <a:ext uri="{FF2B5EF4-FFF2-40B4-BE49-F238E27FC236}">
                    <a16:creationId xmlns:a16="http://schemas.microsoft.com/office/drawing/2014/main" id="{BC590FE9-158E-C4FA-F0BE-6BD1439EF7D2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3">
                <a:extLst>
                  <a:ext uri="{FF2B5EF4-FFF2-40B4-BE49-F238E27FC236}">
                    <a16:creationId xmlns:a16="http://schemas.microsoft.com/office/drawing/2014/main" id="{D6BFE75C-EEA0-E725-BC90-DB6E3A6397EC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9" name="Google Shape;1219;p53">
              <a:extLst>
                <a:ext uri="{FF2B5EF4-FFF2-40B4-BE49-F238E27FC236}">
                  <a16:creationId xmlns:a16="http://schemas.microsoft.com/office/drawing/2014/main" id="{07F8BAAD-E2CF-29F5-E90B-0D790DBFAFAB}"/>
                </a:ext>
              </a:extLst>
            </p:cNvPr>
            <p:cNvGrpSpPr/>
            <p:nvPr/>
          </p:nvGrpSpPr>
          <p:grpSpPr>
            <a:xfrm rot="5400000" flipH="1">
              <a:off x="-13311" y="1784114"/>
              <a:ext cx="743288" cy="716642"/>
              <a:chOff x="294700" y="1050300"/>
              <a:chExt cx="926100" cy="892900"/>
            </a:xfrm>
          </p:grpSpPr>
          <p:sp>
            <p:nvSpPr>
              <p:cNvPr id="1220" name="Google Shape;1220;p53">
                <a:extLst>
                  <a:ext uri="{FF2B5EF4-FFF2-40B4-BE49-F238E27FC236}">
                    <a16:creationId xmlns:a16="http://schemas.microsoft.com/office/drawing/2014/main" id="{B7A822ED-B8A4-95D4-163C-2851FDC08854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3">
                <a:extLst>
                  <a:ext uri="{FF2B5EF4-FFF2-40B4-BE49-F238E27FC236}">
                    <a16:creationId xmlns:a16="http://schemas.microsoft.com/office/drawing/2014/main" id="{6DE1E166-A73E-DE6E-B519-DE17DC0C152A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3">
                <a:extLst>
                  <a:ext uri="{FF2B5EF4-FFF2-40B4-BE49-F238E27FC236}">
                    <a16:creationId xmlns:a16="http://schemas.microsoft.com/office/drawing/2014/main" id="{F387D511-FAB0-3D6F-8469-589D82C80F04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3">
                <a:extLst>
                  <a:ext uri="{FF2B5EF4-FFF2-40B4-BE49-F238E27FC236}">
                    <a16:creationId xmlns:a16="http://schemas.microsoft.com/office/drawing/2014/main" id="{4D09412D-37FF-BC88-84FF-D78D592BD0A3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3">
                <a:extLst>
                  <a:ext uri="{FF2B5EF4-FFF2-40B4-BE49-F238E27FC236}">
                    <a16:creationId xmlns:a16="http://schemas.microsoft.com/office/drawing/2014/main" id="{1745B114-BBFD-18D5-2F54-153F6C5CCC30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3">
                <a:extLst>
                  <a:ext uri="{FF2B5EF4-FFF2-40B4-BE49-F238E27FC236}">
                    <a16:creationId xmlns:a16="http://schemas.microsoft.com/office/drawing/2014/main" id="{6EE0D77F-14B5-F20F-AF7B-11D59970065F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3">
                <a:extLst>
                  <a:ext uri="{FF2B5EF4-FFF2-40B4-BE49-F238E27FC236}">
                    <a16:creationId xmlns:a16="http://schemas.microsoft.com/office/drawing/2014/main" id="{A38E5B88-0F55-947A-F21A-B6A7196AA24C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3">
                <a:extLst>
                  <a:ext uri="{FF2B5EF4-FFF2-40B4-BE49-F238E27FC236}">
                    <a16:creationId xmlns:a16="http://schemas.microsoft.com/office/drawing/2014/main" id="{6599A2C6-9BB2-0CDE-BBDF-B28C2679FC3D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8" name="Google Shape;1228;p53">
              <a:extLst>
                <a:ext uri="{FF2B5EF4-FFF2-40B4-BE49-F238E27FC236}">
                  <a16:creationId xmlns:a16="http://schemas.microsoft.com/office/drawing/2014/main" id="{BAA294A2-7061-6130-427D-7DE004569334}"/>
                </a:ext>
              </a:extLst>
            </p:cNvPr>
            <p:cNvGrpSpPr/>
            <p:nvPr/>
          </p:nvGrpSpPr>
          <p:grpSpPr>
            <a:xfrm rot="5400000">
              <a:off x="1882776" y="-513716"/>
              <a:ext cx="395448" cy="1422870"/>
              <a:chOff x="1624200" y="3104050"/>
              <a:chExt cx="439875" cy="1582725"/>
            </a:xfrm>
          </p:grpSpPr>
          <p:sp>
            <p:nvSpPr>
              <p:cNvPr id="1229" name="Google Shape;1229;p53">
                <a:extLst>
                  <a:ext uri="{FF2B5EF4-FFF2-40B4-BE49-F238E27FC236}">
                    <a16:creationId xmlns:a16="http://schemas.microsoft.com/office/drawing/2014/main" id="{51F9F8C7-F800-602B-3051-EE3C2591C707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3">
                <a:extLst>
                  <a:ext uri="{FF2B5EF4-FFF2-40B4-BE49-F238E27FC236}">
                    <a16:creationId xmlns:a16="http://schemas.microsoft.com/office/drawing/2014/main" id="{F1C8F4A1-A896-FF08-F5C0-F9BBD7EA6A86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3">
                <a:extLst>
                  <a:ext uri="{FF2B5EF4-FFF2-40B4-BE49-F238E27FC236}">
                    <a16:creationId xmlns:a16="http://schemas.microsoft.com/office/drawing/2014/main" id="{27FA2397-8F8A-238D-C5C6-FE8320479530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3">
                <a:extLst>
                  <a:ext uri="{FF2B5EF4-FFF2-40B4-BE49-F238E27FC236}">
                    <a16:creationId xmlns:a16="http://schemas.microsoft.com/office/drawing/2014/main" id="{DEDC4897-F48A-C203-3340-9D1ACCB30611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3">
                <a:extLst>
                  <a:ext uri="{FF2B5EF4-FFF2-40B4-BE49-F238E27FC236}">
                    <a16:creationId xmlns:a16="http://schemas.microsoft.com/office/drawing/2014/main" id="{CC13A295-B579-8A9F-300B-530073DAC745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3">
                <a:extLst>
                  <a:ext uri="{FF2B5EF4-FFF2-40B4-BE49-F238E27FC236}">
                    <a16:creationId xmlns:a16="http://schemas.microsoft.com/office/drawing/2014/main" id="{26C0429D-9EAB-FBEE-0982-B713E067EB52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3">
                <a:extLst>
                  <a:ext uri="{FF2B5EF4-FFF2-40B4-BE49-F238E27FC236}">
                    <a16:creationId xmlns:a16="http://schemas.microsoft.com/office/drawing/2014/main" id="{750275A0-9F1C-4BEA-1948-3AD51DA65CE7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3">
                <a:extLst>
                  <a:ext uri="{FF2B5EF4-FFF2-40B4-BE49-F238E27FC236}">
                    <a16:creationId xmlns:a16="http://schemas.microsoft.com/office/drawing/2014/main" id="{4B39B652-BB57-5F43-26F4-CC9CB2766723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7" name="Google Shape;1237;p53">
              <a:extLst>
                <a:ext uri="{FF2B5EF4-FFF2-40B4-BE49-F238E27FC236}">
                  <a16:creationId xmlns:a16="http://schemas.microsoft.com/office/drawing/2014/main" id="{E26D16A1-1703-7630-44F7-0204381C955F}"/>
                </a:ext>
              </a:extLst>
            </p:cNvPr>
            <p:cNvGrpSpPr/>
            <p:nvPr/>
          </p:nvGrpSpPr>
          <p:grpSpPr>
            <a:xfrm rot="-5400000" flipH="1">
              <a:off x="491321" y="-482345"/>
              <a:ext cx="395448" cy="1360194"/>
              <a:chOff x="1624200" y="3104050"/>
              <a:chExt cx="439875" cy="1582725"/>
            </a:xfrm>
          </p:grpSpPr>
          <p:sp>
            <p:nvSpPr>
              <p:cNvPr id="1238" name="Google Shape;1238;p53">
                <a:extLst>
                  <a:ext uri="{FF2B5EF4-FFF2-40B4-BE49-F238E27FC236}">
                    <a16:creationId xmlns:a16="http://schemas.microsoft.com/office/drawing/2014/main" id="{A22BCB7A-6393-F055-99A9-98C914C243E2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3">
                <a:extLst>
                  <a:ext uri="{FF2B5EF4-FFF2-40B4-BE49-F238E27FC236}">
                    <a16:creationId xmlns:a16="http://schemas.microsoft.com/office/drawing/2014/main" id="{C6C1CB34-3785-CBF7-7ADD-E76694BBCE2C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3">
                <a:extLst>
                  <a:ext uri="{FF2B5EF4-FFF2-40B4-BE49-F238E27FC236}">
                    <a16:creationId xmlns:a16="http://schemas.microsoft.com/office/drawing/2014/main" id="{5FE06FEB-6EFF-3191-632D-CBF8E82349B9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3">
                <a:extLst>
                  <a:ext uri="{FF2B5EF4-FFF2-40B4-BE49-F238E27FC236}">
                    <a16:creationId xmlns:a16="http://schemas.microsoft.com/office/drawing/2014/main" id="{6E952D2A-86AF-3DCD-2AEB-678112571552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3">
                <a:extLst>
                  <a:ext uri="{FF2B5EF4-FFF2-40B4-BE49-F238E27FC236}">
                    <a16:creationId xmlns:a16="http://schemas.microsoft.com/office/drawing/2014/main" id="{341AB62A-E725-4E8F-6987-3BC990BCC462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3">
                <a:extLst>
                  <a:ext uri="{FF2B5EF4-FFF2-40B4-BE49-F238E27FC236}">
                    <a16:creationId xmlns:a16="http://schemas.microsoft.com/office/drawing/2014/main" id="{A577506F-DD66-603E-95E5-0E011F3755F4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3">
                <a:extLst>
                  <a:ext uri="{FF2B5EF4-FFF2-40B4-BE49-F238E27FC236}">
                    <a16:creationId xmlns:a16="http://schemas.microsoft.com/office/drawing/2014/main" id="{5328848C-751D-D8E9-7DFC-B6EA0C1953E8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3">
                <a:extLst>
                  <a:ext uri="{FF2B5EF4-FFF2-40B4-BE49-F238E27FC236}">
                    <a16:creationId xmlns:a16="http://schemas.microsoft.com/office/drawing/2014/main" id="{6DDC7615-309C-24B2-E926-ECF3194A9F23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6" name="Google Shape;1246;p53">
              <a:extLst>
                <a:ext uri="{FF2B5EF4-FFF2-40B4-BE49-F238E27FC236}">
                  <a16:creationId xmlns:a16="http://schemas.microsoft.com/office/drawing/2014/main" id="{9DCA46FA-F7BB-1025-34CA-B5672EB02A22}"/>
                </a:ext>
              </a:extLst>
            </p:cNvPr>
            <p:cNvGrpSpPr/>
            <p:nvPr/>
          </p:nvGrpSpPr>
          <p:grpSpPr>
            <a:xfrm rot="5400000">
              <a:off x="2776498" y="11062"/>
              <a:ext cx="615301" cy="593243"/>
              <a:chOff x="294700" y="1050300"/>
              <a:chExt cx="926100" cy="892900"/>
            </a:xfrm>
          </p:grpSpPr>
          <p:sp>
            <p:nvSpPr>
              <p:cNvPr id="1247" name="Google Shape;1247;p53">
                <a:extLst>
                  <a:ext uri="{FF2B5EF4-FFF2-40B4-BE49-F238E27FC236}">
                    <a16:creationId xmlns:a16="http://schemas.microsoft.com/office/drawing/2014/main" id="{A73F033B-608A-AD60-C3C7-3995BF6E6FD1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3">
                <a:extLst>
                  <a:ext uri="{FF2B5EF4-FFF2-40B4-BE49-F238E27FC236}">
                    <a16:creationId xmlns:a16="http://schemas.microsoft.com/office/drawing/2014/main" id="{07C9A6C5-9A04-6A09-F9AF-36BB2330DD97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3">
                <a:extLst>
                  <a:ext uri="{FF2B5EF4-FFF2-40B4-BE49-F238E27FC236}">
                    <a16:creationId xmlns:a16="http://schemas.microsoft.com/office/drawing/2014/main" id="{B8D2081C-6831-4132-84CF-18BF6264CFCE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3">
                <a:extLst>
                  <a:ext uri="{FF2B5EF4-FFF2-40B4-BE49-F238E27FC236}">
                    <a16:creationId xmlns:a16="http://schemas.microsoft.com/office/drawing/2014/main" id="{2835937F-0E28-B7D3-EBBF-18A47816DF22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3">
                <a:extLst>
                  <a:ext uri="{FF2B5EF4-FFF2-40B4-BE49-F238E27FC236}">
                    <a16:creationId xmlns:a16="http://schemas.microsoft.com/office/drawing/2014/main" id="{D2599131-6CFB-4FA1-49FE-A2C073145999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3">
                <a:extLst>
                  <a:ext uri="{FF2B5EF4-FFF2-40B4-BE49-F238E27FC236}">
                    <a16:creationId xmlns:a16="http://schemas.microsoft.com/office/drawing/2014/main" id="{5E030FB6-425E-705C-E07B-EFD1BF82D63E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3">
                <a:extLst>
                  <a:ext uri="{FF2B5EF4-FFF2-40B4-BE49-F238E27FC236}">
                    <a16:creationId xmlns:a16="http://schemas.microsoft.com/office/drawing/2014/main" id="{DFDDD7CD-CF68-7B28-3CDF-F5AC5185791C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3">
                <a:extLst>
                  <a:ext uri="{FF2B5EF4-FFF2-40B4-BE49-F238E27FC236}">
                    <a16:creationId xmlns:a16="http://schemas.microsoft.com/office/drawing/2014/main" id="{AE3864E7-E1EB-B66A-48C2-0B714891FCCD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5" name="Google Shape;1255;p53">
            <a:extLst>
              <a:ext uri="{FF2B5EF4-FFF2-40B4-BE49-F238E27FC236}">
                <a16:creationId xmlns:a16="http://schemas.microsoft.com/office/drawing/2014/main" id="{AA973B56-0092-64B1-B930-8F3CCA38F930}"/>
              </a:ext>
            </a:extLst>
          </p:cNvPr>
          <p:cNvGrpSpPr/>
          <p:nvPr/>
        </p:nvGrpSpPr>
        <p:grpSpPr>
          <a:xfrm rot="10800000">
            <a:off x="6261567" y="2999992"/>
            <a:ext cx="2882435" cy="2143508"/>
            <a:chOff x="12" y="-5"/>
            <a:chExt cx="3380759" cy="2514084"/>
          </a:xfrm>
        </p:grpSpPr>
        <p:grpSp>
          <p:nvGrpSpPr>
            <p:cNvPr id="1256" name="Google Shape;1256;p53">
              <a:extLst>
                <a:ext uri="{FF2B5EF4-FFF2-40B4-BE49-F238E27FC236}">
                  <a16:creationId xmlns:a16="http://schemas.microsoft.com/office/drawing/2014/main" id="{57ECBF3A-2496-8AA5-AF5F-72C0206CA83A}"/>
                </a:ext>
              </a:extLst>
            </p:cNvPr>
            <p:cNvGrpSpPr/>
            <p:nvPr/>
          </p:nvGrpSpPr>
          <p:grpSpPr>
            <a:xfrm rot="-5400000">
              <a:off x="383290" y="267091"/>
              <a:ext cx="318953" cy="1051562"/>
              <a:chOff x="1624200" y="3104050"/>
              <a:chExt cx="439875" cy="1582725"/>
            </a:xfrm>
          </p:grpSpPr>
          <p:sp>
            <p:nvSpPr>
              <p:cNvPr id="1257" name="Google Shape;1257;p53">
                <a:extLst>
                  <a:ext uri="{FF2B5EF4-FFF2-40B4-BE49-F238E27FC236}">
                    <a16:creationId xmlns:a16="http://schemas.microsoft.com/office/drawing/2014/main" id="{654821AA-21DC-27D0-A283-E3D5550472C9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53">
                <a:extLst>
                  <a:ext uri="{FF2B5EF4-FFF2-40B4-BE49-F238E27FC236}">
                    <a16:creationId xmlns:a16="http://schemas.microsoft.com/office/drawing/2014/main" id="{8C3F6C92-8581-D6E0-0405-0BB1C097AC89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53">
                <a:extLst>
                  <a:ext uri="{FF2B5EF4-FFF2-40B4-BE49-F238E27FC236}">
                    <a16:creationId xmlns:a16="http://schemas.microsoft.com/office/drawing/2014/main" id="{1D72F108-5DA4-788B-16C8-6D7EDC7A3962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53">
                <a:extLst>
                  <a:ext uri="{FF2B5EF4-FFF2-40B4-BE49-F238E27FC236}">
                    <a16:creationId xmlns:a16="http://schemas.microsoft.com/office/drawing/2014/main" id="{41079F5D-9EA0-656C-4525-18C6E1ED62AB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53">
                <a:extLst>
                  <a:ext uri="{FF2B5EF4-FFF2-40B4-BE49-F238E27FC236}">
                    <a16:creationId xmlns:a16="http://schemas.microsoft.com/office/drawing/2014/main" id="{2F0BB387-8A34-DAD8-044E-1769F35FED08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3">
                <a:extLst>
                  <a:ext uri="{FF2B5EF4-FFF2-40B4-BE49-F238E27FC236}">
                    <a16:creationId xmlns:a16="http://schemas.microsoft.com/office/drawing/2014/main" id="{684F74E8-9C2C-A861-CBC7-E7E9C3A8F64C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3">
                <a:extLst>
                  <a:ext uri="{FF2B5EF4-FFF2-40B4-BE49-F238E27FC236}">
                    <a16:creationId xmlns:a16="http://schemas.microsoft.com/office/drawing/2014/main" id="{322D28B6-53F3-B7D9-4750-BF57C1E0298B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3">
                <a:extLst>
                  <a:ext uri="{FF2B5EF4-FFF2-40B4-BE49-F238E27FC236}">
                    <a16:creationId xmlns:a16="http://schemas.microsoft.com/office/drawing/2014/main" id="{8984F51F-2AD0-8D86-C871-4590D076D6E8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5" name="Google Shape;1265;p53">
              <a:extLst>
                <a:ext uri="{FF2B5EF4-FFF2-40B4-BE49-F238E27FC236}">
                  <a16:creationId xmlns:a16="http://schemas.microsoft.com/office/drawing/2014/main" id="{DC73389C-F9FF-6FFC-B2F0-3E16BF7952E3}"/>
                </a:ext>
              </a:extLst>
            </p:cNvPr>
            <p:cNvGrpSpPr/>
            <p:nvPr/>
          </p:nvGrpSpPr>
          <p:grpSpPr>
            <a:xfrm rot="5400000" flipH="1">
              <a:off x="1508049" y="219035"/>
              <a:ext cx="318953" cy="1147634"/>
              <a:chOff x="1624200" y="3104050"/>
              <a:chExt cx="439875" cy="1582725"/>
            </a:xfrm>
          </p:grpSpPr>
          <p:sp>
            <p:nvSpPr>
              <p:cNvPr id="1266" name="Google Shape;1266;p53">
                <a:extLst>
                  <a:ext uri="{FF2B5EF4-FFF2-40B4-BE49-F238E27FC236}">
                    <a16:creationId xmlns:a16="http://schemas.microsoft.com/office/drawing/2014/main" id="{B70E610E-DA32-B656-9EFB-5F95C9E1D303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3">
                <a:extLst>
                  <a:ext uri="{FF2B5EF4-FFF2-40B4-BE49-F238E27FC236}">
                    <a16:creationId xmlns:a16="http://schemas.microsoft.com/office/drawing/2014/main" id="{EEA8FEDF-EA91-3F26-5632-C3870F36457D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3">
                <a:extLst>
                  <a:ext uri="{FF2B5EF4-FFF2-40B4-BE49-F238E27FC236}">
                    <a16:creationId xmlns:a16="http://schemas.microsoft.com/office/drawing/2014/main" id="{1943B463-D823-E14C-38BC-9914869A3227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3">
                <a:extLst>
                  <a:ext uri="{FF2B5EF4-FFF2-40B4-BE49-F238E27FC236}">
                    <a16:creationId xmlns:a16="http://schemas.microsoft.com/office/drawing/2014/main" id="{EC1BC325-9695-3185-3335-99BB66127E57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3">
                <a:extLst>
                  <a:ext uri="{FF2B5EF4-FFF2-40B4-BE49-F238E27FC236}">
                    <a16:creationId xmlns:a16="http://schemas.microsoft.com/office/drawing/2014/main" id="{86CAB589-DAEB-275F-0822-D8FAC478E863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3">
                <a:extLst>
                  <a:ext uri="{FF2B5EF4-FFF2-40B4-BE49-F238E27FC236}">
                    <a16:creationId xmlns:a16="http://schemas.microsoft.com/office/drawing/2014/main" id="{1F40FDE1-5106-D92A-E3F2-6AF9A3DF2E46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3">
                <a:extLst>
                  <a:ext uri="{FF2B5EF4-FFF2-40B4-BE49-F238E27FC236}">
                    <a16:creationId xmlns:a16="http://schemas.microsoft.com/office/drawing/2014/main" id="{90E2B5A8-2673-A171-8F3B-25D213C0EE35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3">
                <a:extLst>
                  <a:ext uri="{FF2B5EF4-FFF2-40B4-BE49-F238E27FC236}">
                    <a16:creationId xmlns:a16="http://schemas.microsoft.com/office/drawing/2014/main" id="{E93564CA-4339-5591-28C8-F16FC95A84FC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4" name="Google Shape;1274;p53">
              <a:extLst>
                <a:ext uri="{FF2B5EF4-FFF2-40B4-BE49-F238E27FC236}">
                  <a16:creationId xmlns:a16="http://schemas.microsoft.com/office/drawing/2014/main" id="{F61C43C6-28B3-20E8-6919-432457D474FE}"/>
                </a:ext>
              </a:extLst>
            </p:cNvPr>
            <p:cNvGrpSpPr/>
            <p:nvPr/>
          </p:nvGrpSpPr>
          <p:grpSpPr>
            <a:xfrm rot="5400000" flipH="1">
              <a:off x="2197610" y="506885"/>
              <a:ext cx="590319" cy="298914"/>
              <a:chOff x="268975" y="493100"/>
              <a:chExt cx="888500" cy="449900"/>
            </a:xfrm>
          </p:grpSpPr>
          <p:sp>
            <p:nvSpPr>
              <p:cNvPr id="1275" name="Google Shape;1275;p53">
                <a:extLst>
                  <a:ext uri="{FF2B5EF4-FFF2-40B4-BE49-F238E27FC236}">
                    <a16:creationId xmlns:a16="http://schemas.microsoft.com/office/drawing/2014/main" id="{2C9ECABA-DB2A-7D23-07A2-48A5E6C52F3D}"/>
                  </a:ext>
                </a:extLst>
              </p:cNvPr>
              <p:cNvSpPr/>
              <p:nvPr/>
            </p:nvSpPr>
            <p:spPr>
              <a:xfrm>
                <a:off x="282750" y="513150"/>
                <a:ext cx="860925" cy="252550"/>
              </a:xfrm>
              <a:custGeom>
                <a:avLst/>
                <a:gdLst/>
                <a:ahLst/>
                <a:cxnLst/>
                <a:rect l="l" t="t" r="r" b="b"/>
                <a:pathLst>
                  <a:path w="34437" h="10102" extrusionOk="0">
                    <a:moveTo>
                      <a:pt x="3910" y="1"/>
                    </a:moveTo>
                    <a:lnTo>
                      <a:pt x="0" y="9725"/>
                    </a:lnTo>
                    <a:cubicBezTo>
                      <a:pt x="8296" y="10076"/>
                      <a:pt x="16592" y="10101"/>
                      <a:pt x="24888" y="10101"/>
                    </a:cubicBezTo>
                    <a:cubicBezTo>
                      <a:pt x="28071" y="10101"/>
                      <a:pt x="31254" y="9850"/>
                      <a:pt x="34437" y="9500"/>
                    </a:cubicBezTo>
                    <a:lnTo>
                      <a:pt x="34437" y="1003"/>
                    </a:lnTo>
                    <a:lnTo>
                      <a:pt x="39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3">
                <a:extLst>
                  <a:ext uri="{FF2B5EF4-FFF2-40B4-BE49-F238E27FC236}">
                    <a16:creationId xmlns:a16="http://schemas.microsoft.com/office/drawing/2014/main" id="{0F2A9A3A-69E1-FDF9-D6AF-2D531F46423A}"/>
                  </a:ext>
                </a:extLst>
              </p:cNvPr>
              <p:cNvSpPr/>
              <p:nvPr/>
            </p:nvSpPr>
            <p:spPr>
              <a:xfrm>
                <a:off x="312200" y="749375"/>
                <a:ext cx="818950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7445" extrusionOk="0">
                    <a:moveTo>
                      <a:pt x="32757" y="0"/>
                    </a:moveTo>
                    <a:cubicBezTo>
                      <a:pt x="29725" y="376"/>
                      <a:pt x="26692" y="627"/>
                      <a:pt x="23660" y="627"/>
                    </a:cubicBezTo>
                    <a:cubicBezTo>
                      <a:pt x="15765" y="627"/>
                      <a:pt x="7870" y="627"/>
                      <a:pt x="0" y="226"/>
                    </a:cubicBezTo>
                    <a:lnTo>
                      <a:pt x="0" y="7444"/>
                    </a:lnTo>
                    <a:lnTo>
                      <a:pt x="32757" y="5539"/>
                    </a:lnTo>
                    <a:lnTo>
                      <a:pt x="3275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3">
                <a:extLst>
                  <a:ext uri="{FF2B5EF4-FFF2-40B4-BE49-F238E27FC236}">
                    <a16:creationId xmlns:a16="http://schemas.microsoft.com/office/drawing/2014/main" id="{DD668946-78E9-BE1F-4048-8274951AA5F5}"/>
                  </a:ext>
                </a:extLst>
              </p:cNvPr>
              <p:cNvSpPr/>
              <p:nvPr/>
            </p:nvSpPr>
            <p:spPr>
              <a:xfrm>
                <a:off x="268975" y="493100"/>
                <a:ext cx="136600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17996" extrusionOk="0">
                    <a:moveTo>
                      <a:pt x="0" y="1"/>
                    </a:moveTo>
                    <a:lnTo>
                      <a:pt x="0" y="17996"/>
                    </a:lnTo>
                    <a:lnTo>
                      <a:pt x="4336" y="17996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3">
                <a:extLst>
                  <a:ext uri="{FF2B5EF4-FFF2-40B4-BE49-F238E27FC236}">
                    <a16:creationId xmlns:a16="http://schemas.microsoft.com/office/drawing/2014/main" id="{A070D10C-1F0E-1431-31C1-44E65214B29B}"/>
                  </a:ext>
                </a:extLst>
              </p:cNvPr>
              <p:cNvSpPr/>
              <p:nvPr/>
            </p:nvSpPr>
            <p:spPr>
              <a:xfrm>
                <a:off x="1020850" y="493100"/>
                <a:ext cx="136625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17996" extrusionOk="0">
                    <a:moveTo>
                      <a:pt x="0" y="1"/>
                    </a:moveTo>
                    <a:lnTo>
                      <a:pt x="1680" y="17996"/>
                    </a:lnTo>
                    <a:lnTo>
                      <a:pt x="5464" y="17971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3">
                <a:extLst>
                  <a:ext uri="{FF2B5EF4-FFF2-40B4-BE49-F238E27FC236}">
                    <a16:creationId xmlns:a16="http://schemas.microsoft.com/office/drawing/2014/main" id="{0E080BC4-CC4D-E070-B858-9FF9836D5C94}"/>
                  </a:ext>
                </a:extLst>
              </p:cNvPr>
              <p:cNvSpPr/>
              <p:nvPr/>
            </p:nvSpPr>
            <p:spPr>
              <a:xfrm>
                <a:off x="48512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3">
                <a:extLst>
                  <a:ext uri="{FF2B5EF4-FFF2-40B4-BE49-F238E27FC236}">
                    <a16:creationId xmlns:a16="http://schemas.microsoft.com/office/drawing/2014/main" id="{E1406D6C-100C-AD3A-76D4-4DA002A0D800}"/>
                  </a:ext>
                </a:extLst>
              </p:cNvPr>
              <p:cNvSpPr/>
              <p:nvPr/>
            </p:nvSpPr>
            <p:spPr>
              <a:xfrm>
                <a:off x="6223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6" y="1"/>
                      <a:pt x="0" y="427"/>
                      <a:pt x="0" y="953"/>
                    </a:cubicBezTo>
                    <a:cubicBezTo>
                      <a:pt x="0" y="1480"/>
                      <a:pt x="426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3">
                <a:extLst>
                  <a:ext uri="{FF2B5EF4-FFF2-40B4-BE49-F238E27FC236}">
                    <a16:creationId xmlns:a16="http://schemas.microsoft.com/office/drawing/2014/main" id="{5E4BC23F-4EB4-E009-C566-2F85B93DCA88}"/>
                  </a:ext>
                </a:extLst>
              </p:cNvPr>
              <p:cNvSpPr/>
              <p:nvPr/>
            </p:nvSpPr>
            <p:spPr>
              <a:xfrm>
                <a:off x="7639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3">
                <a:extLst>
                  <a:ext uri="{FF2B5EF4-FFF2-40B4-BE49-F238E27FC236}">
                    <a16:creationId xmlns:a16="http://schemas.microsoft.com/office/drawing/2014/main" id="{4B141B22-EFC1-CFAE-005C-8C2A43A41659}"/>
                  </a:ext>
                </a:extLst>
              </p:cNvPr>
              <p:cNvSpPr/>
              <p:nvPr/>
            </p:nvSpPr>
            <p:spPr>
              <a:xfrm>
                <a:off x="89677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3" name="Google Shape;1283;p53">
              <a:extLst>
                <a:ext uri="{FF2B5EF4-FFF2-40B4-BE49-F238E27FC236}">
                  <a16:creationId xmlns:a16="http://schemas.microsoft.com/office/drawing/2014/main" id="{25FFC391-08E3-334A-E869-8CE7597B58B7}"/>
                </a:ext>
              </a:extLst>
            </p:cNvPr>
            <p:cNvGrpSpPr/>
            <p:nvPr/>
          </p:nvGrpSpPr>
          <p:grpSpPr>
            <a:xfrm rot="5400000" flipH="1">
              <a:off x="2037933" y="962490"/>
              <a:ext cx="615301" cy="593243"/>
              <a:chOff x="294700" y="1050300"/>
              <a:chExt cx="926100" cy="892900"/>
            </a:xfrm>
          </p:grpSpPr>
          <p:sp>
            <p:nvSpPr>
              <p:cNvPr id="1284" name="Google Shape;1284;p53">
                <a:extLst>
                  <a:ext uri="{FF2B5EF4-FFF2-40B4-BE49-F238E27FC236}">
                    <a16:creationId xmlns:a16="http://schemas.microsoft.com/office/drawing/2014/main" id="{B2EB4CF0-7B24-587F-5046-AF350B51D74D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3">
                <a:extLst>
                  <a:ext uri="{FF2B5EF4-FFF2-40B4-BE49-F238E27FC236}">
                    <a16:creationId xmlns:a16="http://schemas.microsoft.com/office/drawing/2014/main" id="{06B91E95-6A6B-4DD1-48E0-94E34A5A3417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3">
                <a:extLst>
                  <a:ext uri="{FF2B5EF4-FFF2-40B4-BE49-F238E27FC236}">
                    <a16:creationId xmlns:a16="http://schemas.microsoft.com/office/drawing/2014/main" id="{E0B1141A-DCA4-9F9D-E01F-21A2D3171FB9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3">
                <a:extLst>
                  <a:ext uri="{FF2B5EF4-FFF2-40B4-BE49-F238E27FC236}">
                    <a16:creationId xmlns:a16="http://schemas.microsoft.com/office/drawing/2014/main" id="{1BE8C2C6-AAC2-2BA9-1B03-3EC8D0B69740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3">
                <a:extLst>
                  <a:ext uri="{FF2B5EF4-FFF2-40B4-BE49-F238E27FC236}">
                    <a16:creationId xmlns:a16="http://schemas.microsoft.com/office/drawing/2014/main" id="{88FCA9A4-EB07-EDC7-DB0C-3BC2C97B5503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3">
                <a:extLst>
                  <a:ext uri="{FF2B5EF4-FFF2-40B4-BE49-F238E27FC236}">
                    <a16:creationId xmlns:a16="http://schemas.microsoft.com/office/drawing/2014/main" id="{B43A507E-28D3-AF61-DD79-698712C9C7C4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3">
                <a:extLst>
                  <a:ext uri="{FF2B5EF4-FFF2-40B4-BE49-F238E27FC236}">
                    <a16:creationId xmlns:a16="http://schemas.microsoft.com/office/drawing/2014/main" id="{B8A6D278-11E1-8254-1854-ABDEEE22D3E2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53">
                <a:extLst>
                  <a:ext uri="{FF2B5EF4-FFF2-40B4-BE49-F238E27FC236}">
                    <a16:creationId xmlns:a16="http://schemas.microsoft.com/office/drawing/2014/main" id="{81CE582E-51A9-DD6D-FF3D-0D8F6DFE97DA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2" name="Google Shape;1292;p53">
              <a:extLst>
                <a:ext uri="{FF2B5EF4-FFF2-40B4-BE49-F238E27FC236}">
                  <a16:creationId xmlns:a16="http://schemas.microsoft.com/office/drawing/2014/main" id="{238E1D03-0E20-C2C7-5B1D-67524C5ABC05}"/>
                </a:ext>
              </a:extLst>
            </p:cNvPr>
            <p:cNvGrpSpPr/>
            <p:nvPr/>
          </p:nvGrpSpPr>
          <p:grpSpPr>
            <a:xfrm rot="5400000" flipH="1">
              <a:off x="1377008" y="867543"/>
              <a:ext cx="292253" cy="1051562"/>
              <a:chOff x="1624200" y="3104050"/>
              <a:chExt cx="439875" cy="1582725"/>
            </a:xfrm>
          </p:grpSpPr>
          <p:sp>
            <p:nvSpPr>
              <p:cNvPr id="1293" name="Google Shape;1293;p53">
                <a:extLst>
                  <a:ext uri="{FF2B5EF4-FFF2-40B4-BE49-F238E27FC236}">
                    <a16:creationId xmlns:a16="http://schemas.microsoft.com/office/drawing/2014/main" id="{1CFE0ABD-F9CD-9B19-16FF-CC73EECB1552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53">
                <a:extLst>
                  <a:ext uri="{FF2B5EF4-FFF2-40B4-BE49-F238E27FC236}">
                    <a16:creationId xmlns:a16="http://schemas.microsoft.com/office/drawing/2014/main" id="{4BCB7EB3-FBB6-E8DD-0DA4-97F262D5D70F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3">
                <a:extLst>
                  <a:ext uri="{FF2B5EF4-FFF2-40B4-BE49-F238E27FC236}">
                    <a16:creationId xmlns:a16="http://schemas.microsoft.com/office/drawing/2014/main" id="{0F24B711-12E6-8CDC-FDA9-19E731565386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3">
                <a:extLst>
                  <a:ext uri="{FF2B5EF4-FFF2-40B4-BE49-F238E27FC236}">
                    <a16:creationId xmlns:a16="http://schemas.microsoft.com/office/drawing/2014/main" id="{3E0146A6-EB61-8601-9DF0-D725DB4314C6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53">
                <a:extLst>
                  <a:ext uri="{FF2B5EF4-FFF2-40B4-BE49-F238E27FC236}">
                    <a16:creationId xmlns:a16="http://schemas.microsoft.com/office/drawing/2014/main" id="{A5C95827-B493-41EF-45C4-EADDFEC6B389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53">
                <a:extLst>
                  <a:ext uri="{FF2B5EF4-FFF2-40B4-BE49-F238E27FC236}">
                    <a16:creationId xmlns:a16="http://schemas.microsoft.com/office/drawing/2014/main" id="{EE6F95B7-D8B9-17D7-887F-C79DACDBEAD2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3">
                <a:extLst>
                  <a:ext uri="{FF2B5EF4-FFF2-40B4-BE49-F238E27FC236}">
                    <a16:creationId xmlns:a16="http://schemas.microsoft.com/office/drawing/2014/main" id="{C6D46A9A-27A0-7281-676F-04F7BCBFB777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3">
                <a:extLst>
                  <a:ext uri="{FF2B5EF4-FFF2-40B4-BE49-F238E27FC236}">
                    <a16:creationId xmlns:a16="http://schemas.microsoft.com/office/drawing/2014/main" id="{A70427F9-E492-4E44-B6B7-CC83DE6460B0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1" name="Google Shape;1301;p53">
              <a:extLst>
                <a:ext uri="{FF2B5EF4-FFF2-40B4-BE49-F238E27FC236}">
                  <a16:creationId xmlns:a16="http://schemas.microsoft.com/office/drawing/2014/main" id="{194943FC-8302-33F4-ECD5-81EDCFC434DB}"/>
                </a:ext>
              </a:extLst>
            </p:cNvPr>
            <p:cNvGrpSpPr/>
            <p:nvPr/>
          </p:nvGrpSpPr>
          <p:grpSpPr>
            <a:xfrm>
              <a:off x="407524" y="1247250"/>
              <a:ext cx="593167" cy="571902"/>
              <a:chOff x="294700" y="1050300"/>
              <a:chExt cx="926100" cy="892900"/>
            </a:xfrm>
          </p:grpSpPr>
          <p:sp>
            <p:nvSpPr>
              <p:cNvPr id="1302" name="Google Shape;1302;p53">
                <a:extLst>
                  <a:ext uri="{FF2B5EF4-FFF2-40B4-BE49-F238E27FC236}">
                    <a16:creationId xmlns:a16="http://schemas.microsoft.com/office/drawing/2014/main" id="{9E8DF16D-DB41-E2E9-522C-0B04AA405BA7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3">
                <a:extLst>
                  <a:ext uri="{FF2B5EF4-FFF2-40B4-BE49-F238E27FC236}">
                    <a16:creationId xmlns:a16="http://schemas.microsoft.com/office/drawing/2014/main" id="{E14B6E79-1FC1-40EF-C6C2-B2C0036545E2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3">
                <a:extLst>
                  <a:ext uri="{FF2B5EF4-FFF2-40B4-BE49-F238E27FC236}">
                    <a16:creationId xmlns:a16="http://schemas.microsoft.com/office/drawing/2014/main" id="{630268FA-8667-E757-817B-5CAF6417DA58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3">
                <a:extLst>
                  <a:ext uri="{FF2B5EF4-FFF2-40B4-BE49-F238E27FC236}">
                    <a16:creationId xmlns:a16="http://schemas.microsoft.com/office/drawing/2014/main" id="{FEE61BF9-D417-4BB8-F934-D5C510637671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3">
                <a:extLst>
                  <a:ext uri="{FF2B5EF4-FFF2-40B4-BE49-F238E27FC236}">
                    <a16:creationId xmlns:a16="http://schemas.microsoft.com/office/drawing/2014/main" id="{D92B6279-FA9E-ACE9-00C6-285A965579C6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3">
                <a:extLst>
                  <a:ext uri="{FF2B5EF4-FFF2-40B4-BE49-F238E27FC236}">
                    <a16:creationId xmlns:a16="http://schemas.microsoft.com/office/drawing/2014/main" id="{7F817AA3-FA69-C3DD-B50F-EBC949B579F4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3">
                <a:extLst>
                  <a:ext uri="{FF2B5EF4-FFF2-40B4-BE49-F238E27FC236}">
                    <a16:creationId xmlns:a16="http://schemas.microsoft.com/office/drawing/2014/main" id="{753FF0BC-6FC2-DBE3-A3E3-C7352B730A52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3">
                <a:extLst>
                  <a:ext uri="{FF2B5EF4-FFF2-40B4-BE49-F238E27FC236}">
                    <a16:creationId xmlns:a16="http://schemas.microsoft.com/office/drawing/2014/main" id="{0ACEECDE-B08A-0384-6317-948FF5B6D4BE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" name="Google Shape;1310;p53">
              <a:extLst>
                <a:ext uri="{FF2B5EF4-FFF2-40B4-BE49-F238E27FC236}">
                  <a16:creationId xmlns:a16="http://schemas.microsoft.com/office/drawing/2014/main" id="{A54DDC46-1EC6-B9EE-D86B-7C7671D6B575}"/>
                </a:ext>
              </a:extLst>
            </p:cNvPr>
            <p:cNvGrpSpPr/>
            <p:nvPr/>
          </p:nvGrpSpPr>
          <p:grpSpPr>
            <a:xfrm rot="5400000" flipH="1">
              <a:off x="-13311" y="1784114"/>
              <a:ext cx="743288" cy="716642"/>
              <a:chOff x="294700" y="1050300"/>
              <a:chExt cx="926100" cy="892900"/>
            </a:xfrm>
          </p:grpSpPr>
          <p:sp>
            <p:nvSpPr>
              <p:cNvPr id="1311" name="Google Shape;1311;p53">
                <a:extLst>
                  <a:ext uri="{FF2B5EF4-FFF2-40B4-BE49-F238E27FC236}">
                    <a16:creationId xmlns:a16="http://schemas.microsoft.com/office/drawing/2014/main" id="{D80E6F9D-54BF-2D1F-02A0-598DE18659A6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53">
                <a:extLst>
                  <a:ext uri="{FF2B5EF4-FFF2-40B4-BE49-F238E27FC236}">
                    <a16:creationId xmlns:a16="http://schemas.microsoft.com/office/drawing/2014/main" id="{DDCCCDF9-A853-C9D0-78DF-5D780E3DB7B9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53">
                <a:extLst>
                  <a:ext uri="{FF2B5EF4-FFF2-40B4-BE49-F238E27FC236}">
                    <a16:creationId xmlns:a16="http://schemas.microsoft.com/office/drawing/2014/main" id="{F02D5D18-BCF6-57FB-146E-69895307D871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53">
                <a:extLst>
                  <a:ext uri="{FF2B5EF4-FFF2-40B4-BE49-F238E27FC236}">
                    <a16:creationId xmlns:a16="http://schemas.microsoft.com/office/drawing/2014/main" id="{4CB0A1FF-07C6-2668-7314-B6BA29EE7146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53">
                <a:extLst>
                  <a:ext uri="{FF2B5EF4-FFF2-40B4-BE49-F238E27FC236}">
                    <a16:creationId xmlns:a16="http://schemas.microsoft.com/office/drawing/2014/main" id="{E4BC1061-5953-BD0E-7E7C-F89670903176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53">
                <a:extLst>
                  <a:ext uri="{FF2B5EF4-FFF2-40B4-BE49-F238E27FC236}">
                    <a16:creationId xmlns:a16="http://schemas.microsoft.com/office/drawing/2014/main" id="{64AB544A-5EDA-C3E7-DE6E-904A198A3716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53">
                <a:extLst>
                  <a:ext uri="{FF2B5EF4-FFF2-40B4-BE49-F238E27FC236}">
                    <a16:creationId xmlns:a16="http://schemas.microsoft.com/office/drawing/2014/main" id="{C9D39498-309D-38C8-BB6A-6C4AFFBA3FB8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53">
                <a:extLst>
                  <a:ext uri="{FF2B5EF4-FFF2-40B4-BE49-F238E27FC236}">
                    <a16:creationId xmlns:a16="http://schemas.microsoft.com/office/drawing/2014/main" id="{AA9DF9CE-EF81-F464-88F5-DA9AD427EF28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53">
              <a:extLst>
                <a:ext uri="{FF2B5EF4-FFF2-40B4-BE49-F238E27FC236}">
                  <a16:creationId xmlns:a16="http://schemas.microsoft.com/office/drawing/2014/main" id="{A1B45009-5D0F-4CD2-8A85-4E1C150D8DEE}"/>
                </a:ext>
              </a:extLst>
            </p:cNvPr>
            <p:cNvGrpSpPr/>
            <p:nvPr/>
          </p:nvGrpSpPr>
          <p:grpSpPr>
            <a:xfrm rot="5400000">
              <a:off x="1882776" y="-513716"/>
              <a:ext cx="395448" cy="1422870"/>
              <a:chOff x="1624200" y="3104050"/>
              <a:chExt cx="439875" cy="1582725"/>
            </a:xfrm>
          </p:grpSpPr>
          <p:sp>
            <p:nvSpPr>
              <p:cNvPr id="1320" name="Google Shape;1320;p53">
                <a:extLst>
                  <a:ext uri="{FF2B5EF4-FFF2-40B4-BE49-F238E27FC236}">
                    <a16:creationId xmlns:a16="http://schemas.microsoft.com/office/drawing/2014/main" id="{F4EECDC5-346B-737C-BCE4-FB36A5A839E5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3">
                <a:extLst>
                  <a:ext uri="{FF2B5EF4-FFF2-40B4-BE49-F238E27FC236}">
                    <a16:creationId xmlns:a16="http://schemas.microsoft.com/office/drawing/2014/main" id="{AAE51E4B-6BB2-FF97-431F-F3E6E1CFCE38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3">
                <a:extLst>
                  <a:ext uri="{FF2B5EF4-FFF2-40B4-BE49-F238E27FC236}">
                    <a16:creationId xmlns:a16="http://schemas.microsoft.com/office/drawing/2014/main" id="{E768AFF8-ECD6-C011-6B23-33D0EC766184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3">
                <a:extLst>
                  <a:ext uri="{FF2B5EF4-FFF2-40B4-BE49-F238E27FC236}">
                    <a16:creationId xmlns:a16="http://schemas.microsoft.com/office/drawing/2014/main" id="{8117AB43-D4FD-F6C1-3AD1-1A7AF34888FC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3">
                <a:extLst>
                  <a:ext uri="{FF2B5EF4-FFF2-40B4-BE49-F238E27FC236}">
                    <a16:creationId xmlns:a16="http://schemas.microsoft.com/office/drawing/2014/main" id="{B6A19479-6785-C19D-32FD-0C445E010894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3">
                <a:extLst>
                  <a:ext uri="{FF2B5EF4-FFF2-40B4-BE49-F238E27FC236}">
                    <a16:creationId xmlns:a16="http://schemas.microsoft.com/office/drawing/2014/main" id="{635D2EDA-0316-E27D-85F3-FC3D44E59E46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3">
                <a:extLst>
                  <a:ext uri="{FF2B5EF4-FFF2-40B4-BE49-F238E27FC236}">
                    <a16:creationId xmlns:a16="http://schemas.microsoft.com/office/drawing/2014/main" id="{832865FC-C78A-D8FD-D636-A3AAB26619FC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3">
                <a:extLst>
                  <a:ext uri="{FF2B5EF4-FFF2-40B4-BE49-F238E27FC236}">
                    <a16:creationId xmlns:a16="http://schemas.microsoft.com/office/drawing/2014/main" id="{10F35FBF-7CE3-422E-BA38-BAA2E93FA1C4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8" name="Google Shape;1328;p53">
              <a:extLst>
                <a:ext uri="{FF2B5EF4-FFF2-40B4-BE49-F238E27FC236}">
                  <a16:creationId xmlns:a16="http://schemas.microsoft.com/office/drawing/2014/main" id="{B2766673-16BA-22E3-FAD0-205BE7FAEB86}"/>
                </a:ext>
              </a:extLst>
            </p:cNvPr>
            <p:cNvGrpSpPr/>
            <p:nvPr/>
          </p:nvGrpSpPr>
          <p:grpSpPr>
            <a:xfrm rot="-5400000" flipH="1">
              <a:off x="491321" y="-482345"/>
              <a:ext cx="395448" cy="1360194"/>
              <a:chOff x="1624200" y="3104050"/>
              <a:chExt cx="439875" cy="1582725"/>
            </a:xfrm>
          </p:grpSpPr>
          <p:sp>
            <p:nvSpPr>
              <p:cNvPr id="1329" name="Google Shape;1329;p53">
                <a:extLst>
                  <a:ext uri="{FF2B5EF4-FFF2-40B4-BE49-F238E27FC236}">
                    <a16:creationId xmlns:a16="http://schemas.microsoft.com/office/drawing/2014/main" id="{2E52E9A9-0CF7-1195-07FE-B9F8B36CFA77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3">
                <a:extLst>
                  <a:ext uri="{FF2B5EF4-FFF2-40B4-BE49-F238E27FC236}">
                    <a16:creationId xmlns:a16="http://schemas.microsoft.com/office/drawing/2014/main" id="{6F78003D-2615-5604-41AE-D8036751DBBA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3">
                <a:extLst>
                  <a:ext uri="{FF2B5EF4-FFF2-40B4-BE49-F238E27FC236}">
                    <a16:creationId xmlns:a16="http://schemas.microsoft.com/office/drawing/2014/main" id="{A4D93FD9-ACDD-604E-3E38-DC0D0FB90C7D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3">
                <a:extLst>
                  <a:ext uri="{FF2B5EF4-FFF2-40B4-BE49-F238E27FC236}">
                    <a16:creationId xmlns:a16="http://schemas.microsoft.com/office/drawing/2014/main" id="{5ABEF15D-D9EA-D20E-7516-EF1787AF8B9D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3">
                <a:extLst>
                  <a:ext uri="{FF2B5EF4-FFF2-40B4-BE49-F238E27FC236}">
                    <a16:creationId xmlns:a16="http://schemas.microsoft.com/office/drawing/2014/main" id="{FDDE848B-3082-0BBB-401D-51F88C8F0859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3">
                <a:extLst>
                  <a:ext uri="{FF2B5EF4-FFF2-40B4-BE49-F238E27FC236}">
                    <a16:creationId xmlns:a16="http://schemas.microsoft.com/office/drawing/2014/main" id="{8DA34768-1245-2957-9493-6BE95BA7198E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3">
                <a:extLst>
                  <a:ext uri="{FF2B5EF4-FFF2-40B4-BE49-F238E27FC236}">
                    <a16:creationId xmlns:a16="http://schemas.microsoft.com/office/drawing/2014/main" id="{AF6542F4-5C18-E9BC-C091-A9EBBDFDA967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3">
                <a:extLst>
                  <a:ext uri="{FF2B5EF4-FFF2-40B4-BE49-F238E27FC236}">
                    <a16:creationId xmlns:a16="http://schemas.microsoft.com/office/drawing/2014/main" id="{566A3124-AFF2-BC6F-4328-F631D007196D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7" name="Google Shape;1337;p53">
              <a:extLst>
                <a:ext uri="{FF2B5EF4-FFF2-40B4-BE49-F238E27FC236}">
                  <a16:creationId xmlns:a16="http://schemas.microsoft.com/office/drawing/2014/main" id="{6B37D346-31F6-D1CC-CF45-CB9F25B8B692}"/>
                </a:ext>
              </a:extLst>
            </p:cNvPr>
            <p:cNvGrpSpPr/>
            <p:nvPr/>
          </p:nvGrpSpPr>
          <p:grpSpPr>
            <a:xfrm rot="5400000">
              <a:off x="2776498" y="11062"/>
              <a:ext cx="615301" cy="593243"/>
              <a:chOff x="294700" y="1050300"/>
              <a:chExt cx="926100" cy="892900"/>
            </a:xfrm>
          </p:grpSpPr>
          <p:sp>
            <p:nvSpPr>
              <p:cNvPr id="1338" name="Google Shape;1338;p53">
                <a:extLst>
                  <a:ext uri="{FF2B5EF4-FFF2-40B4-BE49-F238E27FC236}">
                    <a16:creationId xmlns:a16="http://schemas.microsoft.com/office/drawing/2014/main" id="{7A04F777-C182-07A0-070A-E7DF5360BF52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3">
                <a:extLst>
                  <a:ext uri="{FF2B5EF4-FFF2-40B4-BE49-F238E27FC236}">
                    <a16:creationId xmlns:a16="http://schemas.microsoft.com/office/drawing/2014/main" id="{F2DDA822-1972-E261-820F-3CF640AB62F2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3">
                <a:extLst>
                  <a:ext uri="{FF2B5EF4-FFF2-40B4-BE49-F238E27FC236}">
                    <a16:creationId xmlns:a16="http://schemas.microsoft.com/office/drawing/2014/main" id="{817AA7A3-11A1-4713-295B-8C48CD1D9248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3">
                <a:extLst>
                  <a:ext uri="{FF2B5EF4-FFF2-40B4-BE49-F238E27FC236}">
                    <a16:creationId xmlns:a16="http://schemas.microsoft.com/office/drawing/2014/main" id="{6E878657-494C-F3C6-464C-F1B8E6E9B680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3">
                <a:extLst>
                  <a:ext uri="{FF2B5EF4-FFF2-40B4-BE49-F238E27FC236}">
                    <a16:creationId xmlns:a16="http://schemas.microsoft.com/office/drawing/2014/main" id="{9E75DC64-081A-38F0-9F19-969996644421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3">
                <a:extLst>
                  <a:ext uri="{FF2B5EF4-FFF2-40B4-BE49-F238E27FC236}">
                    <a16:creationId xmlns:a16="http://schemas.microsoft.com/office/drawing/2014/main" id="{28937360-220C-D8D2-D3F9-69DB26474157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3">
                <a:extLst>
                  <a:ext uri="{FF2B5EF4-FFF2-40B4-BE49-F238E27FC236}">
                    <a16:creationId xmlns:a16="http://schemas.microsoft.com/office/drawing/2014/main" id="{7E12AC6B-2801-F97A-16E5-6DEBAAF490A3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3">
                <a:extLst>
                  <a:ext uri="{FF2B5EF4-FFF2-40B4-BE49-F238E27FC236}">
                    <a16:creationId xmlns:a16="http://schemas.microsoft.com/office/drawing/2014/main" id="{B0A6F039-5EBA-C859-771C-C152579F6FDC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470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Plan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850" name="Google Shape;850;p43"/>
          <p:cNvSpPr txBox="1">
            <a:spLocks noGrp="1"/>
          </p:cNvSpPr>
          <p:nvPr>
            <p:ph type="title" idx="7"/>
          </p:nvPr>
        </p:nvSpPr>
        <p:spPr>
          <a:xfrm>
            <a:off x="824298" y="1497183"/>
            <a:ext cx="68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01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851" name="Google Shape;851;p43"/>
          <p:cNvSpPr txBox="1">
            <a:spLocks noGrp="1"/>
          </p:cNvSpPr>
          <p:nvPr>
            <p:ph type="title" idx="8"/>
          </p:nvPr>
        </p:nvSpPr>
        <p:spPr>
          <a:xfrm>
            <a:off x="824298" y="3082991"/>
            <a:ext cx="68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04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852" name="Google Shape;852;p43"/>
          <p:cNvSpPr txBox="1">
            <a:spLocks noGrp="1"/>
          </p:cNvSpPr>
          <p:nvPr>
            <p:ph type="title" idx="9"/>
          </p:nvPr>
        </p:nvSpPr>
        <p:spPr>
          <a:xfrm>
            <a:off x="3454551" y="1497183"/>
            <a:ext cx="68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02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853" name="Google Shape;853;p43"/>
          <p:cNvSpPr txBox="1">
            <a:spLocks noGrp="1"/>
          </p:cNvSpPr>
          <p:nvPr>
            <p:ph type="title" idx="13"/>
          </p:nvPr>
        </p:nvSpPr>
        <p:spPr>
          <a:xfrm>
            <a:off x="3454551" y="3082991"/>
            <a:ext cx="68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05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title" idx="14"/>
          </p:nvPr>
        </p:nvSpPr>
        <p:spPr>
          <a:xfrm>
            <a:off x="6084800" y="1497183"/>
            <a:ext cx="68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03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855" name="Google Shape;855;p43"/>
          <p:cNvSpPr txBox="1">
            <a:spLocks noGrp="1"/>
          </p:cNvSpPr>
          <p:nvPr>
            <p:ph type="title" idx="15"/>
          </p:nvPr>
        </p:nvSpPr>
        <p:spPr>
          <a:xfrm>
            <a:off x="6084800" y="3082991"/>
            <a:ext cx="68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06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856" name="Google Shape;856;p43"/>
          <p:cNvSpPr txBox="1">
            <a:spLocks noGrp="1"/>
          </p:cNvSpPr>
          <p:nvPr>
            <p:ph type="subTitle" idx="16"/>
          </p:nvPr>
        </p:nvSpPr>
        <p:spPr>
          <a:xfrm>
            <a:off x="720000" y="2056575"/>
            <a:ext cx="244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Contexte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857" name="Google Shape;857;p43"/>
          <p:cNvSpPr txBox="1">
            <a:spLocks noGrp="1"/>
          </p:cNvSpPr>
          <p:nvPr>
            <p:ph type="subTitle" idx="17"/>
          </p:nvPr>
        </p:nvSpPr>
        <p:spPr>
          <a:xfrm>
            <a:off x="3350253" y="2056575"/>
            <a:ext cx="244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Données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858" name="Google Shape;858;p43"/>
          <p:cNvSpPr txBox="1">
            <a:spLocks noGrp="1"/>
          </p:cNvSpPr>
          <p:nvPr>
            <p:ph type="subTitle" idx="18"/>
          </p:nvPr>
        </p:nvSpPr>
        <p:spPr>
          <a:xfrm>
            <a:off x="5980502" y="2056575"/>
            <a:ext cx="244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Plan du DashBoard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859" name="Google Shape;859;p43"/>
          <p:cNvSpPr txBox="1">
            <a:spLocks noGrp="1"/>
          </p:cNvSpPr>
          <p:nvPr>
            <p:ph type="subTitle" idx="19"/>
          </p:nvPr>
        </p:nvSpPr>
        <p:spPr>
          <a:xfrm>
            <a:off x="720000" y="3642448"/>
            <a:ext cx="2443500" cy="6927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Présentation du DashBoard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860" name="Google Shape;860;p43"/>
          <p:cNvSpPr txBox="1">
            <a:spLocks noGrp="1"/>
          </p:cNvSpPr>
          <p:nvPr>
            <p:ph type="subTitle" idx="20"/>
          </p:nvPr>
        </p:nvSpPr>
        <p:spPr>
          <a:xfrm>
            <a:off x="3350247" y="3642447"/>
            <a:ext cx="2443500" cy="6927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Kanit Medium" panose="020B0604020202020204" pitchFamily="34" charset="-34"/>
                <a:cs typeface="Kanit Medium" panose="020B0604020202020204" pitchFamily="34" charset="-34"/>
              </a:rPr>
              <a:t>Accessibilité et Optimisation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subTitle" idx="21"/>
          </p:nvPr>
        </p:nvSpPr>
        <p:spPr>
          <a:xfrm>
            <a:off x="5980502" y="3642449"/>
            <a:ext cx="2443500" cy="6927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Kanit Medium" panose="020B0604020202020204" pitchFamily="34" charset="-34"/>
                <a:cs typeface="Kanit Medium" panose="020B0604020202020204" pitchFamily="34" charset="-34"/>
              </a:rPr>
              <a:t>Avantages de Power BI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5"/>
          <p:cNvSpPr txBox="1">
            <a:spLocks noGrp="1"/>
          </p:cNvSpPr>
          <p:nvPr>
            <p:ph type="title"/>
          </p:nvPr>
        </p:nvSpPr>
        <p:spPr>
          <a:xfrm>
            <a:off x="4150075" y="2141813"/>
            <a:ext cx="4280700" cy="8830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Kanit Medium" panose="020B0604020202020204" pitchFamily="34" charset="-34"/>
                <a:cs typeface="Kanit Medium" panose="020B0604020202020204" pitchFamily="34" charset="-34"/>
              </a:rPr>
              <a:t>Contexte</a:t>
            </a:r>
          </a:p>
        </p:txBody>
      </p:sp>
      <p:sp>
        <p:nvSpPr>
          <p:cNvPr id="909" name="Google Shape;909;p45"/>
          <p:cNvSpPr txBox="1">
            <a:spLocks noGrp="1"/>
          </p:cNvSpPr>
          <p:nvPr>
            <p:ph type="title" idx="2"/>
          </p:nvPr>
        </p:nvSpPr>
        <p:spPr>
          <a:xfrm>
            <a:off x="4272875" y="951388"/>
            <a:ext cx="1069800" cy="9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01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910" name="Google Shape;910;p45"/>
          <p:cNvSpPr txBox="1">
            <a:spLocks noGrp="1"/>
          </p:cNvSpPr>
          <p:nvPr>
            <p:ph type="subTitle" idx="1"/>
          </p:nvPr>
        </p:nvSpPr>
        <p:spPr>
          <a:xfrm>
            <a:off x="6505211" y="3685037"/>
            <a:ext cx="2429145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Drinking Water  For All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grpSp>
        <p:nvGrpSpPr>
          <p:cNvPr id="911" name="Google Shape;911;p45"/>
          <p:cNvGrpSpPr/>
          <p:nvPr/>
        </p:nvGrpSpPr>
        <p:grpSpPr>
          <a:xfrm>
            <a:off x="261942" y="13"/>
            <a:ext cx="2381597" cy="5155518"/>
            <a:chOff x="261954" y="-428717"/>
            <a:chExt cx="2579719" cy="5584400"/>
          </a:xfrm>
        </p:grpSpPr>
        <p:grpSp>
          <p:nvGrpSpPr>
            <p:cNvPr id="912" name="Google Shape;912;p45"/>
            <p:cNvGrpSpPr/>
            <p:nvPr/>
          </p:nvGrpSpPr>
          <p:grpSpPr>
            <a:xfrm rot="10800000">
              <a:off x="877299" y="1774830"/>
              <a:ext cx="676237" cy="342464"/>
              <a:chOff x="268975" y="493100"/>
              <a:chExt cx="888500" cy="449900"/>
            </a:xfrm>
          </p:grpSpPr>
          <p:sp>
            <p:nvSpPr>
              <p:cNvPr id="913" name="Google Shape;913;p45"/>
              <p:cNvSpPr/>
              <p:nvPr/>
            </p:nvSpPr>
            <p:spPr>
              <a:xfrm>
                <a:off x="282750" y="513150"/>
                <a:ext cx="860925" cy="252550"/>
              </a:xfrm>
              <a:custGeom>
                <a:avLst/>
                <a:gdLst/>
                <a:ahLst/>
                <a:cxnLst/>
                <a:rect l="l" t="t" r="r" b="b"/>
                <a:pathLst>
                  <a:path w="34437" h="10102" extrusionOk="0">
                    <a:moveTo>
                      <a:pt x="3910" y="1"/>
                    </a:moveTo>
                    <a:lnTo>
                      <a:pt x="0" y="9725"/>
                    </a:lnTo>
                    <a:cubicBezTo>
                      <a:pt x="8296" y="10076"/>
                      <a:pt x="16592" y="10101"/>
                      <a:pt x="24888" y="10101"/>
                    </a:cubicBezTo>
                    <a:cubicBezTo>
                      <a:pt x="28071" y="10101"/>
                      <a:pt x="31254" y="9850"/>
                      <a:pt x="34437" y="9500"/>
                    </a:cubicBezTo>
                    <a:lnTo>
                      <a:pt x="34437" y="1003"/>
                    </a:lnTo>
                    <a:lnTo>
                      <a:pt x="39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5"/>
              <p:cNvSpPr/>
              <p:nvPr/>
            </p:nvSpPr>
            <p:spPr>
              <a:xfrm>
                <a:off x="312200" y="749375"/>
                <a:ext cx="818950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7445" extrusionOk="0">
                    <a:moveTo>
                      <a:pt x="32757" y="0"/>
                    </a:moveTo>
                    <a:cubicBezTo>
                      <a:pt x="29725" y="376"/>
                      <a:pt x="26692" y="627"/>
                      <a:pt x="23660" y="627"/>
                    </a:cubicBezTo>
                    <a:cubicBezTo>
                      <a:pt x="15765" y="627"/>
                      <a:pt x="7870" y="627"/>
                      <a:pt x="0" y="226"/>
                    </a:cubicBezTo>
                    <a:lnTo>
                      <a:pt x="0" y="7444"/>
                    </a:lnTo>
                    <a:lnTo>
                      <a:pt x="32757" y="5539"/>
                    </a:lnTo>
                    <a:lnTo>
                      <a:pt x="3275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5"/>
              <p:cNvSpPr/>
              <p:nvPr/>
            </p:nvSpPr>
            <p:spPr>
              <a:xfrm>
                <a:off x="268975" y="493100"/>
                <a:ext cx="136600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17996" extrusionOk="0">
                    <a:moveTo>
                      <a:pt x="0" y="1"/>
                    </a:moveTo>
                    <a:lnTo>
                      <a:pt x="0" y="17996"/>
                    </a:lnTo>
                    <a:lnTo>
                      <a:pt x="4336" y="17996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5"/>
              <p:cNvSpPr/>
              <p:nvPr/>
            </p:nvSpPr>
            <p:spPr>
              <a:xfrm>
                <a:off x="1020850" y="493100"/>
                <a:ext cx="136625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17996" extrusionOk="0">
                    <a:moveTo>
                      <a:pt x="0" y="1"/>
                    </a:moveTo>
                    <a:lnTo>
                      <a:pt x="1680" y="17996"/>
                    </a:lnTo>
                    <a:lnTo>
                      <a:pt x="5464" y="17971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5"/>
              <p:cNvSpPr/>
              <p:nvPr/>
            </p:nvSpPr>
            <p:spPr>
              <a:xfrm>
                <a:off x="48512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5"/>
              <p:cNvSpPr/>
              <p:nvPr/>
            </p:nvSpPr>
            <p:spPr>
              <a:xfrm>
                <a:off x="6223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6" y="1"/>
                      <a:pt x="0" y="427"/>
                      <a:pt x="0" y="953"/>
                    </a:cubicBezTo>
                    <a:cubicBezTo>
                      <a:pt x="0" y="1480"/>
                      <a:pt x="426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5"/>
              <p:cNvSpPr/>
              <p:nvPr/>
            </p:nvSpPr>
            <p:spPr>
              <a:xfrm>
                <a:off x="7639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5"/>
              <p:cNvSpPr/>
              <p:nvPr/>
            </p:nvSpPr>
            <p:spPr>
              <a:xfrm>
                <a:off x="89677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45"/>
            <p:cNvGrpSpPr/>
            <p:nvPr/>
          </p:nvGrpSpPr>
          <p:grpSpPr>
            <a:xfrm rot="10800000" flipH="1">
              <a:off x="1213459" y="744078"/>
              <a:ext cx="318953" cy="1051562"/>
              <a:chOff x="1624200" y="3104050"/>
              <a:chExt cx="439875" cy="1582725"/>
            </a:xfrm>
          </p:grpSpPr>
          <p:sp>
            <p:nvSpPr>
              <p:cNvPr id="922" name="Google Shape;922;p45"/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5"/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5"/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5"/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5"/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5"/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5"/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5"/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45"/>
            <p:cNvGrpSpPr/>
            <p:nvPr/>
          </p:nvGrpSpPr>
          <p:grpSpPr>
            <a:xfrm>
              <a:off x="1213480" y="-428717"/>
              <a:ext cx="318953" cy="1147634"/>
              <a:chOff x="1624200" y="3104050"/>
              <a:chExt cx="439875" cy="1582725"/>
            </a:xfrm>
          </p:grpSpPr>
          <p:sp>
            <p:nvSpPr>
              <p:cNvPr id="931" name="Google Shape;931;p45"/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5"/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5"/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5"/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5"/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5"/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5"/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5"/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9" name="Google Shape;939;p45"/>
            <p:cNvGrpSpPr/>
            <p:nvPr/>
          </p:nvGrpSpPr>
          <p:grpSpPr>
            <a:xfrm flipH="1">
              <a:off x="623141" y="2513467"/>
              <a:ext cx="590319" cy="298914"/>
              <a:chOff x="268975" y="493100"/>
              <a:chExt cx="888500" cy="449900"/>
            </a:xfrm>
          </p:grpSpPr>
          <p:sp>
            <p:nvSpPr>
              <p:cNvPr id="940" name="Google Shape;940;p45"/>
              <p:cNvSpPr/>
              <p:nvPr/>
            </p:nvSpPr>
            <p:spPr>
              <a:xfrm>
                <a:off x="282750" y="513150"/>
                <a:ext cx="860925" cy="252550"/>
              </a:xfrm>
              <a:custGeom>
                <a:avLst/>
                <a:gdLst/>
                <a:ahLst/>
                <a:cxnLst/>
                <a:rect l="l" t="t" r="r" b="b"/>
                <a:pathLst>
                  <a:path w="34437" h="10102" extrusionOk="0">
                    <a:moveTo>
                      <a:pt x="3910" y="1"/>
                    </a:moveTo>
                    <a:lnTo>
                      <a:pt x="0" y="9725"/>
                    </a:lnTo>
                    <a:cubicBezTo>
                      <a:pt x="8296" y="10076"/>
                      <a:pt x="16592" y="10101"/>
                      <a:pt x="24888" y="10101"/>
                    </a:cubicBezTo>
                    <a:cubicBezTo>
                      <a:pt x="28071" y="10101"/>
                      <a:pt x="31254" y="9850"/>
                      <a:pt x="34437" y="9500"/>
                    </a:cubicBezTo>
                    <a:lnTo>
                      <a:pt x="34437" y="1003"/>
                    </a:lnTo>
                    <a:lnTo>
                      <a:pt x="39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5"/>
              <p:cNvSpPr/>
              <p:nvPr/>
            </p:nvSpPr>
            <p:spPr>
              <a:xfrm>
                <a:off x="312200" y="749375"/>
                <a:ext cx="818950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7445" extrusionOk="0">
                    <a:moveTo>
                      <a:pt x="32757" y="0"/>
                    </a:moveTo>
                    <a:cubicBezTo>
                      <a:pt x="29725" y="376"/>
                      <a:pt x="26692" y="627"/>
                      <a:pt x="23660" y="627"/>
                    </a:cubicBezTo>
                    <a:cubicBezTo>
                      <a:pt x="15765" y="627"/>
                      <a:pt x="7870" y="627"/>
                      <a:pt x="0" y="226"/>
                    </a:cubicBezTo>
                    <a:lnTo>
                      <a:pt x="0" y="7444"/>
                    </a:lnTo>
                    <a:lnTo>
                      <a:pt x="32757" y="5539"/>
                    </a:lnTo>
                    <a:lnTo>
                      <a:pt x="3275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5"/>
              <p:cNvSpPr/>
              <p:nvPr/>
            </p:nvSpPr>
            <p:spPr>
              <a:xfrm>
                <a:off x="268975" y="493100"/>
                <a:ext cx="136600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17996" extrusionOk="0">
                    <a:moveTo>
                      <a:pt x="0" y="1"/>
                    </a:moveTo>
                    <a:lnTo>
                      <a:pt x="0" y="17996"/>
                    </a:lnTo>
                    <a:lnTo>
                      <a:pt x="4336" y="17996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5"/>
              <p:cNvSpPr/>
              <p:nvPr/>
            </p:nvSpPr>
            <p:spPr>
              <a:xfrm>
                <a:off x="1020850" y="493100"/>
                <a:ext cx="136625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17996" extrusionOk="0">
                    <a:moveTo>
                      <a:pt x="0" y="1"/>
                    </a:moveTo>
                    <a:lnTo>
                      <a:pt x="1680" y="17996"/>
                    </a:lnTo>
                    <a:lnTo>
                      <a:pt x="5464" y="17971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5"/>
              <p:cNvSpPr/>
              <p:nvPr/>
            </p:nvSpPr>
            <p:spPr>
              <a:xfrm>
                <a:off x="48512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5"/>
              <p:cNvSpPr/>
              <p:nvPr/>
            </p:nvSpPr>
            <p:spPr>
              <a:xfrm>
                <a:off x="6223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6" y="1"/>
                      <a:pt x="0" y="427"/>
                      <a:pt x="0" y="953"/>
                    </a:cubicBezTo>
                    <a:cubicBezTo>
                      <a:pt x="0" y="1480"/>
                      <a:pt x="426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5"/>
              <p:cNvSpPr/>
              <p:nvPr/>
            </p:nvSpPr>
            <p:spPr>
              <a:xfrm>
                <a:off x="7639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5"/>
              <p:cNvSpPr/>
              <p:nvPr/>
            </p:nvSpPr>
            <p:spPr>
              <a:xfrm>
                <a:off x="89677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45"/>
            <p:cNvGrpSpPr/>
            <p:nvPr/>
          </p:nvGrpSpPr>
          <p:grpSpPr>
            <a:xfrm flipH="1">
              <a:off x="1213420" y="2513489"/>
              <a:ext cx="615301" cy="593243"/>
              <a:chOff x="294700" y="1050300"/>
              <a:chExt cx="926100" cy="892900"/>
            </a:xfrm>
          </p:grpSpPr>
          <p:sp>
            <p:nvSpPr>
              <p:cNvPr id="949" name="Google Shape;949;p45"/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5"/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5"/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5"/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5"/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5"/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5"/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5"/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7" name="Google Shape;957;p45"/>
            <p:cNvGrpSpPr/>
            <p:nvPr/>
          </p:nvGrpSpPr>
          <p:grpSpPr>
            <a:xfrm flipH="1">
              <a:off x="1509157" y="3106778"/>
              <a:ext cx="292253" cy="1051562"/>
              <a:chOff x="1624200" y="3104050"/>
              <a:chExt cx="439875" cy="1582725"/>
            </a:xfrm>
          </p:grpSpPr>
          <p:sp>
            <p:nvSpPr>
              <p:cNvPr id="958" name="Google Shape;958;p45"/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5"/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5"/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5"/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5"/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5"/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5"/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5"/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6" name="Google Shape;966;p45"/>
            <p:cNvGrpSpPr/>
            <p:nvPr/>
          </p:nvGrpSpPr>
          <p:grpSpPr>
            <a:xfrm rot="-5400000">
              <a:off x="1498577" y="4165635"/>
              <a:ext cx="593167" cy="571902"/>
              <a:chOff x="294700" y="1050300"/>
              <a:chExt cx="926100" cy="892900"/>
            </a:xfrm>
          </p:grpSpPr>
          <p:sp>
            <p:nvSpPr>
              <p:cNvPr id="967" name="Google Shape;967;p45"/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5"/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5"/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5"/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5"/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5"/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5"/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5"/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5" name="Google Shape;975;p45"/>
            <p:cNvGrpSpPr/>
            <p:nvPr/>
          </p:nvGrpSpPr>
          <p:grpSpPr>
            <a:xfrm flipH="1">
              <a:off x="2032750" y="4439041"/>
              <a:ext cx="743288" cy="716642"/>
              <a:chOff x="294700" y="1050300"/>
              <a:chExt cx="926100" cy="892900"/>
            </a:xfrm>
          </p:grpSpPr>
          <p:sp>
            <p:nvSpPr>
              <p:cNvPr id="976" name="Google Shape;976;p45"/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5"/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5"/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5"/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5"/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5"/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5"/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5"/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45"/>
            <p:cNvGrpSpPr/>
            <p:nvPr/>
          </p:nvGrpSpPr>
          <p:grpSpPr>
            <a:xfrm>
              <a:off x="261954" y="2363759"/>
              <a:ext cx="395448" cy="1422870"/>
              <a:chOff x="1624200" y="3104050"/>
              <a:chExt cx="439875" cy="1582725"/>
            </a:xfrm>
          </p:grpSpPr>
          <p:sp>
            <p:nvSpPr>
              <p:cNvPr id="985" name="Google Shape;985;p45"/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5"/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5"/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5"/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5"/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5"/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5"/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5"/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" name="Google Shape;993;p45"/>
            <p:cNvGrpSpPr/>
            <p:nvPr/>
          </p:nvGrpSpPr>
          <p:grpSpPr>
            <a:xfrm rot="10800000" flipH="1">
              <a:off x="261988" y="3786552"/>
              <a:ext cx="395448" cy="1360194"/>
              <a:chOff x="1624200" y="3104050"/>
              <a:chExt cx="439875" cy="1582725"/>
            </a:xfrm>
          </p:grpSpPr>
          <p:sp>
            <p:nvSpPr>
              <p:cNvPr id="994" name="Google Shape;994;p45"/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5"/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5"/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5"/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5"/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5"/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5"/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5"/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45"/>
            <p:cNvGrpSpPr/>
            <p:nvPr/>
          </p:nvGrpSpPr>
          <p:grpSpPr>
            <a:xfrm>
              <a:off x="261992" y="1774924"/>
              <a:ext cx="615301" cy="593243"/>
              <a:chOff x="294700" y="1050300"/>
              <a:chExt cx="926100" cy="892900"/>
            </a:xfrm>
          </p:grpSpPr>
          <p:sp>
            <p:nvSpPr>
              <p:cNvPr id="1003" name="Google Shape;1003;p45"/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5"/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5"/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5"/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5"/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5"/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5"/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5"/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45"/>
            <p:cNvGrpSpPr/>
            <p:nvPr/>
          </p:nvGrpSpPr>
          <p:grpSpPr>
            <a:xfrm flipH="1">
              <a:off x="1553525" y="1512328"/>
              <a:ext cx="1288148" cy="1594443"/>
              <a:chOff x="4948971" y="84922"/>
              <a:chExt cx="1347435" cy="1667828"/>
            </a:xfrm>
          </p:grpSpPr>
          <p:grpSp>
            <p:nvGrpSpPr>
              <p:cNvPr id="1012" name="Google Shape;1012;p45"/>
              <p:cNvGrpSpPr/>
              <p:nvPr/>
            </p:nvGrpSpPr>
            <p:grpSpPr>
              <a:xfrm>
                <a:off x="5073177" y="84922"/>
                <a:ext cx="1223229" cy="909151"/>
                <a:chOff x="-2981750" y="-2209700"/>
                <a:chExt cx="4656372" cy="3460797"/>
              </a:xfrm>
            </p:grpSpPr>
            <p:sp>
              <p:nvSpPr>
                <p:cNvPr id="1013" name="Google Shape;1013;p45"/>
                <p:cNvSpPr/>
                <p:nvPr/>
              </p:nvSpPr>
              <p:spPr>
                <a:xfrm>
                  <a:off x="-679119" y="-1051535"/>
                  <a:ext cx="2292424" cy="713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21" h="8748" extrusionOk="0">
                      <a:moveTo>
                        <a:pt x="28121" y="0"/>
                      </a:moveTo>
                      <a:lnTo>
                        <a:pt x="0" y="877"/>
                      </a:lnTo>
                      <a:lnTo>
                        <a:pt x="0" y="8246"/>
                      </a:lnTo>
                      <a:cubicBezTo>
                        <a:pt x="2582" y="8521"/>
                        <a:pt x="5188" y="8747"/>
                        <a:pt x="7795" y="8747"/>
                      </a:cubicBezTo>
                      <a:cubicBezTo>
                        <a:pt x="14562" y="8747"/>
                        <a:pt x="21354" y="8747"/>
                        <a:pt x="28121" y="8421"/>
                      </a:cubicBezTo>
                      <a:lnTo>
                        <a:pt x="281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45"/>
                <p:cNvSpPr/>
                <p:nvPr/>
              </p:nvSpPr>
              <p:spPr>
                <a:xfrm>
                  <a:off x="-679119" y="-379396"/>
                  <a:ext cx="2292424" cy="490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21" h="6016" extrusionOk="0">
                      <a:moveTo>
                        <a:pt x="0" y="1"/>
                      </a:moveTo>
                      <a:lnTo>
                        <a:pt x="0" y="5139"/>
                      </a:lnTo>
                      <a:lnTo>
                        <a:pt x="28121" y="6016"/>
                      </a:lnTo>
                      <a:lnTo>
                        <a:pt x="28121" y="176"/>
                      </a:lnTo>
                      <a:cubicBezTo>
                        <a:pt x="21354" y="502"/>
                        <a:pt x="14562" y="502"/>
                        <a:pt x="7795" y="502"/>
                      </a:cubicBezTo>
                      <a:cubicBezTo>
                        <a:pt x="5188" y="502"/>
                        <a:pt x="2582" y="276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45"/>
                <p:cNvSpPr/>
                <p:nvPr/>
              </p:nvSpPr>
              <p:spPr>
                <a:xfrm>
                  <a:off x="1323108" y="-1161914"/>
                  <a:ext cx="351514" cy="1383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" h="16969" extrusionOk="0">
                      <a:moveTo>
                        <a:pt x="1" y="1"/>
                      </a:moveTo>
                      <a:lnTo>
                        <a:pt x="878" y="16968"/>
                      </a:lnTo>
                      <a:lnTo>
                        <a:pt x="4311" y="16968"/>
                      </a:lnTo>
                      <a:lnTo>
                        <a:pt x="43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45"/>
                <p:cNvSpPr/>
                <p:nvPr/>
              </p:nvSpPr>
              <p:spPr>
                <a:xfrm>
                  <a:off x="1020748" y="-600073"/>
                  <a:ext cx="124726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05" extrusionOk="0">
                      <a:moveTo>
                        <a:pt x="752" y="1"/>
                      </a:moveTo>
                      <a:cubicBezTo>
                        <a:pt x="351" y="1"/>
                        <a:pt x="0" y="352"/>
                        <a:pt x="0" y="753"/>
                      </a:cubicBezTo>
                      <a:cubicBezTo>
                        <a:pt x="0" y="1179"/>
                        <a:pt x="351" y="1505"/>
                        <a:pt x="752" y="1505"/>
                      </a:cubicBezTo>
                      <a:cubicBezTo>
                        <a:pt x="1178" y="1505"/>
                        <a:pt x="1529" y="1179"/>
                        <a:pt x="1529" y="753"/>
                      </a:cubicBezTo>
                      <a:cubicBezTo>
                        <a:pt x="1529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45"/>
                <p:cNvSpPr/>
                <p:nvPr/>
              </p:nvSpPr>
              <p:spPr>
                <a:xfrm>
                  <a:off x="667275" y="-600073"/>
                  <a:ext cx="122688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5" extrusionOk="0">
                      <a:moveTo>
                        <a:pt x="752" y="1"/>
                      </a:moveTo>
                      <a:cubicBezTo>
                        <a:pt x="351" y="1"/>
                        <a:pt x="1" y="352"/>
                        <a:pt x="1" y="753"/>
                      </a:cubicBezTo>
                      <a:cubicBezTo>
                        <a:pt x="1" y="1179"/>
                        <a:pt x="351" y="1505"/>
                        <a:pt x="752" y="1505"/>
                      </a:cubicBezTo>
                      <a:cubicBezTo>
                        <a:pt x="1178" y="1505"/>
                        <a:pt x="1504" y="1179"/>
                        <a:pt x="1504" y="753"/>
                      </a:cubicBezTo>
                      <a:cubicBezTo>
                        <a:pt x="1504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45"/>
                <p:cNvSpPr/>
                <p:nvPr/>
              </p:nvSpPr>
              <p:spPr>
                <a:xfrm>
                  <a:off x="303612" y="-600073"/>
                  <a:ext cx="122688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5" extrusionOk="0">
                      <a:moveTo>
                        <a:pt x="752" y="1"/>
                      </a:moveTo>
                      <a:cubicBezTo>
                        <a:pt x="326" y="1"/>
                        <a:pt x="0" y="352"/>
                        <a:pt x="0" y="753"/>
                      </a:cubicBezTo>
                      <a:cubicBezTo>
                        <a:pt x="0" y="1179"/>
                        <a:pt x="326" y="1505"/>
                        <a:pt x="752" y="1505"/>
                      </a:cubicBezTo>
                      <a:cubicBezTo>
                        <a:pt x="1178" y="1505"/>
                        <a:pt x="1504" y="1179"/>
                        <a:pt x="1504" y="753"/>
                      </a:cubicBezTo>
                      <a:cubicBezTo>
                        <a:pt x="1504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45"/>
                <p:cNvSpPr/>
                <p:nvPr/>
              </p:nvSpPr>
              <p:spPr>
                <a:xfrm>
                  <a:off x="-446215" y="-379396"/>
                  <a:ext cx="1816429" cy="59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2" h="728" extrusionOk="0">
                      <a:moveTo>
                        <a:pt x="351" y="1"/>
                      </a:moveTo>
                      <a:cubicBezTo>
                        <a:pt x="151" y="1"/>
                        <a:pt x="0" y="176"/>
                        <a:pt x="0" y="377"/>
                      </a:cubicBezTo>
                      <a:cubicBezTo>
                        <a:pt x="0" y="577"/>
                        <a:pt x="151" y="728"/>
                        <a:pt x="351" y="728"/>
                      </a:cubicBezTo>
                      <a:lnTo>
                        <a:pt x="21905" y="728"/>
                      </a:lnTo>
                      <a:cubicBezTo>
                        <a:pt x="22106" y="728"/>
                        <a:pt x="22281" y="577"/>
                        <a:pt x="22281" y="377"/>
                      </a:cubicBezTo>
                      <a:cubicBezTo>
                        <a:pt x="22281" y="176"/>
                        <a:pt x="22106" y="1"/>
                        <a:pt x="219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45"/>
                <p:cNvSpPr/>
                <p:nvPr/>
              </p:nvSpPr>
              <p:spPr>
                <a:xfrm>
                  <a:off x="-2981750" y="-1026508"/>
                  <a:ext cx="2272044" cy="2261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1" h="27739" extrusionOk="0">
                      <a:moveTo>
                        <a:pt x="15249" y="0"/>
                      </a:moveTo>
                      <a:cubicBezTo>
                        <a:pt x="8402" y="0"/>
                        <a:pt x="2060" y="176"/>
                        <a:pt x="1178" y="996"/>
                      </a:cubicBezTo>
                      <a:cubicBezTo>
                        <a:pt x="0" y="4280"/>
                        <a:pt x="1730" y="27738"/>
                        <a:pt x="1730" y="27738"/>
                      </a:cubicBezTo>
                      <a:lnTo>
                        <a:pt x="13559" y="27513"/>
                      </a:lnTo>
                      <a:cubicBezTo>
                        <a:pt x="13559" y="27513"/>
                        <a:pt x="13208" y="13778"/>
                        <a:pt x="13584" y="13202"/>
                      </a:cubicBezTo>
                      <a:cubicBezTo>
                        <a:pt x="13655" y="13094"/>
                        <a:pt x="14198" y="13050"/>
                        <a:pt x="15036" y="13050"/>
                      </a:cubicBezTo>
                      <a:cubicBezTo>
                        <a:pt x="18676" y="13050"/>
                        <a:pt x="27870" y="13879"/>
                        <a:pt x="27870" y="13879"/>
                      </a:cubicBezTo>
                      <a:lnTo>
                        <a:pt x="27870" y="94"/>
                      </a:lnTo>
                      <a:cubicBezTo>
                        <a:pt x="24357" y="74"/>
                        <a:pt x="19696" y="0"/>
                        <a:pt x="152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45"/>
                <p:cNvSpPr/>
                <p:nvPr/>
              </p:nvSpPr>
              <p:spPr>
                <a:xfrm>
                  <a:off x="-2893871" y="-171926"/>
                  <a:ext cx="1168671" cy="1406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6" h="17256" extrusionOk="0">
                      <a:moveTo>
                        <a:pt x="11031" y="0"/>
                      </a:moveTo>
                      <a:cubicBezTo>
                        <a:pt x="9949" y="0"/>
                        <a:pt x="8992" y="57"/>
                        <a:pt x="8847" y="213"/>
                      </a:cubicBezTo>
                      <a:cubicBezTo>
                        <a:pt x="8552" y="508"/>
                        <a:pt x="8318" y="6051"/>
                        <a:pt x="8371" y="6772"/>
                      </a:cubicBezTo>
                      <a:lnTo>
                        <a:pt x="8371" y="6772"/>
                      </a:lnTo>
                      <a:cubicBezTo>
                        <a:pt x="8169" y="6616"/>
                        <a:pt x="6880" y="6582"/>
                        <a:pt x="5325" y="6582"/>
                      </a:cubicBezTo>
                      <a:cubicBezTo>
                        <a:pt x="4109" y="6582"/>
                        <a:pt x="2730" y="6603"/>
                        <a:pt x="1579" y="6603"/>
                      </a:cubicBezTo>
                      <a:cubicBezTo>
                        <a:pt x="969" y="6603"/>
                        <a:pt x="423" y="6597"/>
                        <a:pt x="0" y="6579"/>
                      </a:cubicBezTo>
                      <a:lnTo>
                        <a:pt x="0" y="6579"/>
                      </a:lnTo>
                      <a:cubicBezTo>
                        <a:pt x="276" y="12268"/>
                        <a:pt x="652" y="17255"/>
                        <a:pt x="652" y="17255"/>
                      </a:cubicBezTo>
                      <a:lnTo>
                        <a:pt x="12481" y="17030"/>
                      </a:lnTo>
                      <a:cubicBezTo>
                        <a:pt x="12481" y="17030"/>
                        <a:pt x="12130" y="3295"/>
                        <a:pt x="12506" y="2719"/>
                      </a:cubicBezTo>
                      <a:cubicBezTo>
                        <a:pt x="12582" y="2594"/>
                        <a:pt x="13258" y="2569"/>
                        <a:pt x="14286" y="2569"/>
                      </a:cubicBezTo>
                      <a:cubicBezTo>
                        <a:pt x="14336" y="1666"/>
                        <a:pt x="14311" y="1215"/>
                        <a:pt x="14336" y="188"/>
                      </a:cubicBezTo>
                      <a:cubicBezTo>
                        <a:pt x="13945" y="90"/>
                        <a:pt x="12390" y="0"/>
                        <a:pt x="110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45"/>
                <p:cNvSpPr/>
                <p:nvPr/>
              </p:nvSpPr>
              <p:spPr>
                <a:xfrm>
                  <a:off x="-2934794" y="899664"/>
                  <a:ext cx="1123835" cy="351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6" h="4311" extrusionOk="0">
                      <a:moveTo>
                        <a:pt x="13785" y="0"/>
                      </a:moveTo>
                      <a:lnTo>
                        <a:pt x="1" y="877"/>
                      </a:lnTo>
                      <a:lnTo>
                        <a:pt x="1" y="4311"/>
                      </a:lnTo>
                      <a:lnTo>
                        <a:pt x="13785" y="4311"/>
                      </a:lnTo>
                      <a:lnTo>
                        <a:pt x="137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45"/>
                <p:cNvSpPr/>
                <p:nvPr/>
              </p:nvSpPr>
              <p:spPr>
                <a:xfrm>
                  <a:off x="-2082822" y="-741022"/>
                  <a:ext cx="124726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30" extrusionOk="0">
                      <a:moveTo>
                        <a:pt x="778" y="1"/>
                      </a:moveTo>
                      <a:cubicBezTo>
                        <a:pt x="352" y="1"/>
                        <a:pt x="1" y="352"/>
                        <a:pt x="1" y="753"/>
                      </a:cubicBezTo>
                      <a:cubicBezTo>
                        <a:pt x="1" y="1179"/>
                        <a:pt x="352" y="1529"/>
                        <a:pt x="778" y="1529"/>
                      </a:cubicBezTo>
                      <a:cubicBezTo>
                        <a:pt x="1179" y="1529"/>
                        <a:pt x="1530" y="1179"/>
                        <a:pt x="1530" y="753"/>
                      </a:cubicBezTo>
                      <a:cubicBezTo>
                        <a:pt x="1530" y="352"/>
                        <a:pt x="1179" y="1"/>
                        <a:pt x="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45"/>
                <p:cNvSpPr/>
                <p:nvPr/>
              </p:nvSpPr>
              <p:spPr>
                <a:xfrm>
                  <a:off x="-1727311" y="-741022"/>
                  <a:ext cx="122688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30" extrusionOk="0">
                      <a:moveTo>
                        <a:pt x="753" y="1"/>
                      </a:moveTo>
                      <a:cubicBezTo>
                        <a:pt x="327" y="1"/>
                        <a:pt x="1" y="352"/>
                        <a:pt x="1" y="753"/>
                      </a:cubicBezTo>
                      <a:cubicBezTo>
                        <a:pt x="1" y="1179"/>
                        <a:pt x="327" y="1529"/>
                        <a:pt x="753" y="1529"/>
                      </a:cubicBezTo>
                      <a:cubicBezTo>
                        <a:pt x="1179" y="1529"/>
                        <a:pt x="1505" y="1179"/>
                        <a:pt x="1505" y="753"/>
                      </a:cubicBezTo>
                      <a:cubicBezTo>
                        <a:pt x="1505" y="352"/>
                        <a:pt x="1179" y="1"/>
                        <a:pt x="7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45"/>
                <p:cNvSpPr/>
                <p:nvPr/>
              </p:nvSpPr>
              <p:spPr>
                <a:xfrm>
                  <a:off x="-2405562" y="-747136"/>
                  <a:ext cx="124644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1505" extrusionOk="0">
                      <a:moveTo>
                        <a:pt x="777" y="0"/>
                      </a:moveTo>
                      <a:cubicBezTo>
                        <a:pt x="351" y="0"/>
                        <a:pt x="0" y="326"/>
                        <a:pt x="0" y="752"/>
                      </a:cubicBezTo>
                      <a:cubicBezTo>
                        <a:pt x="0" y="1178"/>
                        <a:pt x="351" y="1504"/>
                        <a:pt x="777" y="1504"/>
                      </a:cubicBezTo>
                      <a:cubicBezTo>
                        <a:pt x="1178" y="1504"/>
                        <a:pt x="1529" y="1178"/>
                        <a:pt x="1529" y="752"/>
                      </a:cubicBezTo>
                      <a:cubicBezTo>
                        <a:pt x="1529" y="326"/>
                        <a:pt x="1178" y="0"/>
                        <a:pt x="7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45"/>
                <p:cNvSpPr/>
                <p:nvPr/>
              </p:nvSpPr>
              <p:spPr>
                <a:xfrm>
                  <a:off x="-2385182" y="-369125"/>
                  <a:ext cx="122688" cy="122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4" extrusionOk="0">
                      <a:moveTo>
                        <a:pt x="753" y="0"/>
                      </a:moveTo>
                      <a:cubicBezTo>
                        <a:pt x="327" y="0"/>
                        <a:pt x="1" y="326"/>
                        <a:pt x="1" y="752"/>
                      </a:cubicBezTo>
                      <a:cubicBezTo>
                        <a:pt x="1" y="1178"/>
                        <a:pt x="327" y="1504"/>
                        <a:pt x="753" y="1504"/>
                      </a:cubicBezTo>
                      <a:cubicBezTo>
                        <a:pt x="1179" y="1504"/>
                        <a:pt x="1504" y="1178"/>
                        <a:pt x="1504" y="752"/>
                      </a:cubicBezTo>
                      <a:cubicBezTo>
                        <a:pt x="1504" y="326"/>
                        <a:pt x="1179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45"/>
                <p:cNvSpPr/>
                <p:nvPr/>
              </p:nvSpPr>
              <p:spPr>
                <a:xfrm>
                  <a:off x="-2417872" y="-70840"/>
                  <a:ext cx="124726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30" extrusionOk="0">
                      <a:moveTo>
                        <a:pt x="753" y="0"/>
                      </a:moveTo>
                      <a:cubicBezTo>
                        <a:pt x="327" y="0"/>
                        <a:pt x="1" y="351"/>
                        <a:pt x="1" y="752"/>
                      </a:cubicBezTo>
                      <a:cubicBezTo>
                        <a:pt x="1" y="1178"/>
                        <a:pt x="327" y="1529"/>
                        <a:pt x="753" y="1529"/>
                      </a:cubicBezTo>
                      <a:cubicBezTo>
                        <a:pt x="1179" y="1529"/>
                        <a:pt x="1530" y="1178"/>
                        <a:pt x="1530" y="752"/>
                      </a:cubicBezTo>
                      <a:cubicBezTo>
                        <a:pt x="1530" y="351"/>
                        <a:pt x="1179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45"/>
                <p:cNvSpPr/>
                <p:nvPr/>
              </p:nvSpPr>
              <p:spPr>
                <a:xfrm>
                  <a:off x="-2924523" y="-526460"/>
                  <a:ext cx="2026832" cy="694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63" h="8522" extrusionOk="0">
                      <a:moveTo>
                        <a:pt x="5313" y="0"/>
                      </a:moveTo>
                      <a:cubicBezTo>
                        <a:pt x="5113" y="0"/>
                        <a:pt x="4963" y="151"/>
                        <a:pt x="4963" y="351"/>
                      </a:cubicBezTo>
                      <a:lnTo>
                        <a:pt x="4762" y="7795"/>
                      </a:lnTo>
                      <a:lnTo>
                        <a:pt x="351" y="7795"/>
                      </a:lnTo>
                      <a:cubicBezTo>
                        <a:pt x="151" y="7795"/>
                        <a:pt x="0" y="7945"/>
                        <a:pt x="0" y="8146"/>
                      </a:cubicBezTo>
                      <a:cubicBezTo>
                        <a:pt x="0" y="8346"/>
                        <a:pt x="151" y="8522"/>
                        <a:pt x="351" y="8522"/>
                      </a:cubicBezTo>
                      <a:lnTo>
                        <a:pt x="5113" y="8522"/>
                      </a:lnTo>
                      <a:cubicBezTo>
                        <a:pt x="5313" y="8522"/>
                        <a:pt x="5464" y="8346"/>
                        <a:pt x="5489" y="8171"/>
                      </a:cubicBezTo>
                      <a:lnTo>
                        <a:pt x="5664" y="727"/>
                      </a:lnTo>
                      <a:lnTo>
                        <a:pt x="24486" y="727"/>
                      </a:lnTo>
                      <a:cubicBezTo>
                        <a:pt x="24687" y="727"/>
                        <a:pt x="24862" y="577"/>
                        <a:pt x="24862" y="376"/>
                      </a:cubicBezTo>
                      <a:cubicBezTo>
                        <a:pt x="24862" y="176"/>
                        <a:pt x="24687" y="0"/>
                        <a:pt x="244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45"/>
                <p:cNvSpPr/>
                <p:nvPr/>
              </p:nvSpPr>
              <p:spPr>
                <a:xfrm>
                  <a:off x="-1541363" y="-1417318"/>
                  <a:ext cx="1744936" cy="1746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5" h="21430" extrusionOk="0">
                      <a:moveTo>
                        <a:pt x="10702" y="1"/>
                      </a:moveTo>
                      <a:cubicBezTo>
                        <a:pt x="4788" y="1"/>
                        <a:pt x="1" y="4813"/>
                        <a:pt x="1" y="10728"/>
                      </a:cubicBezTo>
                      <a:cubicBezTo>
                        <a:pt x="1" y="16618"/>
                        <a:pt x="4788" y="21430"/>
                        <a:pt x="10702" y="21430"/>
                      </a:cubicBezTo>
                      <a:cubicBezTo>
                        <a:pt x="16592" y="21430"/>
                        <a:pt x="21404" y="16618"/>
                        <a:pt x="21404" y="10728"/>
                      </a:cubicBezTo>
                      <a:cubicBezTo>
                        <a:pt x="21404" y="4813"/>
                        <a:pt x="16592" y="1"/>
                        <a:pt x="107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45"/>
                <p:cNvSpPr/>
                <p:nvPr/>
              </p:nvSpPr>
              <p:spPr>
                <a:xfrm>
                  <a:off x="-760884" y="-1854514"/>
                  <a:ext cx="204371" cy="439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7" h="5389" extrusionOk="0">
                      <a:moveTo>
                        <a:pt x="1" y="0"/>
                      </a:moveTo>
                      <a:lnTo>
                        <a:pt x="1" y="5389"/>
                      </a:lnTo>
                      <a:lnTo>
                        <a:pt x="2507" y="5389"/>
                      </a:lnTo>
                      <a:lnTo>
                        <a:pt x="25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45"/>
                <p:cNvSpPr/>
                <p:nvPr/>
              </p:nvSpPr>
              <p:spPr>
                <a:xfrm>
                  <a:off x="-1792691" y="-2209700"/>
                  <a:ext cx="2284353" cy="49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22" h="6112" extrusionOk="0">
                      <a:moveTo>
                        <a:pt x="26786" y="1"/>
                      </a:moveTo>
                      <a:cubicBezTo>
                        <a:pt x="24893" y="1"/>
                        <a:pt x="17972" y="889"/>
                        <a:pt x="16016" y="1601"/>
                      </a:cubicBezTo>
                      <a:cubicBezTo>
                        <a:pt x="15515" y="999"/>
                        <a:pt x="14763" y="623"/>
                        <a:pt x="13911" y="623"/>
                      </a:cubicBezTo>
                      <a:cubicBezTo>
                        <a:pt x="13034" y="623"/>
                        <a:pt x="12257" y="1024"/>
                        <a:pt x="11755" y="1676"/>
                      </a:cubicBezTo>
                      <a:cubicBezTo>
                        <a:pt x="9622" y="965"/>
                        <a:pt x="3668" y="27"/>
                        <a:pt x="1492" y="27"/>
                      </a:cubicBezTo>
                      <a:cubicBezTo>
                        <a:pt x="1060" y="27"/>
                        <a:pt x="777" y="64"/>
                        <a:pt x="703" y="147"/>
                      </a:cubicBezTo>
                      <a:cubicBezTo>
                        <a:pt x="176" y="723"/>
                        <a:pt x="1" y="4909"/>
                        <a:pt x="577" y="5410"/>
                      </a:cubicBezTo>
                      <a:cubicBezTo>
                        <a:pt x="648" y="5476"/>
                        <a:pt x="991" y="5504"/>
                        <a:pt x="1519" y="5504"/>
                      </a:cubicBezTo>
                      <a:cubicBezTo>
                        <a:pt x="3783" y="5504"/>
                        <a:pt x="9446" y="4992"/>
                        <a:pt x="11580" y="4809"/>
                      </a:cubicBezTo>
                      <a:cubicBezTo>
                        <a:pt x="12056" y="5586"/>
                        <a:pt x="12933" y="6112"/>
                        <a:pt x="13911" y="6112"/>
                      </a:cubicBezTo>
                      <a:cubicBezTo>
                        <a:pt x="14913" y="6112"/>
                        <a:pt x="15790" y="5560"/>
                        <a:pt x="16267" y="4784"/>
                      </a:cubicBezTo>
                      <a:cubicBezTo>
                        <a:pt x="18129" y="4927"/>
                        <a:pt x="24054" y="5722"/>
                        <a:pt x="26450" y="5722"/>
                      </a:cubicBezTo>
                      <a:cubicBezTo>
                        <a:pt x="26988" y="5722"/>
                        <a:pt x="27348" y="5682"/>
                        <a:pt x="27445" y="5586"/>
                      </a:cubicBezTo>
                      <a:cubicBezTo>
                        <a:pt x="27846" y="5134"/>
                        <a:pt x="28021" y="473"/>
                        <a:pt x="27244" y="47"/>
                      </a:cubicBezTo>
                      <a:cubicBezTo>
                        <a:pt x="27187" y="15"/>
                        <a:pt x="27028" y="1"/>
                        <a:pt x="267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45"/>
                <p:cNvSpPr/>
                <p:nvPr/>
              </p:nvSpPr>
              <p:spPr>
                <a:xfrm>
                  <a:off x="-938599" y="-1511312"/>
                  <a:ext cx="561917" cy="190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" h="2332" extrusionOk="0">
                      <a:moveTo>
                        <a:pt x="1153" y="1"/>
                      </a:moveTo>
                      <a:cubicBezTo>
                        <a:pt x="526" y="1"/>
                        <a:pt x="0" y="527"/>
                        <a:pt x="0" y="1179"/>
                      </a:cubicBezTo>
                      <a:cubicBezTo>
                        <a:pt x="0" y="1831"/>
                        <a:pt x="526" y="2332"/>
                        <a:pt x="1153" y="2332"/>
                      </a:cubicBezTo>
                      <a:lnTo>
                        <a:pt x="5714" y="2332"/>
                      </a:lnTo>
                      <a:cubicBezTo>
                        <a:pt x="6366" y="2332"/>
                        <a:pt x="6892" y="1831"/>
                        <a:pt x="6892" y="1179"/>
                      </a:cubicBezTo>
                      <a:cubicBezTo>
                        <a:pt x="6892" y="527"/>
                        <a:pt x="6366" y="1"/>
                        <a:pt x="57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45"/>
                <p:cNvSpPr/>
                <p:nvPr/>
              </p:nvSpPr>
              <p:spPr>
                <a:xfrm>
                  <a:off x="-816074" y="-2128587"/>
                  <a:ext cx="300483" cy="145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6" h="1784" extrusionOk="0">
                      <a:moveTo>
                        <a:pt x="1959" y="1"/>
                      </a:moveTo>
                      <a:cubicBezTo>
                        <a:pt x="1925" y="1"/>
                        <a:pt x="1891" y="2"/>
                        <a:pt x="1856" y="4"/>
                      </a:cubicBezTo>
                      <a:cubicBezTo>
                        <a:pt x="602" y="79"/>
                        <a:pt x="1" y="1307"/>
                        <a:pt x="76" y="1783"/>
                      </a:cubicBezTo>
                      <a:cubicBezTo>
                        <a:pt x="76" y="1783"/>
                        <a:pt x="1154" y="856"/>
                        <a:pt x="1605" y="631"/>
                      </a:cubicBezTo>
                      <a:cubicBezTo>
                        <a:pt x="1664" y="599"/>
                        <a:pt x="1742" y="586"/>
                        <a:pt x="1831" y="586"/>
                      </a:cubicBezTo>
                      <a:cubicBezTo>
                        <a:pt x="2457" y="586"/>
                        <a:pt x="3685" y="1257"/>
                        <a:pt x="3685" y="1257"/>
                      </a:cubicBezTo>
                      <a:cubicBezTo>
                        <a:pt x="3685" y="1257"/>
                        <a:pt x="3164" y="1"/>
                        <a:pt x="19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45"/>
                <p:cNvSpPr/>
                <p:nvPr/>
              </p:nvSpPr>
              <p:spPr>
                <a:xfrm>
                  <a:off x="-1635356" y="-526704"/>
                  <a:ext cx="1855232" cy="53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8" h="6620" extrusionOk="0">
                      <a:moveTo>
                        <a:pt x="339" y="1"/>
                      </a:moveTo>
                      <a:cubicBezTo>
                        <a:pt x="157" y="1"/>
                        <a:pt x="26" y="167"/>
                        <a:pt x="26" y="354"/>
                      </a:cubicBezTo>
                      <a:cubicBezTo>
                        <a:pt x="1" y="555"/>
                        <a:pt x="176" y="730"/>
                        <a:pt x="377" y="730"/>
                      </a:cubicBezTo>
                      <a:lnTo>
                        <a:pt x="5865" y="805"/>
                      </a:lnTo>
                      <a:cubicBezTo>
                        <a:pt x="5916" y="1632"/>
                        <a:pt x="6241" y="3662"/>
                        <a:pt x="7695" y="5116"/>
                      </a:cubicBezTo>
                      <a:cubicBezTo>
                        <a:pt x="8723" y="6119"/>
                        <a:pt x="10076" y="6620"/>
                        <a:pt x="11755" y="6620"/>
                      </a:cubicBezTo>
                      <a:lnTo>
                        <a:pt x="11805" y="6620"/>
                      </a:lnTo>
                      <a:cubicBezTo>
                        <a:pt x="16642" y="6570"/>
                        <a:pt x="17795" y="3537"/>
                        <a:pt x="18046" y="2510"/>
                      </a:cubicBezTo>
                      <a:lnTo>
                        <a:pt x="22382" y="2535"/>
                      </a:lnTo>
                      <a:cubicBezTo>
                        <a:pt x="22582" y="2535"/>
                        <a:pt x="22733" y="2384"/>
                        <a:pt x="22733" y="2184"/>
                      </a:cubicBezTo>
                      <a:cubicBezTo>
                        <a:pt x="22758" y="1983"/>
                        <a:pt x="22582" y="1808"/>
                        <a:pt x="22382" y="1808"/>
                      </a:cubicBezTo>
                      <a:lnTo>
                        <a:pt x="17745" y="1783"/>
                      </a:lnTo>
                      <a:cubicBezTo>
                        <a:pt x="17570" y="1783"/>
                        <a:pt x="17394" y="1908"/>
                        <a:pt x="17369" y="2109"/>
                      </a:cubicBezTo>
                      <a:cubicBezTo>
                        <a:pt x="17369" y="2259"/>
                        <a:pt x="16918" y="5843"/>
                        <a:pt x="11805" y="5893"/>
                      </a:cubicBezTo>
                      <a:lnTo>
                        <a:pt x="11755" y="5893"/>
                      </a:lnTo>
                      <a:cubicBezTo>
                        <a:pt x="9625" y="5893"/>
                        <a:pt x="8121" y="4991"/>
                        <a:pt x="7244" y="3236"/>
                      </a:cubicBezTo>
                      <a:cubicBezTo>
                        <a:pt x="6592" y="1858"/>
                        <a:pt x="6567" y="454"/>
                        <a:pt x="6567" y="454"/>
                      </a:cubicBezTo>
                      <a:cubicBezTo>
                        <a:pt x="6567" y="254"/>
                        <a:pt x="6392" y="78"/>
                        <a:pt x="6216" y="78"/>
                      </a:cubicBezTo>
                      <a:lnTo>
                        <a:pt x="377" y="3"/>
                      </a:lnTo>
                      <a:cubicBezTo>
                        <a:pt x="364" y="2"/>
                        <a:pt x="351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5" name="Google Shape;1035;p45"/>
              <p:cNvGrpSpPr/>
              <p:nvPr/>
            </p:nvGrpSpPr>
            <p:grpSpPr>
              <a:xfrm>
                <a:off x="4948971" y="1128525"/>
                <a:ext cx="624225" cy="624225"/>
                <a:chOff x="1684589" y="328200"/>
                <a:chExt cx="1010400" cy="1010400"/>
              </a:xfrm>
            </p:grpSpPr>
            <p:sp>
              <p:nvSpPr>
                <p:cNvPr id="1036" name="Google Shape;1036;p45"/>
                <p:cNvSpPr/>
                <p:nvPr/>
              </p:nvSpPr>
              <p:spPr>
                <a:xfrm rot="-2700000">
                  <a:off x="1832558" y="476170"/>
                  <a:ext cx="714461" cy="714461"/>
                </a:xfrm>
                <a:prstGeom prst="teardrop">
                  <a:avLst>
                    <a:gd name="adj" fmla="val 1000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1037" name="Google Shape;1037;p45"/>
                <p:cNvSpPr/>
                <p:nvPr/>
              </p:nvSpPr>
              <p:spPr>
                <a:xfrm rot="-2700000">
                  <a:off x="2044276" y="642752"/>
                  <a:ext cx="291045" cy="291045"/>
                </a:xfrm>
                <a:prstGeom prst="teardrop">
                  <a:avLst>
                    <a:gd name="adj" fmla="val 100000"/>
                  </a:avLst>
                </a:prstGeom>
                <a:solidFill>
                  <a:srgbClr val="FFFFFF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1038" name="Google Shape;1038;p45"/>
                <p:cNvSpPr/>
                <p:nvPr/>
              </p:nvSpPr>
              <p:spPr>
                <a:xfrm rot="-2700000">
                  <a:off x="2196676" y="795152"/>
                  <a:ext cx="291045" cy="291045"/>
                </a:xfrm>
                <a:prstGeom prst="teardrop">
                  <a:avLst>
                    <a:gd name="adj" fmla="val 10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</p:grpSp>
      </p:grpSp>
      <p:pic>
        <p:nvPicPr>
          <p:cNvPr id="3" name="Image 2" descr="Une image contenant logo, conception, texte, Graphique">
            <a:extLst>
              <a:ext uri="{FF2B5EF4-FFF2-40B4-BE49-F238E27FC236}">
                <a16:creationId xmlns:a16="http://schemas.microsoft.com/office/drawing/2014/main" id="{AFF854EF-E442-112F-551D-8C75E646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618" t="11555" r="29967" b="13395"/>
          <a:stretch/>
        </p:blipFill>
        <p:spPr>
          <a:xfrm>
            <a:off x="4150075" y="3273593"/>
            <a:ext cx="1958154" cy="1217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 txBox="1">
            <a:spLocks noGrp="1"/>
          </p:cNvSpPr>
          <p:nvPr>
            <p:ph type="title"/>
          </p:nvPr>
        </p:nvSpPr>
        <p:spPr>
          <a:xfrm>
            <a:off x="1027719" y="2265582"/>
            <a:ext cx="5569337" cy="5026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latin typeface="Kanit Medium" panose="020B0604020202020204" pitchFamily="34" charset="-34"/>
                <a:cs typeface="Kanit Medium" panose="020B0604020202020204" pitchFamily="34" charset="-34"/>
              </a:rPr>
              <a:t>3 Domaines d’Expertise!</a:t>
            </a:r>
            <a:endParaRPr sz="2700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867" name="Google Shape;867;p44"/>
          <p:cNvSpPr txBox="1">
            <a:spLocks noGrp="1"/>
          </p:cNvSpPr>
          <p:nvPr>
            <p:ph type="subTitle" idx="1"/>
          </p:nvPr>
        </p:nvSpPr>
        <p:spPr>
          <a:xfrm>
            <a:off x="1213077" y="2815713"/>
            <a:ext cx="4872900" cy="1615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500" dirty="0">
                <a:latin typeface="Kanit Medium" panose="020B0604020202020204" pitchFamily="34" charset="-34"/>
                <a:cs typeface="Kanit Medium" panose="020B0604020202020204" pitchFamily="34" charset="-34"/>
              </a:rPr>
              <a:t>Création de services d’accès à l’eau potable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500" dirty="0">
                <a:latin typeface="Kanit Medium" panose="020B0604020202020204" pitchFamily="34" charset="-34"/>
                <a:cs typeface="Kanit Medium" panose="020B0604020202020204" pitchFamily="34" charset="-34"/>
              </a:rPr>
              <a:t>Modernisation de services d’accès à l’eau déjà existants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500" dirty="0">
                <a:latin typeface="Kanit Medium" panose="020B0604020202020204" pitchFamily="34" charset="-34"/>
                <a:cs typeface="Kanit Medium" panose="020B0604020202020204" pitchFamily="34" charset="-34"/>
              </a:rPr>
              <a:t>Consulting auprès d’adiministration/gouvernements à propos des politiques d’accès à l’eau</a:t>
            </a:r>
            <a:endParaRPr sz="1500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grpSp>
        <p:nvGrpSpPr>
          <p:cNvPr id="868" name="Google Shape;868;p44"/>
          <p:cNvGrpSpPr/>
          <p:nvPr/>
        </p:nvGrpSpPr>
        <p:grpSpPr>
          <a:xfrm>
            <a:off x="6583870" y="291804"/>
            <a:ext cx="2560365" cy="4522150"/>
            <a:chOff x="6583870" y="291804"/>
            <a:chExt cx="2560365" cy="4522150"/>
          </a:xfrm>
        </p:grpSpPr>
        <p:grpSp>
          <p:nvGrpSpPr>
            <p:cNvPr id="869" name="Google Shape;869;p44"/>
            <p:cNvGrpSpPr/>
            <p:nvPr/>
          </p:nvGrpSpPr>
          <p:grpSpPr>
            <a:xfrm>
              <a:off x="6583870" y="2594613"/>
              <a:ext cx="1456854" cy="1456854"/>
              <a:chOff x="1684589" y="328200"/>
              <a:chExt cx="1010400" cy="1010400"/>
            </a:xfrm>
          </p:grpSpPr>
          <p:sp>
            <p:nvSpPr>
              <p:cNvPr id="870" name="Google Shape;870;p44"/>
              <p:cNvSpPr/>
              <p:nvPr/>
            </p:nvSpPr>
            <p:spPr>
              <a:xfrm rot="-2700000">
                <a:off x="1832558" y="476170"/>
                <a:ext cx="714461" cy="714461"/>
              </a:xfrm>
              <a:prstGeom prst="teardrop">
                <a:avLst>
                  <a:gd name="adj" fmla="val 1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871" name="Google Shape;871;p44"/>
              <p:cNvSpPr/>
              <p:nvPr/>
            </p:nvSpPr>
            <p:spPr>
              <a:xfrm rot="-2700000">
                <a:off x="2044276" y="642752"/>
                <a:ext cx="291045" cy="291045"/>
              </a:xfrm>
              <a:prstGeom prst="teardrop">
                <a:avLst>
                  <a:gd name="adj" fmla="val 100000"/>
                </a:avLst>
              </a:prstGeom>
              <a:solidFill>
                <a:srgbClr val="FFFFFF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872" name="Google Shape;872;p44"/>
              <p:cNvSpPr/>
              <p:nvPr/>
            </p:nvSpPr>
            <p:spPr>
              <a:xfrm rot="-2700000">
                <a:off x="2196676" y="795152"/>
                <a:ext cx="291045" cy="29104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873" name="Google Shape;873;p44"/>
            <p:cNvSpPr/>
            <p:nvPr/>
          </p:nvSpPr>
          <p:spPr>
            <a:xfrm rot="-2700000">
              <a:off x="7819226" y="4115020"/>
              <a:ext cx="579016" cy="579016"/>
            </a:xfrm>
            <a:prstGeom prst="teardrop">
              <a:avLst>
                <a:gd name="adj" fmla="val 1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874" name="Google Shape;874;p44"/>
            <p:cNvSpPr/>
            <p:nvPr/>
          </p:nvSpPr>
          <p:spPr>
            <a:xfrm rot="-2700000">
              <a:off x="7146500" y="4250007"/>
              <a:ext cx="235902" cy="235902"/>
            </a:xfrm>
            <a:prstGeom prst="teardrop">
              <a:avLst>
                <a:gd name="adj" fmla="val 1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875" name="Google Shape;875;p44"/>
            <p:cNvSpPr/>
            <p:nvPr/>
          </p:nvSpPr>
          <p:spPr>
            <a:xfrm rot="-2700000">
              <a:off x="8114323" y="3338721"/>
              <a:ext cx="235902" cy="235902"/>
            </a:xfrm>
            <a:prstGeom prst="teardrop">
              <a:avLst>
                <a:gd name="adj" fmla="val 1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876" name="Google Shape;876;p44"/>
            <p:cNvGrpSpPr/>
            <p:nvPr/>
          </p:nvGrpSpPr>
          <p:grpSpPr>
            <a:xfrm>
              <a:off x="7431376" y="291804"/>
              <a:ext cx="1712860" cy="2120143"/>
              <a:chOff x="4948971" y="84922"/>
              <a:chExt cx="1347435" cy="1667828"/>
            </a:xfrm>
          </p:grpSpPr>
          <p:grpSp>
            <p:nvGrpSpPr>
              <p:cNvPr id="877" name="Google Shape;877;p44"/>
              <p:cNvGrpSpPr/>
              <p:nvPr/>
            </p:nvGrpSpPr>
            <p:grpSpPr>
              <a:xfrm>
                <a:off x="5073177" y="84922"/>
                <a:ext cx="1223229" cy="909151"/>
                <a:chOff x="-2981750" y="-2209700"/>
                <a:chExt cx="4656372" cy="3460797"/>
              </a:xfrm>
            </p:grpSpPr>
            <p:sp>
              <p:nvSpPr>
                <p:cNvPr id="878" name="Google Shape;878;p44"/>
                <p:cNvSpPr/>
                <p:nvPr/>
              </p:nvSpPr>
              <p:spPr>
                <a:xfrm>
                  <a:off x="-679119" y="-1051535"/>
                  <a:ext cx="2292424" cy="713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21" h="8748" extrusionOk="0">
                      <a:moveTo>
                        <a:pt x="28121" y="0"/>
                      </a:moveTo>
                      <a:lnTo>
                        <a:pt x="0" y="877"/>
                      </a:lnTo>
                      <a:lnTo>
                        <a:pt x="0" y="8246"/>
                      </a:lnTo>
                      <a:cubicBezTo>
                        <a:pt x="2582" y="8521"/>
                        <a:pt x="5188" y="8747"/>
                        <a:pt x="7795" y="8747"/>
                      </a:cubicBezTo>
                      <a:cubicBezTo>
                        <a:pt x="14562" y="8747"/>
                        <a:pt x="21354" y="8747"/>
                        <a:pt x="28121" y="8421"/>
                      </a:cubicBezTo>
                      <a:lnTo>
                        <a:pt x="281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44"/>
                <p:cNvSpPr/>
                <p:nvPr/>
              </p:nvSpPr>
              <p:spPr>
                <a:xfrm>
                  <a:off x="-679119" y="-379396"/>
                  <a:ext cx="2292424" cy="490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21" h="6016" extrusionOk="0">
                      <a:moveTo>
                        <a:pt x="0" y="1"/>
                      </a:moveTo>
                      <a:lnTo>
                        <a:pt x="0" y="5139"/>
                      </a:lnTo>
                      <a:lnTo>
                        <a:pt x="28121" y="6016"/>
                      </a:lnTo>
                      <a:lnTo>
                        <a:pt x="28121" y="176"/>
                      </a:lnTo>
                      <a:cubicBezTo>
                        <a:pt x="21354" y="502"/>
                        <a:pt x="14562" y="502"/>
                        <a:pt x="7795" y="502"/>
                      </a:cubicBezTo>
                      <a:cubicBezTo>
                        <a:pt x="5188" y="502"/>
                        <a:pt x="2582" y="276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44"/>
                <p:cNvSpPr/>
                <p:nvPr/>
              </p:nvSpPr>
              <p:spPr>
                <a:xfrm>
                  <a:off x="1323108" y="-1161914"/>
                  <a:ext cx="351514" cy="1383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" h="16969" extrusionOk="0">
                      <a:moveTo>
                        <a:pt x="1" y="1"/>
                      </a:moveTo>
                      <a:lnTo>
                        <a:pt x="878" y="16968"/>
                      </a:lnTo>
                      <a:lnTo>
                        <a:pt x="4311" y="16968"/>
                      </a:lnTo>
                      <a:lnTo>
                        <a:pt x="43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44"/>
                <p:cNvSpPr/>
                <p:nvPr/>
              </p:nvSpPr>
              <p:spPr>
                <a:xfrm>
                  <a:off x="1020748" y="-600073"/>
                  <a:ext cx="124726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05" extrusionOk="0">
                      <a:moveTo>
                        <a:pt x="752" y="1"/>
                      </a:moveTo>
                      <a:cubicBezTo>
                        <a:pt x="351" y="1"/>
                        <a:pt x="0" y="352"/>
                        <a:pt x="0" y="753"/>
                      </a:cubicBezTo>
                      <a:cubicBezTo>
                        <a:pt x="0" y="1179"/>
                        <a:pt x="351" y="1505"/>
                        <a:pt x="752" y="1505"/>
                      </a:cubicBezTo>
                      <a:cubicBezTo>
                        <a:pt x="1178" y="1505"/>
                        <a:pt x="1529" y="1179"/>
                        <a:pt x="1529" y="753"/>
                      </a:cubicBezTo>
                      <a:cubicBezTo>
                        <a:pt x="1529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44"/>
                <p:cNvSpPr/>
                <p:nvPr/>
              </p:nvSpPr>
              <p:spPr>
                <a:xfrm>
                  <a:off x="667275" y="-600073"/>
                  <a:ext cx="122688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5" extrusionOk="0">
                      <a:moveTo>
                        <a:pt x="752" y="1"/>
                      </a:moveTo>
                      <a:cubicBezTo>
                        <a:pt x="351" y="1"/>
                        <a:pt x="1" y="352"/>
                        <a:pt x="1" y="753"/>
                      </a:cubicBezTo>
                      <a:cubicBezTo>
                        <a:pt x="1" y="1179"/>
                        <a:pt x="351" y="1505"/>
                        <a:pt x="752" y="1505"/>
                      </a:cubicBezTo>
                      <a:cubicBezTo>
                        <a:pt x="1178" y="1505"/>
                        <a:pt x="1504" y="1179"/>
                        <a:pt x="1504" y="753"/>
                      </a:cubicBezTo>
                      <a:cubicBezTo>
                        <a:pt x="1504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44"/>
                <p:cNvSpPr/>
                <p:nvPr/>
              </p:nvSpPr>
              <p:spPr>
                <a:xfrm>
                  <a:off x="303612" y="-600073"/>
                  <a:ext cx="122688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5" extrusionOk="0">
                      <a:moveTo>
                        <a:pt x="752" y="1"/>
                      </a:moveTo>
                      <a:cubicBezTo>
                        <a:pt x="326" y="1"/>
                        <a:pt x="0" y="352"/>
                        <a:pt x="0" y="753"/>
                      </a:cubicBezTo>
                      <a:cubicBezTo>
                        <a:pt x="0" y="1179"/>
                        <a:pt x="326" y="1505"/>
                        <a:pt x="752" y="1505"/>
                      </a:cubicBezTo>
                      <a:cubicBezTo>
                        <a:pt x="1178" y="1505"/>
                        <a:pt x="1504" y="1179"/>
                        <a:pt x="1504" y="753"/>
                      </a:cubicBezTo>
                      <a:cubicBezTo>
                        <a:pt x="1504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44"/>
                <p:cNvSpPr/>
                <p:nvPr/>
              </p:nvSpPr>
              <p:spPr>
                <a:xfrm>
                  <a:off x="-446215" y="-379396"/>
                  <a:ext cx="1816429" cy="59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2" h="728" extrusionOk="0">
                      <a:moveTo>
                        <a:pt x="351" y="1"/>
                      </a:moveTo>
                      <a:cubicBezTo>
                        <a:pt x="151" y="1"/>
                        <a:pt x="0" y="176"/>
                        <a:pt x="0" y="377"/>
                      </a:cubicBezTo>
                      <a:cubicBezTo>
                        <a:pt x="0" y="577"/>
                        <a:pt x="151" y="728"/>
                        <a:pt x="351" y="728"/>
                      </a:cubicBezTo>
                      <a:lnTo>
                        <a:pt x="21905" y="728"/>
                      </a:lnTo>
                      <a:cubicBezTo>
                        <a:pt x="22106" y="728"/>
                        <a:pt x="22281" y="577"/>
                        <a:pt x="22281" y="377"/>
                      </a:cubicBezTo>
                      <a:cubicBezTo>
                        <a:pt x="22281" y="176"/>
                        <a:pt x="22106" y="1"/>
                        <a:pt x="219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44"/>
                <p:cNvSpPr/>
                <p:nvPr/>
              </p:nvSpPr>
              <p:spPr>
                <a:xfrm>
                  <a:off x="-2981750" y="-1026508"/>
                  <a:ext cx="2272044" cy="2261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1" h="27739" extrusionOk="0">
                      <a:moveTo>
                        <a:pt x="15249" y="0"/>
                      </a:moveTo>
                      <a:cubicBezTo>
                        <a:pt x="8402" y="0"/>
                        <a:pt x="2060" y="176"/>
                        <a:pt x="1178" y="996"/>
                      </a:cubicBezTo>
                      <a:cubicBezTo>
                        <a:pt x="0" y="4280"/>
                        <a:pt x="1730" y="27738"/>
                        <a:pt x="1730" y="27738"/>
                      </a:cubicBezTo>
                      <a:lnTo>
                        <a:pt x="13559" y="27513"/>
                      </a:lnTo>
                      <a:cubicBezTo>
                        <a:pt x="13559" y="27513"/>
                        <a:pt x="13208" y="13778"/>
                        <a:pt x="13584" y="13202"/>
                      </a:cubicBezTo>
                      <a:cubicBezTo>
                        <a:pt x="13655" y="13094"/>
                        <a:pt x="14198" y="13050"/>
                        <a:pt x="15036" y="13050"/>
                      </a:cubicBezTo>
                      <a:cubicBezTo>
                        <a:pt x="18676" y="13050"/>
                        <a:pt x="27870" y="13879"/>
                        <a:pt x="27870" y="13879"/>
                      </a:cubicBezTo>
                      <a:lnTo>
                        <a:pt x="27870" y="94"/>
                      </a:lnTo>
                      <a:cubicBezTo>
                        <a:pt x="24357" y="74"/>
                        <a:pt x="19696" y="0"/>
                        <a:pt x="152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44"/>
                <p:cNvSpPr/>
                <p:nvPr/>
              </p:nvSpPr>
              <p:spPr>
                <a:xfrm>
                  <a:off x="-2893871" y="-171926"/>
                  <a:ext cx="1168671" cy="1406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6" h="17256" extrusionOk="0">
                      <a:moveTo>
                        <a:pt x="11031" y="0"/>
                      </a:moveTo>
                      <a:cubicBezTo>
                        <a:pt x="9949" y="0"/>
                        <a:pt x="8992" y="57"/>
                        <a:pt x="8847" y="213"/>
                      </a:cubicBezTo>
                      <a:cubicBezTo>
                        <a:pt x="8552" y="508"/>
                        <a:pt x="8318" y="6051"/>
                        <a:pt x="8371" y="6772"/>
                      </a:cubicBezTo>
                      <a:lnTo>
                        <a:pt x="8371" y="6772"/>
                      </a:lnTo>
                      <a:cubicBezTo>
                        <a:pt x="8169" y="6616"/>
                        <a:pt x="6880" y="6582"/>
                        <a:pt x="5325" y="6582"/>
                      </a:cubicBezTo>
                      <a:cubicBezTo>
                        <a:pt x="4109" y="6582"/>
                        <a:pt x="2730" y="6603"/>
                        <a:pt x="1579" y="6603"/>
                      </a:cubicBezTo>
                      <a:cubicBezTo>
                        <a:pt x="969" y="6603"/>
                        <a:pt x="423" y="6597"/>
                        <a:pt x="0" y="6579"/>
                      </a:cubicBezTo>
                      <a:lnTo>
                        <a:pt x="0" y="6579"/>
                      </a:lnTo>
                      <a:cubicBezTo>
                        <a:pt x="276" y="12268"/>
                        <a:pt x="652" y="17255"/>
                        <a:pt x="652" y="17255"/>
                      </a:cubicBezTo>
                      <a:lnTo>
                        <a:pt x="12481" y="17030"/>
                      </a:lnTo>
                      <a:cubicBezTo>
                        <a:pt x="12481" y="17030"/>
                        <a:pt x="12130" y="3295"/>
                        <a:pt x="12506" y="2719"/>
                      </a:cubicBezTo>
                      <a:cubicBezTo>
                        <a:pt x="12582" y="2594"/>
                        <a:pt x="13258" y="2569"/>
                        <a:pt x="14286" y="2569"/>
                      </a:cubicBezTo>
                      <a:cubicBezTo>
                        <a:pt x="14336" y="1666"/>
                        <a:pt x="14311" y="1215"/>
                        <a:pt x="14336" y="188"/>
                      </a:cubicBezTo>
                      <a:cubicBezTo>
                        <a:pt x="13945" y="90"/>
                        <a:pt x="12390" y="0"/>
                        <a:pt x="110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44"/>
                <p:cNvSpPr/>
                <p:nvPr/>
              </p:nvSpPr>
              <p:spPr>
                <a:xfrm>
                  <a:off x="-2934794" y="899664"/>
                  <a:ext cx="1123835" cy="351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6" h="4311" extrusionOk="0">
                      <a:moveTo>
                        <a:pt x="13785" y="0"/>
                      </a:moveTo>
                      <a:lnTo>
                        <a:pt x="1" y="877"/>
                      </a:lnTo>
                      <a:lnTo>
                        <a:pt x="1" y="4311"/>
                      </a:lnTo>
                      <a:lnTo>
                        <a:pt x="13785" y="4311"/>
                      </a:lnTo>
                      <a:lnTo>
                        <a:pt x="137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44"/>
                <p:cNvSpPr/>
                <p:nvPr/>
              </p:nvSpPr>
              <p:spPr>
                <a:xfrm>
                  <a:off x="-2082822" y="-741022"/>
                  <a:ext cx="124726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30" extrusionOk="0">
                      <a:moveTo>
                        <a:pt x="778" y="1"/>
                      </a:moveTo>
                      <a:cubicBezTo>
                        <a:pt x="352" y="1"/>
                        <a:pt x="1" y="352"/>
                        <a:pt x="1" y="753"/>
                      </a:cubicBezTo>
                      <a:cubicBezTo>
                        <a:pt x="1" y="1179"/>
                        <a:pt x="352" y="1529"/>
                        <a:pt x="778" y="1529"/>
                      </a:cubicBezTo>
                      <a:cubicBezTo>
                        <a:pt x="1179" y="1529"/>
                        <a:pt x="1530" y="1179"/>
                        <a:pt x="1530" y="753"/>
                      </a:cubicBezTo>
                      <a:cubicBezTo>
                        <a:pt x="1530" y="352"/>
                        <a:pt x="1179" y="1"/>
                        <a:pt x="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44"/>
                <p:cNvSpPr/>
                <p:nvPr/>
              </p:nvSpPr>
              <p:spPr>
                <a:xfrm>
                  <a:off x="-1727311" y="-741022"/>
                  <a:ext cx="122688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30" extrusionOk="0">
                      <a:moveTo>
                        <a:pt x="753" y="1"/>
                      </a:moveTo>
                      <a:cubicBezTo>
                        <a:pt x="327" y="1"/>
                        <a:pt x="1" y="352"/>
                        <a:pt x="1" y="753"/>
                      </a:cubicBezTo>
                      <a:cubicBezTo>
                        <a:pt x="1" y="1179"/>
                        <a:pt x="327" y="1529"/>
                        <a:pt x="753" y="1529"/>
                      </a:cubicBezTo>
                      <a:cubicBezTo>
                        <a:pt x="1179" y="1529"/>
                        <a:pt x="1505" y="1179"/>
                        <a:pt x="1505" y="753"/>
                      </a:cubicBezTo>
                      <a:cubicBezTo>
                        <a:pt x="1505" y="352"/>
                        <a:pt x="1179" y="1"/>
                        <a:pt x="7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44"/>
                <p:cNvSpPr/>
                <p:nvPr/>
              </p:nvSpPr>
              <p:spPr>
                <a:xfrm>
                  <a:off x="-2405562" y="-747136"/>
                  <a:ext cx="124644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1505" extrusionOk="0">
                      <a:moveTo>
                        <a:pt x="777" y="0"/>
                      </a:moveTo>
                      <a:cubicBezTo>
                        <a:pt x="351" y="0"/>
                        <a:pt x="0" y="326"/>
                        <a:pt x="0" y="752"/>
                      </a:cubicBezTo>
                      <a:cubicBezTo>
                        <a:pt x="0" y="1178"/>
                        <a:pt x="351" y="1504"/>
                        <a:pt x="777" y="1504"/>
                      </a:cubicBezTo>
                      <a:cubicBezTo>
                        <a:pt x="1178" y="1504"/>
                        <a:pt x="1529" y="1178"/>
                        <a:pt x="1529" y="752"/>
                      </a:cubicBezTo>
                      <a:cubicBezTo>
                        <a:pt x="1529" y="326"/>
                        <a:pt x="1178" y="0"/>
                        <a:pt x="7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44"/>
                <p:cNvSpPr/>
                <p:nvPr/>
              </p:nvSpPr>
              <p:spPr>
                <a:xfrm>
                  <a:off x="-2385182" y="-369125"/>
                  <a:ext cx="122688" cy="122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4" extrusionOk="0">
                      <a:moveTo>
                        <a:pt x="753" y="0"/>
                      </a:moveTo>
                      <a:cubicBezTo>
                        <a:pt x="327" y="0"/>
                        <a:pt x="1" y="326"/>
                        <a:pt x="1" y="752"/>
                      </a:cubicBezTo>
                      <a:cubicBezTo>
                        <a:pt x="1" y="1178"/>
                        <a:pt x="327" y="1504"/>
                        <a:pt x="753" y="1504"/>
                      </a:cubicBezTo>
                      <a:cubicBezTo>
                        <a:pt x="1179" y="1504"/>
                        <a:pt x="1504" y="1178"/>
                        <a:pt x="1504" y="752"/>
                      </a:cubicBezTo>
                      <a:cubicBezTo>
                        <a:pt x="1504" y="326"/>
                        <a:pt x="1179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44"/>
                <p:cNvSpPr/>
                <p:nvPr/>
              </p:nvSpPr>
              <p:spPr>
                <a:xfrm>
                  <a:off x="-2417872" y="-70840"/>
                  <a:ext cx="124726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30" extrusionOk="0">
                      <a:moveTo>
                        <a:pt x="753" y="0"/>
                      </a:moveTo>
                      <a:cubicBezTo>
                        <a:pt x="327" y="0"/>
                        <a:pt x="1" y="351"/>
                        <a:pt x="1" y="752"/>
                      </a:cubicBezTo>
                      <a:cubicBezTo>
                        <a:pt x="1" y="1178"/>
                        <a:pt x="327" y="1529"/>
                        <a:pt x="753" y="1529"/>
                      </a:cubicBezTo>
                      <a:cubicBezTo>
                        <a:pt x="1179" y="1529"/>
                        <a:pt x="1530" y="1178"/>
                        <a:pt x="1530" y="752"/>
                      </a:cubicBezTo>
                      <a:cubicBezTo>
                        <a:pt x="1530" y="351"/>
                        <a:pt x="1179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44"/>
                <p:cNvSpPr/>
                <p:nvPr/>
              </p:nvSpPr>
              <p:spPr>
                <a:xfrm>
                  <a:off x="-2924523" y="-526460"/>
                  <a:ext cx="2026832" cy="694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63" h="8522" extrusionOk="0">
                      <a:moveTo>
                        <a:pt x="5313" y="0"/>
                      </a:moveTo>
                      <a:cubicBezTo>
                        <a:pt x="5113" y="0"/>
                        <a:pt x="4963" y="151"/>
                        <a:pt x="4963" y="351"/>
                      </a:cubicBezTo>
                      <a:lnTo>
                        <a:pt x="4762" y="7795"/>
                      </a:lnTo>
                      <a:lnTo>
                        <a:pt x="351" y="7795"/>
                      </a:lnTo>
                      <a:cubicBezTo>
                        <a:pt x="151" y="7795"/>
                        <a:pt x="0" y="7945"/>
                        <a:pt x="0" y="8146"/>
                      </a:cubicBezTo>
                      <a:cubicBezTo>
                        <a:pt x="0" y="8346"/>
                        <a:pt x="151" y="8522"/>
                        <a:pt x="351" y="8522"/>
                      </a:cubicBezTo>
                      <a:lnTo>
                        <a:pt x="5113" y="8522"/>
                      </a:lnTo>
                      <a:cubicBezTo>
                        <a:pt x="5313" y="8522"/>
                        <a:pt x="5464" y="8346"/>
                        <a:pt x="5489" y="8171"/>
                      </a:cubicBezTo>
                      <a:lnTo>
                        <a:pt x="5664" y="727"/>
                      </a:lnTo>
                      <a:lnTo>
                        <a:pt x="24486" y="727"/>
                      </a:lnTo>
                      <a:cubicBezTo>
                        <a:pt x="24687" y="727"/>
                        <a:pt x="24862" y="577"/>
                        <a:pt x="24862" y="376"/>
                      </a:cubicBezTo>
                      <a:cubicBezTo>
                        <a:pt x="24862" y="176"/>
                        <a:pt x="24687" y="0"/>
                        <a:pt x="244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44"/>
                <p:cNvSpPr/>
                <p:nvPr/>
              </p:nvSpPr>
              <p:spPr>
                <a:xfrm>
                  <a:off x="-1541363" y="-1417318"/>
                  <a:ext cx="1744936" cy="1746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5" h="21430" extrusionOk="0">
                      <a:moveTo>
                        <a:pt x="10702" y="1"/>
                      </a:moveTo>
                      <a:cubicBezTo>
                        <a:pt x="4788" y="1"/>
                        <a:pt x="1" y="4813"/>
                        <a:pt x="1" y="10728"/>
                      </a:cubicBezTo>
                      <a:cubicBezTo>
                        <a:pt x="1" y="16618"/>
                        <a:pt x="4788" y="21430"/>
                        <a:pt x="10702" y="21430"/>
                      </a:cubicBezTo>
                      <a:cubicBezTo>
                        <a:pt x="16592" y="21430"/>
                        <a:pt x="21404" y="16618"/>
                        <a:pt x="21404" y="10728"/>
                      </a:cubicBezTo>
                      <a:cubicBezTo>
                        <a:pt x="21404" y="4813"/>
                        <a:pt x="16592" y="1"/>
                        <a:pt x="107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44"/>
                <p:cNvSpPr/>
                <p:nvPr/>
              </p:nvSpPr>
              <p:spPr>
                <a:xfrm>
                  <a:off x="-760884" y="-1854514"/>
                  <a:ext cx="204371" cy="439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7" h="5389" extrusionOk="0">
                      <a:moveTo>
                        <a:pt x="1" y="0"/>
                      </a:moveTo>
                      <a:lnTo>
                        <a:pt x="1" y="5389"/>
                      </a:lnTo>
                      <a:lnTo>
                        <a:pt x="2507" y="5389"/>
                      </a:lnTo>
                      <a:lnTo>
                        <a:pt x="25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44"/>
                <p:cNvSpPr/>
                <p:nvPr/>
              </p:nvSpPr>
              <p:spPr>
                <a:xfrm>
                  <a:off x="-1792691" y="-2209700"/>
                  <a:ext cx="2284353" cy="49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22" h="6112" extrusionOk="0">
                      <a:moveTo>
                        <a:pt x="26786" y="1"/>
                      </a:moveTo>
                      <a:cubicBezTo>
                        <a:pt x="24893" y="1"/>
                        <a:pt x="17972" y="889"/>
                        <a:pt x="16016" y="1601"/>
                      </a:cubicBezTo>
                      <a:cubicBezTo>
                        <a:pt x="15515" y="999"/>
                        <a:pt x="14763" y="623"/>
                        <a:pt x="13911" y="623"/>
                      </a:cubicBezTo>
                      <a:cubicBezTo>
                        <a:pt x="13034" y="623"/>
                        <a:pt x="12257" y="1024"/>
                        <a:pt x="11755" y="1676"/>
                      </a:cubicBezTo>
                      <a:cubicBezTo>
                        <a:pt x="9622" y="965"/>
                        <a:pt x="3668" y="27"/>
                        <a:pt x="1492" y="27"/>
                      </a:cubicBezTo>
                      <a:cubicBezTo>
                        <a:pt x="1060" y="27"/>
                        <a:pt x="777" y="64"/>
                        <a:pt x="703" y="147"/>
                      </a:cubicBezTo>
                      <a:cubicBezTo>
                        <a:pt x="176" y="723"/>
                        <a:pt x="1" y="4909"/>
                        <a:pt x="577" y="5410"/>
                      </a:cubicBezTo>
                      <a:cubicBezTo>
                        <a:pt x="648" y="5476"/>
                        <a:pt x="991" y="5504"/>
                        <a:pt x="1519" y="5504"/>
                      </a:cubicBezTo>
                      <a:cubicBezTo>
                        <a:pt x="3783" y="5504"/>
                        <a:pt x="9446" y="4992"/>
                        <a:pt x="11580" y="4809"/>
                      </a:cubicBezTo>
                      <a:cubicBezTo>
                        <a:pt x="12056" y="5586"/>
                        <a:pt x="12933" y="6112"/>
                        <a:pt x="13911" y="6112"/>
                      </a:cubicBezTo>
                      <a:cubicBezTo>
                        <a:pt x="14913" y="6112"/>
                        <a:pt x="15790" y="5560"/>
                        <a:pt x="16267" y="4784"/>
                      </a:cubicBezTo>
                      <a:cubicBezTo>
                        <a:pt x="18129" y="4927"/>
                        <a:pt x="24054" y="5722"/>
                        <a:pt x="26450" y="5722"/>
                      </a:cubicBezTo>
                      <a:cubicBezTo>
                        <a:pt x="26988" y="5722"/>
                        <a:pt x="27348" y="5682"/>
                        <a:pt x="27445" y="5586"/>
                      </a:cubicBezTo>
                      <a:cubicBezTo>
                        <a:pt x="27846" y="5134"/>
                        <a:pt x="28021" y="473"/>
                        <a:pt x="27244" y="47"/>
                      </a:cubicBezTo>
                      <a:cubicBezTo>
                        <a:pt x="27187" y="15"/>
                        <a:pt x="27028" y="1"/>
                        <a:pt x="267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44"/>
                <p:cNvSpPr/>
                <p:nvPr/>
              </p:nvSpPr>
              <p:spPr>
                <a:xfrm>
                  <a:off x="-938599" y="-1511312"/>
                  <a:ext cx="561917" cy="190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" h="2332" extrusionOk="0">
                      <a:moveTo>
                        <a:pt x="1153" y="1"/>
                      </a:moveTo>
                      <a:cubicBezTo>
                        <a:pt x="526" y="1"/>
                        <a:pt x="0" y="527"/>
                        <a:pt x="0" y="1179"/>
                      </a:cubicBezTo>
                      <a:cubicBezTo>
                        <a:pt x="0" y="1831"/>
                        <a:pt x="526" y="2332"/>
                        <a:pt x="1153" y="2332"/>
                      </a:cubicBezTo>
                      <a:lnTo>
                        <a:pt x="5714" y="2332"/>
                      </a:lnTo>
                      <a:cubicBezTo>
                        <a:pt x="6366" y="2332"/>
                        <a:pt x="6892" y="1831"/>
                        <a:pt x="6892" y="1179"/>
                      </a:cubicBezTo>
                      <a:cubicBezTo>
                        <a:pt x="6892" y="527"/>
                        <a:pt x="6366" y="1"/>
                        <a:pt x="57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44"/>
                <p:cNvSpPr/>
                <p:nvPr/>
              </p:nvSpPr>
              <p:spPr>
                <a:xfrm>
                  <a:off x="-816074" y="-2128587"/>
                  <a:ext cx="300483" cy="145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6" h="1784" extrusionOk="0">
                      <a:moveTo>
                        <a:pt x="1959" y="1"/>
                      </a:moveTo>
                      <a:cubicBezTo>
                        <a:pt x="1925" y="1"/>
                        <a:pt x="1891" y="2"/>
                        <a:pt x="1856" y="4"/>
                      </a:cubicBezTo>
                      <a:cubicBezTo>
                        <a:pt x="602" y="79"/>
                        <a:pt x="1" y="1307"/>
                        <a:pt x="76" y="1783"/>
                      </a:cubicBezTo>
                      <a:cubicBezTo>
                        <a:pt x="76" y="1783"/>
                        <a:pt x="1154" y="856"/>
                        <a:pt x="1605" y="631"/>
                      </a:cubicBezTo>
                      <a:cubicBezTo>
                        <a:pt x="1664" y="599"/>
                        <a:pt x="1742" y="586"/>
                        <a:pt x="1831" y="586"/>
                      </a:cubicBezTo>
                      <a:cubicBezTo>
                        <a:pt x="2457" y="586"/>
                        <a:pt x="3685" y="1257"/>
                        <a:pt x="3685" y="1257"/>
                      </a:cubicBezTo>
                      <a:cubicBezTo>
                        <a:pt x="3685" y="1257"/>
                        <a:pt x="3164" y="1"/>
                        <a:pt x="19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44"/>
                <p:cNvSpPr/>
                <p:nvPr/>
              </p:nvSpPr>
              <p:spPr>
                <a:xfrm>
                  <a:off x="-1635356" y="-526704"/>
                  <a:ext cx="1855232" cy="53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8" h="6620" extrusionOk="0">
                      <a:moveTo>
                        <a:pt x="339" y="1"/>
                      </a:moveTo>
                      <a:cubicBezTo>
                        <a:pt x="157" y="1"/>
                        <a:pt x="26" y="167"/>
                        <a:pt x="26" y="354"/>
                      </a:cubicBezTo>
                      <a:cubicBezTo>
                        <a:pt x="1" y="555"/>
                        <a:pt x="176" y="730"/>
                        <a:pt x="377" y="730"/>
                      </a:cubicBezTo>
                      <a:lnTo>
                        <a:pt x="5865" y="805"/>
                      </a:lnTo>
                      <a:cubicBezTo>
                        <a:pt x="5916" y="1632"/>
                        <a:pt x="6241" y="3662"/>
                        <a:pt x="7695" y="5116"/>
                      </a:cubicBezTo>
                      <a:cubicBezTo>
                        <a:pt x="8723" y="6119"/>
                        <a:pt x="10076" y="6620"/>
                        <a:pt x="11755" y="6620"/>
                      </a:cubicBezTo>
                      <a:lnTo>
                        <a:pt x="11805" y="6620"/>
                      </a:lnTo>
                      <a:cubicBezTo>
                        <a:pt x="16642" y="6570"/>
                        <a:pt x="17795" y="3537"/>
                        <a:pt x="18046" y="2510"/>
                      </a:cubicBezTo>
                      <a:lnTo>
                        <a:pt x="22382" y="2535"/>
                      </a:lnTo>
                      <a:cubicBezTo>
                        <a:pt x="22582" y="2535"/>
                        <a:pt x="22733" y="2384"/>
                        <a:pt x="22733" y="2184"/>
                      </a:cubicBezTo>
                      <a:cubicBezTo>
                        <a:pt x="22758" y="1983"/>
                        <a:pt x="22582" y="1808"/>
                        <a:pt x="22382" y="1808"/>
                      </a:cubicBezTo>
                      <a:lnTo>
                        <a:pt x="17745" y="1783"/>
                      </a:lnTo>
                      <a:cubicBezTo>
                        <a:pt x="17570" y="1783"/>
                        <a:pt x="17394" y="1908"/>
                        <a:pt x="17369" y="2109"/>
                      </a:cubicBezTo>
                      <a:cubicBezTo>
                        <a:pt x="17369" y="2259"/>
                        <a:pt x="16918" y="5843"/>
                        <a:pt x="11805" y="5893"/>
                      </a:cubicBezTo>
                      <a:lnTo>
                        <a:pt x="11755" y="5893"/>
                      </a:lnTo>
                      <a:cubicBezTo>
                        <a:pt x="9625" y="5893"/>
                        <a:pt x="8121" y="4991"/>
                        <a:pt x="7244" y="3236"/>
                      </a:cubicBezTo>
                      <a:cubicBezTo>
                        <a:pt x="6592" y="1858"/>
                        <a:pt x="6567" y="454"/>
                        <a:pt x="6567" y="454"/>
                      </a:cubicBezTo>
                      <a:cubicBezTo>
                        <a:pt x="6567" y="254"/>
                        <a:pt x="6392" y="78"/>
                        <a:pt x="6216" y="78"/>
                      </a:cubicBezTo>
                      <a:lnTo>
                        <a:pt x="377" y="3"/>
                      </a:lnTo>
                      <a:cubicBezTo>
                        <a:pt x="364" y="2"/>
                        <a:pt x="351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0" name="Google Shape;900;p44"/>
              <p:cNvGrpSpPr/>
              <p:nvPr/>
            </p:nvGrpSpPr>
            <p:grpSpPr>
              <a:xfrm>
                <a:off x="4948971" y="1128525"/>
                <a:ext cx="624225" cy="624225"/>
                <a:chOff x="1684589" y="328200"/>
                <a:chExt cx="1010400" cy="1010400"/>
              </a:xfrm>
            </p:grpSpPr>
            <p:sp>
              <p:nvSpPr>
                <p:cNvPr id="901" name="Google Shape;901;p44"/>
                <p:cNvSpPr/>
                <p:nvPr/>
              </p:nvSpPr>
              <p:spPr>
                <a:xfrm rot="-2700000">
                  <a:off x="1832558" y="476170"/>
                  <a:ext cx="714461" cy="714461"/>
                </a:xfrm>
                <a:prstGeom prst="teardrop">
                  <a:avLst>
                    <a:gd name="adj" fmla="val 1000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902" name="Google Shape;902;p44"/>
                <p:cNvSpPr/>
                <p:nvPr/>
              </p:nvSpPr>
              <p:spPr>
                <a:xfrm rot="-2700000">
                  <a:off x="2044276" y="642752"/>
                  <a:ext cx="291045" cy="291045"/>
                </a:xfrm>
                <a:prstGeom prst="teardrop">
                  <a:avLst>
                    <a:gd name="adj" fmla="val 100000"/>
                  </a:avLst>
                </a:prstGeom>
                <a:solidFill>
                  <a:srgbClr val="FFFFFF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903" name="Google Shape;903;p44"/>
                <p:cNvSpPr/>
                <p:nvPr/>
              </p:nvSpPr>
              <p:spPr>
                <a:xfrm rot="-2700000">
                  <a:off x="2196676" y="795152"/>
                  <a:ext cx="291045" cy="291045"/>
                </a:xfrm>
                <a:prstGeom prst="teardrop">
                  <a:avLst>
                    <a:gd name="adj" fmla="val 10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</p:grpSp>
      </p:grpSp>
      <p:sp>
        <p:nvSpPr>
          <p:cNvPr id="2" name="Google Shape;866;p44">
            <a:extLst>
              <a:ext uri="{FF2B5EF4-FFF2-40B4-BE49-F238E27FC236}">
                <a16:creationId xmlns:a16="http://schemas.microsoft.com/office/drawing/2014/main" id="{919E25D5-8CAA-A3AA-4B93-ABA89B202354}"/>
              </a:ext>
            </a:extLst>
          </p:cNvPr>
          <p:cNvSpPr txBox="1">
            <a:spLocks/>
          </p:cNvSpPr>
          <p:nvPr/>
        </p:nvSpPr>
        <p:spPr>
          <a:xfrm>
            <a:off x="1027719" y="4229317"/>
            <a:ext cx="4046591" cy="59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9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2700" dirty="0">
                <a:latin typeface="Kanit Medium" panose="020B0604020202020204" pitchFamily="34" charset="-34"/>
                <a:cs typeface="Kanit Medium" panose="020B0604020202020204" pitchFamily="34" charset="-34"/>
              </a:rPr>
              <a:t>1 Tableau de bord</a:t>
            </a:r>
          </a:p>
        </p:txBody>
      </p:sp>
      <p:sp>
        <p:nvSpPr>
          <p:cNvPr id="3" name="Google Shape;910;p45">
            <a:extLst>
              <a:ext uri="{FF2B5EF4-FFF2-40B4-BE49-F238E27FC236}">
                <a16:creationId xmlns:a16="http://schemas.microsoft.com/office/drawing/2014/main" id="{2AE47568-7BF8-7C8C-93AB-B6B6CB529D01}"/>
              </a:ext>
            </a:extLst>
          </p:cNvPr>
          <p:cNvSpPr txBox="1">
            <a:spLocks/>
          </p:cNvSpPr>
          <p:nvPr/>
        </p:nvSpPr>
        <p:spPr>
          <a:xfrm>
            <a:off x="2411134" y="1404589"/>
            <a:ext cx="4185922" cy="534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/>
            <a:r>
              <a:rPr lang="fr-FR" sz="3000" dirty="0" err="1">
                <a:latin typeface="Kanit Medium" panose="020B0604020202020204" pitchFamily="34" charset="-34"/>
                <a:cs typeface="Kanit Medium" panose="020B0604020202020204" pitchFamily="34" charset="-34"/>
                <a:sym typeface="Archivo Black"/>
              </a:rPr>
              <a:t>Drinking</a:t>
            </a:r>
            <a:r>
              <a:rPr lang="fr-FR" sz="3000" dirty="0">
                <a:latin typeface="Kanit Medium" panose="020B0604020202020204" pitchFamily="34" charset="-34"/>
                <a:cs typeface="Kanit Medium" panose="020B0604020202020204" pitchFamily="34" charset="-34"/>
                <a:sym typeface="Archivo Black"/>
              </a:rPr>
              <a:t> Water  For All</a:t>
            </a:r>
          </a:p>
        </p:txBody>
      </p:sp>
      <p:pic>
        <p:nvPicPr>
          <p:cNvPr id="4" name="Image 3" descr="Une image contenant logo, conception, texte, Graphique">
            <a:extLst>
              <a:ext uri="{FF2B5EF4-FFF2-40B4-BE49-F238E27FC236}">
                <a16:creationId xmlns:a16="http://schemas.microsoft.com/office/drawing/2014/main" id="{708B2713-C3CB-075F-7F90-8A38FC39B0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618" t="11555" r="29967" b="13395"/>
          <a:stretch/>
        </p:blipFill>
        <p:spPr>
          <a:xfrm>
            <a:off x="1090326" y="1327098"/>
            <a:ext cx="1201121" cy="746740"/>
          </a:xfrm>
          <a:prstGeom prst="rect">
            <a:avLst/>
          </a:prstGeom>
        </p:spPr>
      </p:pic>
      <p:sp>
        <p:nvSpPr>
          <p:cNvPr id="18" name="Google Shape;1074;p49">
            <a:extLst>
              <a:ext uri="{FF2B5EF4-FFF2-40B4-BE49-F238E27FC236}">
                <a16:creationId xmlns:a16="http://schemas.microsoft.com/office/drawing/2014/main" id="{1D7E8538-419B-BC9F-BA0D-5E77B28A6931}"/>
              </a:ext>
            </a:extLst>
          </p:cNvPr>
          <p:cNvSpPr txBox="1">
            <a:spLocks/>
          </p:cNvSpPr>
          <p:nvPr/>
        </p:nvSpPr>
        <p:spPr>
          <a:xfrm>
            <a:off x="1134820" y="539500"/>
            <a:ext cx="54622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9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3000" dirty="0">
                <a:latin typeface="Kanit Medium" panose="020B0604020202020204" pitchFamily="34" charset="-34"/>
                <a:cs typeface="Kanit Medium" panose="020B0604020202020204" pitchFamily="34" charset="-34"/>
              </a:rPr>
              <a:t>Contexte et Objectif</a:t>
            </a:r>
          </a:p>
        </p:txBody>
      </p:sp>
      <p:grpSp>
        <p:nvGrpSpPr>
          <p:cNvPr id="19" name="Google Shape;6963;p88">
            <a:extLst>
              <a:ext uri="{FF2B5EF4-FFF2-40B4-BE49-F238E27FC236}">
                <a16:creationId xmlns:a16="http://schemas.microsoft.com/office/drawing/2014/main" id="{FB08AB5A-15AD-7C6B-0CE9-54209ED6C579}"/>
              </a:ext>
            </a:extLst>
          </p:cNvPr>
          <p:cNvGrpSpPr/>
          <p:nvPr/>
        </p:nvGrpSpPr>
        <p:grpSpPr>
          <a:xfrm>
            <a:off x="510433" y="564124"/>
            <a:ext cx="633769" cy="627647"/>
            <a:chOff x="5049725" y="1435050"/>
            <a:chExt cx="486550" cy="481850"/>
          </a:xfrm>
        </p:grpSpPr>
        <p:sp>
          <p:nvSpPr>
            <p:cNvPr id="20" name="Google Shape;6964;p88">
              <a:extLst>
                <a:ext uri="{FF2B5EF4-FFF2-40B4-BE49-F238E27FC236}">
                  <a16:creationId xmlns:a16="http://schemas.microsoft.com/office/drawing/2014/main" id="{A52CC178-3F32-C94B-531F-8A1028D29D2C}"/>
                </a:ext>
              </a:extLst>
            </p:cNvPr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6965;p88">
              <a:extLst>
                <a:ext uri="{FF2B5EF4-FFF2-40B4-BE49-F238E27FC236}">
                  <a16:creationId xmlns:a16="http://schemas.microsoft.com/office/drawing/2014/main" id="{45C7C465-1BB2-8B19-9C2B-C8E0FF6EF6D9}"/>
                </a:ext>
              </a:extLst>
            </p:cNvPr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6966;p88">
              <a:extLst>
                <a:ext uri="{FF2B5EF4-FFF2-40B4-BE49-F238E27FC236}">
                  <a16:creationId xmlns:a16="http://schemas.microsoft.com/office/drawing/2014/main" id="{3232C017-7DD2-8B86-08A7-FAC1D16D668A}"/>
                </a:ext>
              </a:extLst>
            </p:cNvPr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6967;p88">
              <a:extLst>
                <a:ext uri="{FF2B5EF4-FFF2-40B4-BE49-F238E27FC236}">
                  <a16:creationId xmlns:a16="http://schemas.microsoft.com/office/drawing/2014/main" id="{FA9FC5C0-7645-0DF7-2D23-B5CC59867145}"/>
                </a:ext>
              </a:extLst>
            </p:cNvPr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>
          <a:extLst>
            <a:ext uri="{FF2B5EF4-FFF2-40B4-BE49-F238E27FC236}">
              <a16:creationId xmlns:a16="http://schemas.microsoft.com/office/drawing/2014/main" id="{96D1B186-CBE4-1E60-6778-16A8E7050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5">
            <a:extLst>
              <a:ext uri="{FF2B5EF4-FFF2-40B4-BE49-F238E27FC236}">
                <a16:creationId xmlns:a16="http://schemas.microsoft.com/office/drawing/2014/main" id="{4CF8D6CE-4A5A-F8D7-547D-C564359C13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79425" y="2008003"/>
            <a:ext cx="4280700" cy="8830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Kanit Medium" panose="020B0604020202020204" pitchFamily="34" charset="-34"/>
                <a:cs typeface="Kanit Medium" panose="020B0604020202020204" pitchFamily="34" charset="-34"/>
              </a:rPr>
              <a:t>Données</a:t>
            </a:r>
          </a:p>
        </p:txBody>
      </p:sp>
      <p:sp>
        <p:nvSpPr>
          <p:cNvPr id="909" name="Google Shape;909;p45">
            <a:extLst>
              <a:ext uri="{FF2B5EF4-FFF2-40B4-BE49-F238E27FC236}">
                <a16:creationId xmlns:a16="http://schemas.microsoft.com/office/drawing/2014/main" id="{E71DE05D-5B26-4A33-7A4B-C21D185890E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402225" y="817578"/>
            <a:ext cx="1069800" cy="941700"/>
          </a:xfrm>
          <a:prstGeom prst="rect">
            <a:avLst/>
          </a:prstGeom>
          <a:solidFill>
            <a:srgbClr val="318BDE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0"/>
                <a:cs typeface="Kanit Medium" panose="020B0604020202020204" pitchFamily="34" charset="0"/>
              </a:rPr>
              <a:t>02</a:t>
            </a:r>
            <a:endParaRPr dirty="0">
              <a:latin typeface="Kanit Medium" panose="020B0604020202020204" pitchFamily="34" charset="0"/>
              <a:cs typeface="Kanit Medium" panose="020B0604020202020204" pitchFamily="34" charset="0"/>
            </a:endParaRPr>
          </a:p>
        </p:txBody>
      </p:sp>
      <p:grpSp>
        <p:nvGrpSpPr>
          <p:cNvPr id="911" name="Google Shape;911;p45">
            <a:extLst>
              <a:ext uri="{FF2B5EF4-FFF2-40B4-BE49-F238E27FC236}">
                <a16:creationId xmlns:a16="http://schemas.microsoft.com/office/drawing/2014/main" id="{719E92CB-4838-CF1A-FF4D-E0A617E43694}"/>
              </a:ext>
            </a:extLst>
          </p:cNvPr>
          <p:cNvGrpSpPr/>
          <p:nvPr/>
        </p:nvGrpSpPr>
        <p:grpSpPr>
          <a:xfrm>
            <a:off x="261942" y="13"/>
            <a:ext cx="2381597" cy="5155518"/>
            <a:chOff x="261954" y="-428717"/>
            <a:chExt cx="2579719" cy="5584400"/>
          </a:xfrm>
        </p:grpSpPr>
        <p:grpSp>
          <p:nvGrpSpPr>
            <p:cNvPr id="912" name="Google Shape;912;p45">
              <a:extLst>
                <a:ext uri="{FF2B5EF4-FFF2-40B4-BE49-F238E27FC236}">
                  <a16:creationId xmlns:a16="http://schemas.microsoft.com/office/drawing/2014/main" id="{EA14F308-84CE-2504-F02C-BFF8FAEB9624}"/>
                </a:ext>
              </a:extLst>
            </p:cNvPr>
            <p:cNvGrpSpPr/>
            <p:nvPr/>
          </p:nvGrpSpPr>
          <p:grpSpPr>
            <a:xfrm rot="10800000">
              <a:off x="877299" y="1774830"/>
              <a:ext cx="676237" cy="342464"/>
              <a:chOff x="268975" y="493100"/>
              <a:chExt cx="888500" cy="449900"/>
            </a:xfrm>
          </p:grpSpPr>
          <p:sp>
            <p:nvSpPr>
              <p:cNvPr id="913" name="Google Shape;913;p45">
                <a:extLst>
                  <a:ext uri="{FF2B5EF4-FFF2-40B4-BE49-F238E27FC236}">
                    <a16:creationId xmlns:a16="http://schemas.microsoft.com/office/drawing/2014/main" id="{96ACBAA1-9AC0-3E66-7D2C-93D640316C25}"/>
                  </a:ext>
                </a:extLst>
              </p:cNvPr>
              <p:cNvSpPr/>
              <p:nvPr/>
            </p:nvSpPr>
            <p:spPr>
              <a:xfrm>
                <a:off x="282750" y="513150"/>
                <a:ext cx="860925" cy="252550"/>
              </a:xfrm>
              <a:custGeom>
                <a:avLst/>
                <a:gdLst/>
                <a:ahLst/>
                <a:cxnLst/>
                <a:rect l="l" t="t" r="r" b="b"/>
                <a:pathLst>
                  <a:path w="34437" h="10102" extrusionOk="0">
                    <a:moveTo>
                      <a:pt x="3910" y="1"/>
                    </a:moveTo>
                    <a:lnTo>
                      <a:pt x="0" y="9725"/>
                    </a:lnTo>
                    <a:cubicBezTo>
                      <a:pt x="8296" y="10076"/>
                      <a:pt x="16592" y="10101"/>
                      <a:pt x="24888" y="10101"/>
                    </a:cubicBezTo>
                    <a:cubicBezTo>
                      <a:pt x="28071" y="10101"/>
                      <a:pt x="31254" y="9850"/>
                      <a:pt x="34437" y="9500"/>
                    </a:cubicBezTo>
                    <a:lnTo>
                      <a:pt x="34437" y="1003"/>
                    </a:lnTo>
                    <a:lnTo>
                      <a:pt x="39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5">
                <a:extLst>
                  <a:ext uri="{FF2B5EF4-FFF2-40B4-BE49-F238E27FC236}">
                    <a16:creationId xmlns:a16="http://schemas.microsoft.com/office/drawing/2014/main" id="{08C8043B-5AE9-FF7F-41BE-21CC9DD6B26D}"/>
                  </a:ext>
                </a:extLst>
              </p:cNvPr>
              <p:cNvSpPr/>
              <p:nvPr/>
            </p:nvSpPr>
            <p:spPr>
              <a:xfrm>
                <a:off x="312200" y="749375"/>
                <a:ext cx="818950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7445" extrusionOk="0">
                    <a:moveTo>
                      <a:pt x="32757" y="0"/>
                    </a:moveTo>
                    <a:cubicBezTo>
                      <a:pt x="29725" y="376"/>
                      <a:pt x="26692" y="627"/>
                      <a:pt x="23660" y="627"/>
                    </a:cubicBezTo>
                    <a:cubicBezTo>
                      <a:pt x="15765" y="627"/>
                      <a:pt x="7870" y="627"/>
                      <a:pt x="0" y="226"/>
                    </a:cubicBezTo>
                    <a:lnTo>
                      <a:pt x="0" y="7444"/>
                    </a:lnTo>
                    <a:lnTo>
                      <a:pt x="32757" y="5539"/>
                    </a:lnTo>
                    <a:lnTo>
                      <a:pt x="3275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5">
                <a:extLst>
                  <a:ext uri="{FF2B5EF4-FFF2-40B4-BE49-F238E27FC236}">
                    <a16:creationId xmlns:a16="http://schemas.microsoft.com/office/drawing/2014/main" id="{0C33F974-0C1D-4DB6-DF83-2385AE618E43}"/>
                  </a:ext>
                </a:extLst>
              </p:cNvPr>
              <p:cNvSpPr/>
              <p:nvPr/>
            </p:nvSpPr>
            <p:spPr>
              <a:xfrm>
                <a:off x="268975" y="493100"/>
                <a:ext cx="136600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17996" extrusionOk="0">
                    <a:moveTo>
                      <a:pt x="0" y="1"/>
                    </a:moveTo>
                    <a:lnTo>
                      <a:pt x="0" y="17996"/>
                    </a:lnTo>
                    <a:lnTo>
                      <a:pt x="4336" y="17996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5">
                <a:extLst>
                  <a:ext uri="{FF2B5EF4-FFF2-40B4-BE49-F238E27FC236}">
                    <a16:creationId xmlns:a16="http://schemas.microsoft.com/office/drawing/2014/main" id="{A84387CF-6C2E-C9FE-98AB-2395EC911645}"/>
                  </a:ext>
                </a:extLst>
              </p:cNvPr>
              <p:cNvSpPr/>
              <p:nvPr/>
            </p:nvSpPr>
            <p:spPr>
              <a:xfrm>
                <a:off x="1020850" y="493100"/>
                <a:ext cx="136625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17996" extrusionOk="0">
                    <a:moveTo>
                      <a:pt x="0" y="1"/>
                    </a:moveTo>
                    <a:lnTo>
                      <a:pt x="1680" y="17996"/>
                    </a:lnTo>
                    <a:lnTo>
                      <a:pt x="5464" y="17971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5">
                <a:extLst>
                  <a:ext uri="{FF2B5EF4-FFF2-40B4-BE49-F238E27FC236}">
                    <a16:creationId xmlns:a16="http://schemas.microsoft.com/office/drawing/2014/main" id="{1EB6FAB1-BAA3-D1B1-075E-C3B8A6D7EBA4}"/>
                  </a:ext>
                </a:extLst>
              </p:cNvPr>
              <p:cNvSpPr/>
              <p:nvPr/>
            </p:nvSpPr>
            <p:spPr>
              <a:xfrm>
                <a:off x="48512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5">
                <a:extLst>
                  <a:ext uri="{FF2B5EF4-FFF2-40B4-BE49-F238E27FC236}">
                    <a16:creationId xmlns:a16="http://schemas.microsoft.com/office/drawing/2014/main" id="{08975214-6BD8-C347-43FD-701346327210}"/>
                  </a:ext>
                </a:extLst>
              </p:cNvPr>
              <p:cNvSpPr/>
              <p:nvPr/>
            </p:nvSpPr>
            <p:spPr>
              <a:xfrm>
                <a:off x="6223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6" y="1"/>
                      <a:pt x="0" y="427"/>
                      <a:pt x="0" y="953"/>
                    </a:cubicBezTo>
                    <a:cubicBezTo>
                      <a:pt x="0" y="1480"/>
                      <a:pt x="426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5">
                <a:extLst>
                  <a:ext uri="{FF2B5EF4-FFF2-40B4-BE49-F238E27FC236}">
                    <a16:creationId xmlns:a16="http://schemas.microsoft.com/office/drawing/2014/main" id="{E7706510-98F8-7BED-3492-BFCC62A5C9CF}"/>
                  </a:ext>
                </a:extLst>
              </p:cNvPr>
              <p:cNvSpPr/>
              <p:nvPr/>
            </p:nvSpPr>
            <p:spPr>
              <a:xfrm>
                <a:off x="7639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5">
                <a:extLst>
                  <a:ext uri="{FF2B5EF4-FFF2-40B4-BE49-F238E27FC236}">
                    <a16:creationId xmlns:a16="http://schemas.microsoft.com/office/drawing/2014/main" id="{356E6C5D-2279-7842-DE60-4C2A97432688}"/>
                  </a:ext>
                </a:extLst>
              </p:cNvPr>
              <p:cNvSpPr/>
              <p:nvPr/>
            </p:nvSpPr>
            <p:spPr>
              <a:xfrm>
                <a:off x="89677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45">
              <a:extLst>
                <a:ext uri="{FF2B5EF4-FFF2-40B4-BE49-F238E27FC236}">
                  <a16:creationId xmlns:a16="http://schemas.microsoft.com/office/drawing/2014/main" id="{DB766AB8-43F7-793C-E541-2B7FBD56999D}"/>
                </a:ext>
              </a:extLst>
            </p:cNvPr>
            <p:cNvGrpSpPr/>
            <p:nvPr/>
          </p:nvGrpSpPr>
          <p:grpSpPr>
            <a:xfrm rot="10800000" flipH="1">
              <a:off x="1213459" y="744078"/>
              <a:ext cx="318953" cy="1051562"/>
              <a:chOff x="1624200" y="3104050"/>
              <a:chExt cx="439875" cy="1582725"/>
            </a:xfrm>
          </p:grpSpPr>
          <p:sp>
            <p:nvSpPr>
              <p:cNvPr id="922" name="Google Shape;922;p45">
                <a:extLst>
                  <a:ext uri="{FF2B5EF4-FFF2-40B4-BE49-F238E27FC236}">
                    <a16:creationId xmlns:a16="http://schemas.microsoft.com/office/drawing/2014/main" id="{DDF79B43-48B0-62D2-2C47-E16546DDE0A6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5">
                <a:extLst>
                  <a:ext uri="{FF2B5EF4-FFF2-40B4-BE49-F238E27FC236}">
                    <a16:creationId xmlns:a16="http://schemas.microsoft.com/office/drawing/2014/main" id="{8C8A70AE-06B9-A3BF-0143-D85336F91D06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5">
                <a:extLst>
                  <a:ext uri="{FF2B5EF4-FFF2-40B4-BE49-F238E27FC236}">
                    <a16:creationId xmlns:a16="http://schemas.microsoft.com/office/drawing/2014/main" id="{371CAC1A-49C5-B721-FCD2-FE6101F59082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5">
                <a:extLst>
                  <a:ext uri="{FF2B5EF4-FFF2-40B4-BE49-F238E27FC236}">
                    <a16:creationId xmlns:a16="http://schemas.microsoft.com/office/drawing/2014/main" id="{8781E08E-EB7E-9EC5-786B-FA6C0B955BD7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5">
                <a:extLst>
                  <a:ext uri="{FF2B5EF4-FFF2-40B4-BE49-F238E27FC236}">
                    <a16:creationId xmlns:a16="http://schemas.microsoft.com/office/drawing/2014/main" id="{6C80D034-CF3E-4002-B77F-FB3B678CF1A7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5">
                <a:extLst>
                  <a:ext uri="{FF2B5EF4-FFF2-40B4-BE49-F238E27FC236}">
                    <a16:creationId xmlns:a16="http://schemas.microsoft.com/office/drawing/2014/main" id="{BF6C50E7-E8B8-660D-1FD1-9A467CA50176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5">
                <a:extLst>
                  <a:ext uri="{FF2B5EF4-FFF2-40B4-BE49-F238E27FC236}">
                    <a16:creationId xmlns:a16="http://schemas.microsoft.com/office/drawing/2014/main" id="{AE383EE2-AF00-3DCB-08A0-0328182BD590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5">
                <a:extLst>
                  <a:ext uri="{FF2B5EF4-FFF2-40B4-BE49-F238E27FC236}">
                    <a16:creationId xmlns:a16="http://schemas.microsoft.com/office/drawing/2014/main" id="{87492A56-CB3B-B57F-165F-C3AECABE5C29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45">
              <a:extLst>
                <a:ext uri="{FF2B5EF4-FFF2-40B4-BE49-F238E27FC236}">
                  <a16:creationId xmlns:a16="http://schemas.microsoft.com/office/drawing/2014/main" id="{63E8C42B-A9DF-2D6E-B776-8BADE04F4D7D}"/>
                </a:ext>
              </a:extLst>
            </p:cNvPr>
            <p:cNvGrpSpPr/>
            <p:nvPr/>
          </p:nvGrpSpPr>
          <p:grpSpPr>
            <a:xfrm>
              <a:off x="1213480" y="-428717"/>
              <a:ext cx="318953" cy="1147634"/>
              <a:chOff x="1624200" y="3104050"/>
              <a:chExt cx="439875" cy="1582725"/>
            </a:xfrm>
          </p:grpSpPr>
          <p:sp>
            <p:nvSpPr>
              <p:cNvPr id="931" name="Google Shape;931;p45">
                <a:extLst>
                  <a:ext uri="{FF2B5EF4-FFF2-40B4-BE49-F238E27FC236}">
                    <a16:creationId xmlns:a16="http://schemas.microsoft.com/office/drawing/2014/main" id="{4F69E873-29A5-57D2-9670-FAA00A1E361B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5">
                <a:extLst>
                  <a:ext uri="{FF2B5EF4-FFF2-40B4-BE49-F238E27FC236}">
                    <a16:creationId xmlns:a16="http://schemas.microsoft.com/office/drawing/2014/main" id="{06A7C531-445A-AEBD-1343-FC487DB7B438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5">
                <a:extLst>
                  <a:ext uri="{FF2B5EF4-FFF2-40B4-BE49-F238E27FC236}">
                    <a16:creationId xmlns:a16="http://schemas.microsoft.com/office/drawing/2014/main" id="{C355F591-F721-C271-CF5E-9A56AA810F4C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5">
                <a:extLst>
                  <a:ext uri="{FF2B5EF4-FFF2-40B4-BE49-F238E27FC236}">
                    <a16:creationId xmlns:a16="http://schemas.microsoft.com/office/drawing/2014/main" id="{ADF576FE-9086-31E1-AF22-515C234A69B8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5">
                <a:extLst>
                  <a:ext uri="{FF2B5EF4-FFF2-40B4-BE49-F238E27FC236}">
                    <a16:creationId xmlns:a16="http://schemas.microsoft.com/office/drawing/2014/main" id="{15EE7F80-B061-185D-7BC7-2D291A3F512F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5">
                <a:extLst>
                  <a:ext uri="{FF2B5EF4-FFF2-40B4-BE49-F238E27FC236}">
                    <a16:creationId xmlns:a16="http://schemas.microsoft.com/office/drawing/2014/main" id="{2438909A-71F1-9084-6280-3D942A237AC3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5">
                <a:extLst>
                  <a:ext uri="{FF2B5EF4-FFF2-40B4-BE49-F238E27FC236}">
                    <a16:creationId xmlns:a16="http://schemas.microsoft.com/office/drawing/2014/main" id="{79D17AC5-C835-0BB8-231B-7B0E9B6E2B00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5">
                <a:extLst>
                  <a:ext uri="{FF2B5EF4-FFF2-40B4-BE49-F238E27FC236}">
                    <a16:creationId xmlns:a16="http://schemas.microsoft.com/office/drawing/2014/main" id="{9DCCC1D4-9D0B-EADF-9DDB-36BF2A3D2206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9" name="Google Shape;939;p45">
              <a:extLst>
                <a:ext uri="{FF2B5EF4-FFF2-40B4-BE49-F238E27FC236}">
                  <a16:creationId xmlns:a16="http://schemas.microsoft.com/office/drawing/2014/main" id="{B7487819-E74C-18CD-F55C-DA97F7081F07}"/>
                </a:ext>
              </a:extLst>
            </p:cNvPr>
            <p:cNvGrpSpPr/>
            <p:nvPr/>
          </p:nvGrpSpPr>
          <p:grpSpPr>
            <a:xfrm flipH="1">
              <a:off x="623141" y="2513467"/>
              <a:ext cx="590319" cy="298914"/>
              <a:chOff x="268975" y="493100"/>
              <a:chExt cx="888500" cy="449900"/>
            </a:xfrm>
          </p:grpSpPr>
          <p:sp>
            <p:nvSpPr>
              <p:cNvPr id="940" name="Google Shape;940;p45">
                <a:extLst>
                  <a:ext uri="{FF2B5EF4-FFF2-40B4-BE49-F238E27FC236}">
                    <a16:creationId xmlns:a16="http://schemas.microsoft.com/office/drawing/2014/main" id="{E2CC802B-4B86-6138-05F4-CE0A96BB7D2C}"/>
                  </a:ext>
                </a:extLst>
              </p:cNvPr>
              <p:cNvSpPr/>
              <p:nvPr/>
            </p:nvSpPr>
            <p:spPr>
              <a:xfrm>
                <a:off x="282750" y="513150"/>
                <a:ext cx="860925" cy="252550"/>
              </a:xfrm>
              <a:custGeom>
                <a:avLst/>
                <a:gdLst/>
                <a:ahLst/>
                <a:cxnLst/>
                <a:rect l="l" t="t" r="r" b="b"/>
                <a:pathLst>
                  <a:path w="34437" h="10102" extrusionOk="0">
                    <a:moveTo>
                      <a:pt x="3910" y="1"/>
                    </a:moveTo>
                    <a:lnTo>
                      <a:pt x="0" y="9725"/>
                    </a:lnTo>
                    <a:cubicBezTo>
                      <a:pt x="8296" y="10076"/>
                      <a:pt x="16592" y="10101"/>
                      <a:pt x="24888" y="10101"/>
                    </a:cubicBezTo>
                    <a:cubicBezTo>
                      <a:pt x="28071" y="10101"/>
                      <a:pt x="31254" y="9850"/>
                      <a:pt x="34437" y="9500"/>
                    </a:cubicBezTo>
                    <a:lnTo>
                      <a:pt x="34437" y="1003"/>
                    </a:lnTo>
                    <a:lnTo>
                      <a:pt x="39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5">
                <a:extLst>
                  <a:ext uri="{FF2B5EF4-FFF2-40B4-BE49-F238E27FC236}">
                    <a16:creationId xmlns:a16="http://schemas.microsoft.com/office/drawing/2014/main" id="{F5520767-B2DE-21E0-FF1C-4B0B6DE51935}"/>
                  </a:ext>
                </a:extLst>
              </p:cNvPr>
              <p:cNvSpPr/>
              <p:nvPr/>
            </p:nvSpPr>
            <p:spPr>
              <a:xfrm>
                <a:off x="312200" y="749374"/>
                <a:ext cx="818950" cy="186124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7445" extrusionOk="0">
                    <a:moveTo>
                      <a:pt x="32757" y="0"/>
                    </a:moveTo>
                    <a:cubicBezTo>
                      <a:pt x="29725" y="376"/>
                      <a:pt x="26692" y="627"/>
                      <a:pt x="23660" y="627"/>
                    </a:cubicBezTo>
                    <a:cubicBezTo>
                      <a:pt x="15765" y="627"/>
                      <a:pt x="7870" y="627"/>
                      <a:pt x="0" y="226"/>
                    </a:cubicBezTo>
                    <a:lnTo>
                      <a:pt x="0" y="7444"/>
                    </a:lnTo>
                    <a:lnTo>
                      <a:pt x="32757" y="5539"/>
                    </a:lnTo>
                    <a:lnTo>
                      <a:pt x="3275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5">
                <a:extLst>
                  <a:ext uri="{FF2B5EF4-FFF2-40B4-BE49-F238E27FC236}">
                    <a16:creationId xmlns:a16="http://schemas.microsoft.com/office/drawing/2014/main" id="{C505A7AB-24ED-C5EF-781C-8BE2F15C81D3}"/>
                  </a:ext>
                </a:extLst>
              </p:cNvPr>
              <p:cNvSpPr/>
              <p:nvPr/>
            </p:nvSpPr>
            <p:spPr>
              <a:xfrm>
                <a:off x="268975" y="493100"/>
                <a:ext cx="136600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17996" extrusionOk="0">
                    <a:moveTo>
                      <a:pt x="0" y="1"/>
                    </a:moveTo>
                    <a:lnTo>
                      <a:pt x="0" y="17996"/>
                    </a:lnTo>
                    <a:lnTo>
                      <a:pt x="4336" y="17996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5">
                <a:extLst>
                  <a:ext uri="{FF2B5EF4-FFF2-40B4-BE49-F238E27FC236}">
                    <a16:creationId xmlns:a16="http://schemas.microsoft.com/office/drawing/2014/main" id="{7C7E7436-5B6D-4287-0C4B-E74D676165FC}"/>
                  </a:ext>
                </a:extLst>
              </p:cNvPr>
              <p:cNvSpPr/>
              <p:nvPr/>
            </p:nvSpPr>
            <p:spPr>
              <a:xfrm>
                <a:off x="1020850" y="493100"/>
                <a:ext cx="136625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17996" extrusionOk="0">
                    <a:moveTo>
                      <a:pt x="0" y="1"/>
                    </a:moveTo>
                    <a:lnTo>
                      <a:pt x="1680" y="17996"/>
                    </a:lnTo>
                    <a:lnTo>
                      <a:pt x="5464" y="17971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5">
                <a:extLst>
                  <a:ext uri="{FF2B5EF4-FFF2-40B4-BE49-F238E27FC236}">
                    <a16:creationId xmlns:a16="http://schemas.microsoft.com/office/drawing/2014/main" id="{36AD2B7C-7A88-6174-A5FD-AC7345194BFA}"/>
                  </a:ext>
                </a:extLst>
              </p:cNvPr>
              <p:cNvSpPr/>
              <p:nvPr/>
            </p:nvSpPr>
            <p:spPr>
              <a:xfrm>
                <a:off x="48512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5">
                <a:extLst>
                  <a:ext uri="{FF2B5EF4-FFF2-40B4-BE49-F238E27FC236}">
                    <a16:creationId xmlns:a16="http://schemas.microsoft.com/office/drawing/2014/main" id="{08AA9B48-79CE-DC8A-A307-2B217CA30EAC}"/>
                  </a:ext>
                </a:extLst>
              </p:cNvPr>
              <p:cNvSpPr/>
              <p:nvPr/>
            </p:nvSpPr>
            <p:spPr>
              <a:xfrm>
                <a:off x="6223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6" y="1"/>
                      <a:pt x="0" y="427"/>
                      <a:pt x="0" y="953"/>
                    </a:cubicBezTo>
                    <a:cubicBezTo>
                      <a:pt x="0" y="1480"/>
                      <a:pt x="426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5">
                <a:extLst>
                  <a:ext uri="{FF2B5EF4-FFF2-40B4-BE49-F238E27FC236}">
                    <a16:creationId xmlns:a16="http://schemas.microsoft.com/office/drawing/2014/main" id="{B61D6B2C-4C55-7158-9AF7-2C00CE138B97}"/>
                  </a:ext>
                </a:extLst>
              </p:cNvPr>
              <p:cNvSpPr/>
              <p:nvPr/>
            </p:nvSpPr>
            <p:spPr>
              <a:xfrm>
                <a:off x="7639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5">
                <a:extLst>
                  <a:ext uri="{FF2B5EF4-FFF2-40B4-BE49-F238E27FC236}">
                    <a16:creationId xmlns:a16="http://schemas.microsoft.com/office/drawing/2014/main" id="{362FCF11-CC94-D618-5922-CA3119EBFABD}"/>
                  </a:ext>
                </a:extLst>
              </p:cNvPr>
              <p:cNvSpPr/>
              <p:nvPr/>
            </p:nvSpPr>
            <p:spPr>
              <a:xfrm>
                <a:off x="89677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45">
              <a:extLst>
                <a:ext uri="{FF2B5EF4-FFF2-40B4-BE49-F238E27FC236}">
                  <a16:creationId xmlns:a16="http://schemas.microsoft.com/office/drawing/2014/main" id="{07812DDE-9433-808C-5F7B-3FBAB9E15C5A}"/>
                </a:ext>
              </a:extLst>
            </p:cNvPr>
            <p:cNvGrpSpPr/>
            <p:nvPr/>
          </p:nvGrpSpPr>
          <p:grpSpPr>
            <a:xfrm flipH="1">
              <a:off x="1213421" y="2513489"/>
              <a:ext cx="615301" cy="593243"/>
              <a:chOff x="294699" y="1050300"/>
              <a:chExt cx="926101" cy="892900"/>
            </a:xfrm>
          </p:grpSpPr>
          <p:sp>
            <p:nvSpPr>
              <p:cNvPr id="949" name="Google Shape;949;p45">
                <a:extLst>
                  <a:ext uri="{FF2B5EF4-FFF2-40B4-BE49-F238E27FC236}">
                    <a16:creationId xmlns:a16="http://schemas.microsoft.com/office/drawing/2014/main" id="{78DC2E51-B4F9-5A85-C416-6BF9D729678F}"/>
                  </a:ext>
                </a:extLst>
              </p:cNvPr>
              <p:cNvSpPr/>
              <p:nvPr/>
            </p:nvSpPr>
            <p:spPr>
              <a:xfrm>
                <a:off x="294699" y="1053849"/>
                <a:ext cx="912951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5">
                <a:extLst>
                  <a:ext uri="{FF2B5EF4-FFF2-40B4-BE49-F238E27FC236}">
                    <a16:creationId xmlns:a16="http://schemas.microsoft.com/office/drawing/2014/main" id="{F847A85B-1014-FE3A-CF30-0B767EE61694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5">
                <a:extLst>
                  <a:ext uri="{FF2B5EF4-FFF2-40B4-BE49-F238E27FC236}">
                    <a16:creationId xmlns:a16="http://schemas.microsoft.com/office/drawing/2014/main" id="{C86FD7E9-8C4F-6ABE-F676-ECC05062364B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5">
                <a:extLst>
                  <a:ext uri="{FF2B5EF4-FFF2-40B4-BE49-F238E27FC236}">
                    <a16:creationId xmlns:a16="http://schemas.microsoft.com/office/drawing/2014/main" id="{3EC6B9B7-D018-D074-0A4B-29A637311CA4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5">
                <a:extLst>
                  <a:ext uri="{FF2B5EF4-FFF2-40B4-BE49-F238E27FC236}">
                    <a16:creationId xmlns:a16="http://schemas.microsoft.com/office/drawing/2014/main" id="{BFEA2D98-5699-A537-C717-072A716A7F87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5">
                <a:extLst>
                  <a:ext uri="{FF2B5EF4-FFF2-40B4-BE49-F238E27FC236}">
                    <a16:creationId xmlns:a16="http://schemas.microsoft.com/office/drawing/2014/main" id="{0E2BBD34-111D-E3AF-4C3E-198DC93A0E93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5">
                <a:extLst>
                  <a:ext uri="{FF2B5EF4-FFF2-40B4-BE49-F238E27FC236}">
                    <a16:creationId xmlns:a16="http://schemas.microsoft.com/office/drawing/2014/main" id="{2BDE4A89-FF55-EF97-57C4-234BA9AFC439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5">
                <a:extLst>
                  <a:ext uri="{FF2B5EF4-FFF2-40B4-BE49-F238E27FC236}">
                    <a16:creationId xmlns:a16="http://schemas.microsoft.com/office/drawing/2014/main" id="{0D361EA5-1C5B-297B-B5BA-13EDA4184C10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7" name="Google Shape;957;p45">
              <a:extLst>
                <a:ext uri="{FF2B5EF4-FFF2-40B4-BE49-F238E27FC236}">
                  <a16:creationId xmlns:a16="http://schemas.microsoft.com/office/drawing/2014/main" id="{9CACB655-C37B-F023-04DD-81A8E116E118}"/>
                </a:ext>
              </a:extLst>
            </p:cNvPr>
            <p:cNvGrpSpPr/>
            <p:nvPr/>
          </p:nvGrpSpPr>
          <p:grpSpPr>
            <a:xfrm flipH="1">
              <a:off x="1509157" y="3106778"/>
              <a:ext cx="292253" cy="1051562"/>
              <a:chOff x="1624200" y="3104050"/>
              <a:chExt cx="439875" cy="1582725"/>
            </a:xfrm>
          </p:grpSpPr>
          <p:sp>
            <p:nvSpPr>
              <p:cNvPr id="958" name="Google Shape;958;p45">
                <a:extLst>
                  <a:ext uri="{FF2B5EF4-FFF2-40B4-BE49-F238E27FC236}">
                    <a16:creationId xmlns:a16="http://schemas.microsoft.com/office/drawing/2014/main" id="{606E66F9-BB11-C451-98BB-4CA4A8C5AC98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5">
                <a:extLst>
                  <a:ext uri="{FF2B5EF4-FFF2-40B4-BE49-F238E27FC236}">
                    <a16:creationId xmlns:a16="http://schemas.microsoft.com/office/drawing/2014/main" id="{2CAADA7A-5C3E-75E8-06A4-18C09D5F2600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5">
                <a:extLst>
                  <a:ext uri="{FF2B5EF4-FFF2-40B4-BE49-F238E27FC236}">
                    <a16:creationId xmlns:a16="http://schemas.microsoft.com/office/drawing/2014/main" id="{5D374DA0-AA5D-3AA4-6084-8B276B10B865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5">
                <a:extLst>
                  <a:ext uri="{FF2B5EF4-FFF2-40B4-BE49-F238E27FC236}">
                    <a16:creationId xmlns:a16="http://schemas.microsoft.com/office/drawing/2014/main" id="{59CD8EA6-D585-4985-DA63-F662519CF92B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5">
                <a:extLst>
                  <a:ext uri="{FF2B5EF4-FFF2-40B4-BE49-F238E27FC236}">
                    <a16:creationId xmlns:a16="http://schemas.microsoft.com/office/drawing/2014/main" id="{EFB7C7AC-D015-EB1F-C893-52335D81970C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5">
                <a:extLst>
                  <a:ext uri="{FF2B5EF4-FFF2-40B4-BE49-F238E27FC236}">
                    <a16:creationId xmlns:a16="http://schemas.microsoft.com/office/drawing/2014/main" id="{D4BB5B89-054F-2ABF-0CB8-70F78223CBA2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5">
                <a:extLst>
                  <a:ext uri="{FF2B5EF4-FFF2-40B4-BE49-F238E27FC236}">
                    <a16:creationId xmlns:a16="http://schemas.microsoft.com/office/drawing/2014/main" id="{3FED1D34-0388-839F-9C13-5C619A4FA476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5">
                <a:extLst>
                  <a:ext uri="{FF2B5EF4-FFF2-40B4-BE49-F238E27FC236}">
                    <a16:creationId xmlns:a16="http://schemas.microsoft.com/office/drawing/2014/main" id="{016AB39A-A2D2-11F1-F54A-20495D89F70D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6" name="Google Shape;966;p45">
              <a:extLst>
                <a:ext uri="{FF2B5EF4-FFF2-40B4-BE49-F238E27FC236}">
                  <a16:creationId xmlns:a16="http://schemas.microsoft.com/office/drawing/2014/main" id="{FB39F333-FE9F-C3D7-6ED9-DDFE354F5E7C}"/>
                </a:ext>
              </a:extLst>
            </p:cNvPr>
            <p:cNvGrpSpPr/>
            <p:nvPr/>
          </p:nvGrpSpPr>
          <p:grpSpPr>
            <a:xfrm rot="-5400000">
              <a:off x="1498577" y="4165635"/>
              <a:ext cx="593167" cy="571902"/>
              <a:chOff x="294700" y="1050300"/>
              <a:chExt cx="926100" cy="892900"/>
            </a:xfrm>
          </p:grpSpPr>
          <p:sp>
            <p:nvSpPr>
              <p:cNvPr id="967" name="Google Shape;967;p45">
                <a:extLst>
                  <a:ext uri="{FF2B5EF4-FFF2-40B4-BE49-F238E27FC236}">
                    <a16:creationId xmlns:a16="http://schemas.microsoft.com/office/drawing/2014/main" id="{B72E7674-6AF7-BD80-A059-B129876A8183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5">
                <a:extLst>
                  <a:ext uri="{FF2B5EF4-FFF2-40B4-BE49-F238E27FC236}">
                    <a16:creationId xmlns:a16="http://schemas.microsoft.com/office/drawing/2014/main" id="{88093146-3B44-6FEC-40DC-302D7F1EB284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5">
                <a:extLst>
                  <a:ext uri="{FF2B5EF4-FFF2-40B4-BE49-F238E27FC236}">
                    <a16:creationId xmlns:a16="http://schemas.microsoft.com/office/drawing/2014/main" id="{24C21369-8F4F-4659-6097-6342E6422B3A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5">
                <a:extLst>
                  <a:ext uri="{FF2B5EF4-FFF2-40B4-BE49-F238E27FC236}">
                    <a16:creationId xmlns:a16="http://schemas.microsoft.com/office/drawing/2014/main" id="{6C32F6C5-04AA-1A1F-7D56-4BC13B4BC2D4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5">
                <a:extLst>
                  <a:ext uri="{FF2B5EF4-FFF2-40B4-BE49-F238E27FC236}">
                    <a16:creationId xmlns:a16="http://schemas.microsoft.com/office/drawing/2014/main" id="{CE51ADA1-0731-5252-443C-98E7CEC92E8F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5">
                <a:extLst>
                  <a:ext uri="{FF2B5EF4-FFF2-40B4-BE49-F238E27FC236}">
                    <a16:creationId xmlns:a16="http://schemas.microsoft.com/office/drawing/2014/main" id="{7A2A43B5-2FB7-6A41-604B-978A16C2A6DE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5">
                <a:extLst>
                  <a:ext uri="{FF2B5EF4-FFF2-40B4-BE49-F238E27FC236}">
                    <a16:creationId xmlns:a16="http://schemas.microsoft.com/office/drawing/2014/main" id="{07EDCD4E-6E14-827A-32AB-6AFC72AE5009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5">
                <a:extLst>
                  <a:ext uri="{FF2B5EF4-FFF2-40B4-BE49-F238E27FC236}">
                    <a16:creationId xmlns:a16="http://schemas.microsoft.com/office/drawing/2014/main" id="{4D4FE09D-6EDE-164A-BDA9-3EFB0AD4BA5E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5" name="Google Shape;975;p45">
              <a:extLst>
                <a:ext uri="{FF2B5EF4-FFF2-40B4-BE49-F238E27FC236}">
                  <a16:creationId xmlns:a16="http://schemas.microsoft.com/office/drawing/2014/main" id="{FF58A4AE-B2E1-EAF2-D477-01AD5F90B28A}"/>
                </a:ext>
              </a:extLst>
            </p:cNvPr>
            <p:cNvGrpSpPr/>
            <p:nvPr/>
          </p:nvGrpSpPr>
          <p:grpSpPr>
            <a:xfrm flipH="1">
              <a:off x="2032750" y="4439041"/>
              <a:ext cx="743288" cy="716642"/>
              <a:chOff x="294700" y="1050300"/>
              <a:chExt cx="926100" cy="892900"/>
            </a:xfrm>
          </p:grpSpPr>
          <p:sp>
            <p:nvSpPr>
              <p:cNvPr id="976" name="Google Shape;976;p45">
                <a:extLst>
                  <a:ext uri="{FF2B5EF4-FFF2-40B4-BE49-F238E27FC236}">
                    <a16:creationId xmlns:a16="http://schemas.microsoft.com/office/drawing/2014/main" id="{FA437831-EE6D-ABCB-7D66-7CEE64CB8293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5">
                <a:extLst>
                  <a:ext uri="{FF2B5EF4-FFF2-40B4-BE49-F238E27FC236}">
                    <a16:creationId xmlns:a16="http://schemas.microsoft.com/office/drawing/2014/main" id="{BC26A2CF-EC07-B40F-DE38-F19DBF9A9DF3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5">
                <a:extLst>
                  <a:ext uri="{FF2B5EF4-FFF2-40B4-BE49-F238E27FC236}">
                    <a16:creationId xmlns:a16="http://schemas.microsoft.com/office/drawing/2014/main" id="{23C5FB0F-D20A-C7D2-F800-07462E101729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5">
                <a:extLst>
                  <a:ext uri="{FF2B5EF4-FFF2-40B4-BE49-F238E27FC236}">
                    <a16:creationId xmlns:a16="http://schemas.microsoft.com/office/drawing/2014/main" id="{F27AFD6E-73CB-DCF2-6414-C37A097E7ADA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5">
                <a:extLst>
                  <a:ext uri="{FF2B5EF4-FFF2-40B4-BE49-F238E27FC236}">
                    <a16:creationId xmlns:a16="http://schemas.microsoft.com/office/drawing/2014/main" id="{06DB0DB7-999D-3D3E-EFD3-2722605F3BD2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5">
                <a:extLst>
                  <a:ext uri="{FF2B5EF4-FFF2-40B4-BE49-F238E27FC236}">
                    <a16:creationId xmlns:a16="http://schemas.microsoft.com/office/drawing/2014/main" id="{97F29B5B-653B-4D37-FA03-7081D06D1B92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5">
                <a:extLst>
                  <a:ext uri="{FF2B5EF4-FFF2-40B4-BE49-F238E27FC236}">
                    <a16:creationId xmlns:a16="http://schemas.microsoft.com/office/drawing/2014/main" id="{2C0D4605-CD9F-31D2-4584-86018F977E35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5">
                <a:extLst>
                  <a:ext uri="{FF2B5EF4-FFF2-40B4-BE49-F238E27FC236}">
                    <a16:creationId xmlns:a16="http://schemas.microsoft.com/office/drawing/2014/main" id="{093559AD-F394-4A01-63BE-1D9D80E95D77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45">
              <a:extLst>
                <a:ext uri="{FF2B5EF4-FFF2-40B4-BE49-F238E27FC236}">
                  <a16:creationId xmlns:a16="http://schemas.microsoft.com/office/drawing/2014/main" id="{9CD1D7C2-52F4-B0A5-450A-0DFE7EE11C27}"/>
                </a:ext>
              </a:extLst>
            </p:cNvPr>
            <p:cNvGrpSpPr/>
            <p:nvPr/>
          </p:nvGrpSpPr>
          <p:grpSpPr>
            <a:xfrm>
              <a:off x="261954" y="2363759"/>
              <a:ext cx="395448" cy="1422870"/>
              <a:chOff x="1624200" y="3104050"/>
              <a:chExt cx="439875" cy="1582725"/>
            </a:xfrm>
          </p:grpSpPr>
          <p:sp>
            <p:nvSpPr>
              <p:cNvPr id="985" name="Google Shape;985;p45">
                <a:extLst>
                  <a:ext uri="{FF2B5EF4-FFF2-40B4-BE49-F238E27FC236}">
                    <a16:creationId xmlns:a16="http://schemas.microsoft.com/office/drawing/2014/main" id="{60A91181-9B22-EBD7-9FCF-563EC0049D3F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5">
                <a:extLst>
                  <a:ext uri="{FF2B5EF4-FFF2-40B4-BE49-F238E27FC236}">
                    <a16:creationId xmlns:a16="http://schemas.microsoft.com/office/drawing/2014/main" id="{11072F10-BC9F-2F43-B364-7EA1A39D3FDA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5">
                <a:extLst>
                  <a:ext uri="{FF2B5EF4-FFF2-40B4-BE49-F238E27FC236}">
                    <a16:creationId xmlns:a16="http://schemas.microsoft.com/office/drawing/2014/main" id="{C48914EE-782A-E5FA-A936-85F719271626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5">
                <a:extLst>
                  <a:ext uri="{FF2B5EF4-FFF2-40B4-BE49-F238E27FC236}">
                    <a16:creationId xmlns:a16="http://schemas.microsoft.com/office/drawing/2014/main" id="{AE345450-56C3-E4B2-8EDC-E09304EB3E30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5">
                <a:extLst>
                  <a:ext uri="{FF2B5EF4-FFF2-40B4-BE49-F238E27FC236}">
                    <a16:creationId xmlns:a16="http://schemas.microsoft.com/office/drawing/2014/main" id="{7B5B5BCE-98E9-B4DE-E8CA-C10776E045FD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5">
                <a:extLst>
                  <a:ext uri="{FF2B5EF4-FFF2-40B4-BE49-F238E27FC236}">
                    <a16:creationId xmlns:a16="http://schemas.microsoft.com/office/drawing/2014/main" id="{BE7D3EF1-E80E-FC72-50F9-903BB2890429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5">
                <a:extLst>
                  <a:ext uri="{FF2B5EF4-FFF2-40B4-BE49-F238E27FC236}">
                    <a16:creationId xmlns:a16="http://schemas.microsoft.com/office/drawing/2014/main" id="{DDE98407-6F9A-2F73-65CD-B66DA41AA94C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5">
                <a:extLst>
                  <a:ext uri="{FF2B5EF4-FFF2-40B4-BE49-F238E27FC236}">
                    <a16:creationId xmlns:a16="http://schemas.microsoft.com/office/drawing/2014/main" id="{2F6B2BFE-87E0-CCF9-0F99-BE8A1D1C62CB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" name="Google Shape;993;p45">
              <a:extLst>
                <a:ext uri="{FF2B5EF4-FFF2-40B4-BE49-F238E27FC236}">
                  <a16:creationId xmlns:a16="http://schemas.microsoft.com/office/drawing/2014/main" id="{7778B28D-23C3-DAC6-C641-756261D044F6}"/>
                </a:ext>
              </a:extLst>
            </p:cNvPr>
            <p:cNvGrpSpPr/>
            <p:nvPr/>
          </p:nvGrpSpPr>
          <p:grpSpPr>
            <a:xfrm rot="10800000" flipH="1">
              <a:off x="261988" y="3786552"/>
              <a:ext cx="395448" cy="1360194"/>
              <a:chOff x="1624200" y="3104050"/>
              <a:chExt cx="439875" cy="1582725"/>
            </a:xfrm>
          </p:grpSpPr>
          <p:sp>
            <p:nvSpPr>
              <p:cNvPr id="994" name="Google Shape;994;p45">
                <a:extLst>
                  <a:ext uri="{FF2B5EF4-FFF2-40B4-BE49-F238E27FC236}">
                    <a16:creationId xmlns:a16="http://schemas.microsoft.com/office/drawing/2014/main" id="{F13AFE6A-6E78-9FD7-24BB-FEFC72BC9DA9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5">
                <a:extLst>
                  <a:ext uri="{FF2B5EF4-FFF2-40B4-BE49-F238E27FC236}">
                    <a16:creationId xmlns:a16="http://schemas.microsoft.com/office/drawing/2014/main" id="{5DE9098D-E12E-B195-5C62-87A302EA62BA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5">
                <a:extLst>
                  <a:ext uri="{FF2B5EF4-FFF2-40B4-BE49-F238E27FC236}">
                    <a16:creationId xmlns:a16="http://schemas.microsoft.com/office/drawing/2014/main" id="{998AC432-952B-1550-5CE6-45DC0D98E2DD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5">
                <a:extLst>
                  <a:ext uri="{FF2B5EF4-FFF2-40B4-BE49-F238E27FC236}">
                    <a16:creationId xmlns:a16="http://schemas.microsoft.com/office/drawing/2014/main" id="{A743EE43-71EF-A2C1-1C3B-B7594830FCCA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5">
                <a:extLst>
                  <a:ext uri="{FF2B5EF4-FFF2-40B4-BE49-F238E27FC236}">
                    <a16:creationId xmlns:a16="http://schemas.microsoft.com/office/drawing/2014/main" id="{CD58764F-A562-2BA6-9A61-12CAC798C85F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5">
                <a:extLst>
                  <a:ext uri="{FF2B5EF4-FFF2-40B4-BE49-F238E27FC236}">
                    <a16:creationId xmlns:a16="http://schemas.microsoft.com/office/drawing/2014/main" id="{D941E000-044E-2B19-6036-60908A162346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5">
                <a:extLst>
                  <a:ext uri="{FF2B5EF4-FFF2-40B4-BE49-F238E27FC236}">
                    <a16:creationId xmlns:a16="http://schemas.microsoft.com/office/drawing/2014/main" id="{7092CF62-EE0A-F242-C3BA-DC6BCE6BA6D0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5">
                <a:extLst>
                  <a:ext uri="{FF2B5EF4-FFF2-40B4-BE49-F238E27FC236}">
                    <a16:creationId xmlns:a16="http://schemas.microsoft.com/office/drawing/2014/main" id="{2F4492A4-E3FD-B5B3-FC74-EFED9802E09D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45">
              <a:extLst>
                <a:ext uri="{FF2B5EF4-FFF2-40B4-BE49-F238E27FC236}">
                  <a16:creationId xmlns:a16="http://schemas.microsoft.com/office/drawing/2014/main" id="{5E26E3EE-BCB8-5650-48ED-CC2B7E74B717}"/>
                </a:ext>
              </a:extLst>
            </p:cNvPr>
            <p:cNvGrpSpPr/>
            <p:nvPr/>
          </p:nvGrpSpPr>
          <p:grpSpPr>
            <a:xfrm>
              <a:off x="261992" y="1774924"/>
              <a:ext cx="615301" cy="593243"/>
              <a:chOff x="294700" y="1050300"/>
              <a:chExt cx="926100" cy="892900"/>
            </a:xfrm>
          </p:grpSpPr>
          <p:sp>
            <p:nvSpPr>
              <p:cNvPr id="1003" name="Google Shape;1003;p45">
                <a:extLst>
                  <a:ext uri="{FF2B5EF4-FFF2-40B4-BE49-F238E27FC236}">
                    <a16:creationId xmlns:a16="http://schemas.microsoft.com/office/drawing/2014/main" id="{6C357BED-57DC-3179-D815-93E29D61F4AC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5">
                <a:extLst>
                  <a:ext uri="{FF2B5EF4-FFF2-40B4-BE49-F238E27FC236}">
                    <a16:creationId xmlns:a16="http://schemas.microsoft.com/office/drawing/2014/main" id="{34F9F494-AEE0-B70F-6701-F998596168EE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5">
                <a:extLst>
                  <a:ext uri="{FF2B5EF4-FFF2-40B4-BE49-F238E27FC236}">
                    <a16:creationId xmlns:a16="http://schemas.microsoft.com/office/drawing/2014/main" id="{07B7D07A-431B-8874-17C1-DC5AA184DBDB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5">
                <a:extLst>
                  <a:ext uri="{FF2B5EF4-FFF2-40B4-BE49-F238E27FC236}">
                    <a16:creationId xmlns:a16="http://schemas.microsoft.com/office/drawing/2014/main" id="{EFE32CE3-9BA1-5031-EF8E-5DB624C39F42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5">
                <a:extLst>
                  <a:ext uri="{FF2B5EF4-FFF2-40B4-BE49-F238E27FC236}">
                    <a16:creationId xmlns:a16="http://schemas.microsoft.com/office/drawing/2014/main" id="{128B4A76-4F7B-ECFD-5DD7-43EEDC580335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5">
                <a:extLst>
                  <a:ext uri="{FF2B5EF4-FFF2-40B4-BE49-F238E27FC236}">
                    <a16:creationId xmlns:a16="http://schemas.microsoft.com/office/drawing/2014/main" id="{8825CD4E-8410-2909-4EB9-465F2C85FCFA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5">
                <a:extLst>
                  <a:ext uri="{FF2B5EF4-FFF2-40B4-BE49-F238E27FC236}">
                    <a16:creationId xmlns:a16="http://schemas.microsoft.com/office/drawing/2014/main" id="{6745088A-E689-9A54-4CA9-35A82B98594D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5">
                <a:extLst>
                  <a:ext uri="{FF2B5EF4-FFF2-40B4-BE49-F238E27FC236}">
                    <a16:creationId xmlns:a16="http://schemas.microsoft.com/office/drawing/2014/main" id="{89B5037A-2120-5AFD-6CE4-FB0970FCB4A8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45">
              <a:extLst>
                <a:ext uri="{FF2B5EF4-FFF2-40B4-BE49-F238E27FC236}">
                  <a16:creationId xmlns:a16="http://schemas.microsoft.com/office/drawing/2014/main" id="{32678C46-93A1-243C-2A99-E553B22C96CE}"/>
                </a:ext>
              </a:extLst>
            </p:cNvPr>
            <p:cNvGrpSpPr/>
            <p:nvPr/>
          </p:nvGrpSpPr>
          <p:grpSpPr>
            <a:xfrm flipH="1">
              <a:off x="1553525" y="1512328"/>
              <a:ext cx="1288148" cy="1594443"/>
              <a:chOff x="4948971" y="84922"/>
              <a:chExt cx="1347435" cy="1667828"/>
            </a:xfrm>
          </p:grpSpPr>
          <p:grpSp>
            <p:nvGrpSpPr>
              <p:cNvPr id="1012" name="Google Shape;1012;p45">
                <a:extLst>
                  <a:ext uri="{FF2B5EF4-FFF2-40B4-BE49-F238E27FC236}">
                    <a16:creationId xmlns:a16="http://schemas.microsoft.com/office/drawing/2014/main" id="{C910057E-73A6-179A-F587-CBCFC440021C}"/>
                  </a:ext>
                </a:extLst>
              </p:cNvPr>
              <p:cNvGrpSpPr/>
              <p:nvPr/>
            </p:nvGrpSpPr>
            <p:grpSpPr>
              <a:xfrm>
                <a:off x="5073177" y="84922"/>
                <a:ext cx="1223229" cy="909151"/>
                <a:chOff x="-2981750" y="-2209700"/>
                <a:chExt cx="4656372" cy="3460797"/>
              </a:xfrm>
            </p:grpSpPr>
            <p:sp>
              <p:nvSpPr>
                <p:cNvPr id="1013" name="Google Shape;1013;p45">
                  <a:extLst>
                    <a:ext uri="{FF2B5EF4-FFF2-40B4-BE49-F238E27FC236}">
                      <a16:creationId xmlns:a16="http://schemas.microsoft.com/office/drawing/2014/main" id="{1135E717-EE10-1647-785F-A1C13496E4F4}"/>
                    </a:ext>
                  </a:extLst>
                </p:cNvPr>
                <p:cNvSpPr/>
                <p:nvPr/>
              </p:nvSpPr>
              <p:spPr>
                <a:xfrm>
                  <a:off x="-679119" y="-1051535"/>
                  <a:ext cx="2292424" cy="713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21" h="8748" extrusionOk="0">
                      <a:moveTo>
                        <a:pt x="28121" y="0"/>
                      </a:moveTo>
                      <a:lnTo>
                        <a:pt x="0" y="877"/>
                      </a:lnTo>
                      <a:lnTo>
                        <a:pt x="0" y="8246"/>
                      </a:lnTo>
                      <a:cubicBezTo>
                        <a:pt x="2582" y="8521"/>
                        <a:pt x="5188" y="8747"/>
                        <a:pt x="7795" y="8747"/>
                      </a:cubicBezTo>
                      <a:cubicBezTo>
                        <a:pt x="14562" y="8747"/>
                        <a:pt x="21354" y="8747"/>
                        <a:pt x="28121" y="8421"/>
                      </a:cubicBezTo>
                      <a:lnTo>
                        <a:pt x="281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45">
                  <a:extLst>
                    <a:ext uri="{FF2B5EF4-FFF2-40B4-BE49-F238E27FC236}">
                      <a16:creationId xmlns:a16="http://schemas.microsoft.com/office/drawing/2014/main" id="{7A58357A-4F0C-ABDA-6238-394F965314AC}"/>
                    </a:ext>
                  </a:extLst>
                </p:cNvPr>
                <p:cNvSpPr/>
                <p:nvPr/>
              </p:nvSpPr>
              <p:spPr>
                <a:xfrm>
                  <a:off x="-679119" y="-379396"/>
                  <a:ext cx="2292424" cy="490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21" h="6016" extrusionOk="0">
                      <a:moveTo>
                        <a:pt x="0" y="1"/>
                      </a:moveTo>
                      <a:lnTo>
                        <a:pt x="0" y="5139"/>
                      </a:lnTo>
                      <a:lnTo>
                        <a:pt x="28121" y="6016"/>
                      </a:lnTo>
                      <a:lnTo>
                        <a:pt x="28121" y="176"/>
                      </a:lnTo>
                      <a:cubicBezTo>
                        <a:pt x="21354" y="502"/>
                        <a:pt x="14562" y="502"/>
                        <a:pt x="7795" y="502"/>
                      </a:cubicBezTo>
                      <a:cubicBezTo>
                        <a:pt x="5188" y="502"/>
                        <a:pt x="2582" y="276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45">
                  <a:extLst>
                    <a:ext uri="{FF2B5EF4-FFF2-40B4-BE49-F238E27FC236}">
                      <a16:creationId xmlns:a16="http://schemas.microsoft.com/office/drawing/2014/main" id="{D1822BE1-CDE7-38EE-C64C-BB80E3FFD927}"/>
                    </a:ext>
                  </a:extLst>
                </p:cNvPr>
                <p:cNvSpPr/>
                <p:nvPr/>
              </p:nvSpPr>
              <p:spPr>
                <a:xfrm>
                  <a:off x="1323108" y="-1161914"/>
                  <a:ext cx="351514" cy="1383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" h="16969" extrusionOk="0">
                      <a:moveTo>
                        <a:pt x="1" y="1"/>
                      </a:moveTo>
                      <a:lnTo>
                        <a:pt x="878" y="16968"/>
                      </a:lnTo>
                      <a:lnTo>
                        <a:pt x="4311" y="16968"/>
                      </a:lnTo>
                      <a:lnTo>
                        <a:pt x="43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45">
                  <a:extLst>
                    <a:ext uri="{FF2B5EF4-FFF2-40B4-BE49-F238E27FC236}">
                      <a16:creationId xmlns:a16="http://schemas.microsoft.com/office/drawing/2014/main" id="{0FC4815A-C013-6D03-C18F-E05F5DEB0CBD}"/>
                    </a:ext>
                  </a:extLst>
                </p:cNvPr>
                <p:cNvSpPr/>
                <p:nvPr/>
              </p:nvSpPr>
              <p:spPr>
                <a:xfrm>
                  <a:off x="1020748" y="-600073"/>
                  <a:ext cx="124726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05" extrusionOk="0">
                      <a:moveTo>
                        <a:pt x="752" y="1"/>
                      </a:moveTo>
                      <a:cubicBezTo>
                        <a:pt x="351" y="1"/>
                        <a:pt x="0" y="352"/>
                        <a:pt x="0" y="753"/>
                      </a:cubicBezTo>
                      <a:cubicBezTo>
                        <a:pt x="0" y="1179"/>
                        <a:pt x="351" y="1505"/>
                        <a:pt x="752" y="1505"/>
                      </a:cubicBezTo>
                      <a:cubicBezTo>
                        <a:pt x="1178" y="1505"/>
                        <a:pt x="1529" y="1179"/>
                        <a:pt x="1529" y="753"/>
                      </a:cubicBezTo>
                      <a:cubicBezTo>
                        <a:pt x="1529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45">
                  <a:extLst>
                    <a:ext uri="{FF2B5EF4-FFF2-40B4-BE49-F238E27FC236}">
                      <a16:creationId xmlns:a16="http://schemas.microsoft.com/office/drawing/2014/main" id="{468D91B8-6010-D37A-35BD-D9682A9719E4}"/>
                    </a:ext>
                  </a:extLst>
                </p:cNvPr>
                <p:cNvSpPr/>
                <p:nvPr/>
              </p:nvSpPr>
              <p:spPr>
                <a:xfrm>
                  <a:off x="667275" y="-600073"/>
                  <a:ext cx="122688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5" extrusionOk="0">
                      <a:moveTo>
                        <a:pt x="752" y="1"/>
                      </a:moveTo>
                      <a:cubicBezTo>
                        <a:pt x="351" y="1"/>
                        <a:pt x="1" y="352"/>
                        <a:pt x="1" y="753"/>
                      </a:cubicBezTo>
                      <a:cubicBezTo>
                        <a:pt x="1" y="1179"/>
                        <a:pt x="351" y="1505"/>
                        <a:pt x="752" y="1505"/>
                      </a:cubicBezTo>
                      <a:cubicBezTo>
                        <a:pt x="1178" y="1505"/>
                        <a:pt x="1504" y="1179"/>
                        <a:pt x="1504" y="753"/>
                      </a:cubicBezTo>
                      <a:cubicBezTo>
                        <a:pt x="1504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45">
                  <a:extLst>
                    <a:ext uri="{FF2B5EF4-FFF2-40B4-BE49-F238E27FC236}">
                      <a16:creationId xmlns:a16="http://schemas.microsoft.com/office/drawing/2014/main" id="{9BAF64D8-A439-7BE2-27A2-D40FD0D83964}"/>
                    </a:ext>
                  </a:extLst>
                </p:cNvPr>
                <p:cNvSpPr/>
                <p:nvPr/>
              </p:nvSpPr>
              <p:spPr>
                <a:xfrm>
                  <a:off x="303612" y="-600073"/>
                  <a:ext cx="122688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5" extrusionOk="0">
                      <a:moveTo>
                        <a:pt x="752" y="1"/>
                      </a:moveTo>
                      <a:cubicBezTo>
                        <a:pt x="326" y="1"/>
                        <a:pt x="0" y="352"/>
                        <a:pt x="0" y="753"/>
                      </a:cubicBezTo>
                      <a:cubicBezTo>
                        <a:pt x="0" y="1179"/>
                        <a:pt x="326" y="1505"/>
                        <a:pt x="752" y="1505"/>
                      </a:cubicBezTo>
                      <a:cubicBezTo>
                        <a:pt x="1178" y="1505"/>
                        <a:pt x="1504" y="1179"/>
                        <a:pt x="1504" y="753"/>
                      </a:cubicBezTo>
                      <a:cubicBezTo>
                        <a:pt x="1504" y="352"/>
                        <a:pt x="1178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45">
                  <a:extLst>
                    <a:ext uri="{FF2B5EF4-FFF2-40B4-BE49-F238E27FC236}">
                      <a16:creationId xmlns:a16="http://schemas.microsoft.com/office/drawing/2014/main" id="{F1CB7BE8-4431-5F2B-CCA8-2CB6FC5DA084}"/>
                    </a:ext>
                  </a:extLst>
                </p:cNvPr>
                <p:cNvSpPr/>
                <p:nvPr/>
              </p:nvSpPr>
              <p:spPr>
                <a:xfrm>
                  <a:off x="-446215" y="-379396"/>
                  <a:ext cx="1816429" cy="59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2" h="728" extrusionOk="0">
                      <a:moveTo>
                        <a:pt x="351" y="1"/>
                      </a:moveTo>
                      <a:cubicBezTo>
                        <a:pt x="151" y="1"/>
                        <a:pt x="0" y="176"/>
                        <a:pt x="0" y="377"/>
                      </a:cubicBezTo>
                      <a:cubicBezTo>
                        <a:pt x="0" y="577"/>
                        <a:pt x="151" y="728"/>
                        <a:pt x="351" y="728"/>
                      </a:cubicBezTo>
                      <a:lnTo>
                        <a:pt x="21905" y="728"/>
                      </a:lnTo>
                      <a:cubicBezTo>
                        <a:pt x="22106" y="728"/>
                        <a:pt x="22281" y="577"/>
                        <a:pt x="22281" y="377"/>
                      </a:cubicBezTo>
                      <a:cubicBezTo>
                        <a:pt x="22281" y="176"/>
                        <a:pt x="22106" y="1"/>
                        <a:pt x="219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45">
                  <a:extLst>
                    <a:ext uri="{FF2B5EF4-FFF2-40B4-BE49-F238E27FC236}">
                      <a16:creationId xmlns:a16="http://schemas.microsoft.com/office/drawing/2014/main" id="{0317D868-A62D-24B4-4742-FDE9443180E9}"/>
                    </a:ext>
                  </a:extLst>
                </p:cNvPr>
                <p:cNvSpPr/>
                <p:nvPr/>
              </p:nvSpPr>
              <p:spPr>
                <a:xfrm>
                  <a:off x="-2981750" y="-1026508"/>
                  <a:ext cx="2272044" cy="2261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1" h="27739" extrusionOk="0">
                      <a:moveTo>
                        <a:pt x="15249" y="0"/>
                      </a:moveTo>
                      <a:cubicBezTo>
                        <a:pt x="8402" y="0"/>
                        <a:pt x="2060" y="176"/>
                        <a:pt x="1178" y="996"/>
                      </a:cubicBezTo>
                      <a:cubicBezTo>
                        <a:pt x="0" y="4280"/>
                        <a:pt x="1730" y="27738"/>
                        <a:pt x="1730" y="27738"/>
                      </a:cubicBezTo>
                      <a:lnTo>
                        <a:pt x="13559" y="27513"/>
                      </a:lnTo>
                      <a:cubicBezTo>
                        <a:pt x="13559" y="27513"/>
                        <a:pt x="13208" y="13778"/>
                        <a:pt x="13584" y="13202"/>
                      </a:cubicBezTo>
                      <a:cubicBezTo>
                        <a:pt x="13655" y="13094"/>
                        <a:pt x="14198" y="13050"/>
                        <a:pt x="15036" y="13050"/>
                      </a:cubicBezTo>
                      <a:cubicBezTo>
                        <a:pt x="18676" y="13050"/>
                        <a:pt x="27870" y="13879"/>
                        <a:pt x="27870" y="13879"/>
                      </a:cubicBezTo>
                      <a:lnTo>
                        <a:pt x="27870" y="94"/>
                      </a:lnTo>
                      <a:cubicBezTo>
                        <a:pt x="24357" y="74"/>
                        <a:pt x="19696" y="0"/>
                        <a:pt x="152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45">
                  <a:extLst>
                    <a:ext uri="{FF2B5EF4-FFF2-40B4-BE49-F238E27FC236}">
                      <a16:creationId xmlns:a16="http://schemas.microsoft.com/office/drawing/2014/main" id="{881F30A0-C988-6324-C4F7-68F63DB81450}"/>
                    </a:ext>
                  </a:extLst>
                </p:cNvPr>
                <p:cNvSpPr/>
                <p:nvPr/>
              </p:nvSpPr>
              <p:spPr>
                <a:xfrm>
                  <a:off x="-2893871" y="-171926"/>
                  <a:ext cx="1168671" cy="1406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6" h="17256" extrusionOk="0">
                      <a:moveTo>
                        <a:pt x="11031" y="0"/>
                      </a:moveTo>
                      <a:cubicBezTo>
                        <a:pt x="9949" y="0"/>
                        <a:pt x="8992" y="57"/>
                        <a:pt x="8847" y="213"/>
                      </a:cubicBezTo>
                      <a:cubicBezTo>
                        <a:pt x="8552" y="508"/>
                        <a:pt x="8318" y="6051"/>
                        <a:pt x="8371" y="6772"/>
                      </a:cubicBezTo>
                      <a:lnTo>
                        <a:pt x="8371" y="6772"/>
                      </a:lnTo>
                      <a:cubicBezTo>
                        <a:pt x="8169" y="6616"/>
                        <a:pt x="6880" y="6582"/>
                        <a:pt x="5325" y="6582"/>
                      </a:cubicBezTo>
                      <a:cubicBezTo>
                        <a:pt x="4109" y="6582"/>
                        <a:pt x="2730" y="6603"/>
                        <a:pt x="1579" y="6603"/>
                      </a:cubicBezTo>
                      <a:cubicBezTo>
                        <a:pt x="969" y="6603"/>
                        <a:pt x="423" y="6597"/>
                        <a:pt x="0" y="6579"/>
                      </a:cubicBezTo>
                      <a:lnTo>
                        <a:pt x="0" y="6579"/>
                      </a:lnTo>
                      <a:cubicBezTo>
                        <a:pt x="276" y="12268"/>
                        <a:pt x="652" y="17255"/>
                        <a:pt x="652" y="17255"/>
                      </a:cubicBezTo>
                      <a:lnTo>
                        <a:pt x="12481" y="17030"/>
                      </a:lnTo>
                      <a:cubicBezTo>
                        <a:pt x="12481" y="17030"/>
                        <a:pt x="12130" y="3295"/>
                        <a:pt x="12506" y="2719"/>
                      </a:cubicBezTo>
                      <a:cubicBezTo>
                        <a:pt x="12582" y="2594"/>
                        <a:pt x="13258" y="2569"/>
                        <a:pt x="14286" y="2569"/>
                      </a:cubicBezTo>
                      <a:cubicBezTo>
                        <a:pt x="14336" y="1666"/>
                        <a:pt x="14311" y="1215"/>
                        <a:pt x="14336" y="188"/>
                      </a:cubicBezTo>
                      <a:cubicBezTo>
                        <a:pt x="13945" y="90"/>
                        <a:pt x="12390" y="0"/>
                        <a:pt x="110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45">
                  <a:extLst>
                    <a:ext uri="{FF2B5EF4-FFF2-40B4-BE49-F238E27FC236}">
                      <a16:creationId xmlns:a16="http://schemas.microsoft.com/office/drawing/2014/main" id="{76596476-22BC-519C-8DD5-3DFA373552FE}"/>
                    </a:ext>
                  </a:extLst>
                </p:cNvPr>
                <p:cNvSpPr/>
                <p:nvPr/>
              </p:nvSpPr>
              <p:spPr>
                <a:xfrm>
                  <a:off x="-2934794" y="899664"/>
                  <a:ext cx="1123835" cy="351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6" h="4311" extrusionOk="0">
                      <a:moveTo>
                        <a:pt x="13785" y="0"/>
                      </a:moveTo>
                      <a:lnTo>
                        <a:pt x="1" y="877"/>
                      </a:lnTo>
                      <a:lnTo>
                        <a:pt x="1" y="4311"/>
                      </a:lnTo>
                      <a:lnTo>
                        <a:pt x="13785" y="4311"/>
                      </a:lnTo>
                      <a:lnTo>
                        <a:pt x="137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45">
                  <a:extLst>
                    <a:ext uri="{FF2B5EF4-FFF2-40B4-BE49-F238E27FC236}">
                      <a16:creationId xmlns:a16="http://schemas.microsoft.com/office/drawing/2014/main" id="{90C92B77-EFD6-9A83-E8FF-C099E281FA5A}"/>
                    </a:ext>
                  </a:extLst>
                </p:cNvPr>
                <p:cNvSpPr/>
                <p:nvPr/>
              </p:nvSpPr>
              <p:spPr>
                <a:xfrm>
                  <a:off x="-2082822" y="-741022"/>
                  <a:ext cx="124726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30" extrusionOk="0">
                      <a:moveTo>
                        <a:pt x="778" y="1"/>
                      </a:moveTo>
                      <a:cubicBezTo>
                        <a:pt x="352" y="1"/>
                        <a:pt x="1" y="352"/>
                        <a:pt x="1" y="753"/>
                      </a:cubicBezTo>
                      <a:cubicBezTo>
                        <a:pt x="1" y="1179"/>
                        <a:pt x="352" y="1529"/>
                        <a:pt x="778" y="1529"/>
                      </a:cubicBezTo>
                      <a:cubicBezTo>
                        <a:pt x="1179" y="1529"/>
                        <a:pt x="1530" y="1179"/>
                        <a:pt x="1530" y="753"/>
                      </a:cubicBezTo>
                      <a:cubicBezTo>
                        <a:pt x="1530" y="352"/>
                        <a:pt x="1179" y="1"/>
                        <a:pt x="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45">
                  <a:extLst>
                    <a:ext uri="{FF2B5EF4-FFF2-40B4-BE49-F238E27FC236}">
                      <a16:creationId xmlns:a16="http://schemas.microsoft.com/office/drawing/2014/main" id="{0B98986C-0C63-7CCC-DD1A-A41BC8C81798}"/>
                    </a:ext>
                  </a:extLst>
                </p:cNvPr>
                <p:cNvSpPr/>
                <p:nvPr/>
              </p:nvSpPr>
              <p:spPr>
                <a:xfrm>
                  <a:off x="-1727311" y="-741022"/>
                  <a:ext cx="122688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30" extrusionOk="0">
                      <a:moveTo>
                        <a:pt x="753" y="1"/>
                      </a:moveTo>
                      <a:cubicBezTo>
                        <a:pt x="327" y="1"/>
                        <a:pt x="1" y="352"/>
                        <a:pt x="1" y="753"/>
                      </a:cubicBezTo>
                      <a:cubicBezTo>
                        <a:pt x="1" y="1179"/>
                        <a:pt x="327" y="1529"/>
                        <a:pt x="753" y="1529"/>
                      </a:cubicBezTo>
                      <a:cubicBezTo>
                        <a:pt x="1179" y="1529"/>
                        <a:pt x="1505" y="1179"/>
                        <a:pt x="1505" y="753"/>
                      </a:cubicBezTo>
                      <a:cubicBezTo>
                        <a:pt x="1505" y="352"/>
                        <a:pt x="1179" y="1"/>
                        <a:pt x="7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45">
                  <a:extLst>
                    <a:ext uri="{FF2B5EF4-FFF2-40B4-BE49-F238E27FC236}">
                      <a16:creationId xmlns:a16="http://schemas.microsoft.com/office/drawing/2014/main" id="{1DFC9767-D54C-507A-5430-376A9E36B5C3}"/>
                    </a:ext>
                  </a:extLst>
                </p:cNvPr>
                <p:cNvSpPr/>
                <p:nvPr/>
              </p:nvSpPr>
              <p:spPr>
                <a:xfrm>
                  <a:off x="-2405562" y="-747136"/>
                  <a:ext cx="124644" cy="12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1505" extrusionOk="0">
                      <a:moveTo>
                        <a:pt x="777" y="0"/>
                      </a:moveTo>
                      <a:cubicBezTo>
                        <a:pt x="351" y="0"/>
                        <a:pt x="0" y="326"/>
                        <a:pt x="0" y="752"/>
                      </a:cubicBezTo>
                      <a:cubicBezTo>
                        <a:pt x="0" y="1178"/>
                        <a:pt x="351" y="1504"/>
                        <a:pt x="777" y="1504"/>
                      </a:cubicBezTo>
                      <a:cubicBezTo>
                        <a:pt x="1178" y="1504"/>
                        <a:pt x="1529" y="1178"/>
                        <a:pt x="1529" y="752"/>
                      </a:cubicBezTo>
                      <a:cubicBezTo>
                        <a:pt x="1529" y="326"/>
                        <a:pt x="1178" y="0"/>
                        <a:pt x="7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45">
                  <a:extLst>
                    <a:ext uri="{FF2B5EF4-FFF2-40B4-BE49-F238E27FC236}">
                      <a16:creationId xmlns:a16="http://schemas.microsoft.com/office/drawing/2014/main" id="{BD4D6D58-7722-DF92-085B-4987002C59E4}"/>
                    </a:ext>
                  </a:extLst>
                </p:cNvPr>
                <p:cNvSpPr/>
                <p:nvPr/>
              </p:nvSpPr>
              <p:spPr>
                <a:xfrm>
                  <a:off x="-2385182" y="-369125"/>
                  <a:ext cx="122688" cy="122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504" extrusionOk="0">
                      <a:moveTo>
                        <a:pt x="753" y="0"/>
                      </a:moveTo>
                      <a:cubicBezTo>
                        <a:pt x="327" y="0"/>
                        <a:pt x="1" y="326"/>
                        <a:pt x="1" y="752"/>
                      </a:cubicBezTo>
                      <a:cubicBezTo>
                        <a:pt x="1" y="1178"/>
                        <a:pt x="327" y="1504"/>
                        <a:pt x="753" y="1504"/>
                      </a:cubicBezTo>
                      <a:cubicBezTo>
                        <a:pt x="1179" y="1504"/>
                        <a:pt x="1504" y="1178"/>
                        <a:pt x="1504" y="752"/>
                      </a:cubicBezTo>
                      <a:cubicBezTo>
                        <a:pt x="1504" y="326"/>
                        <a:pt x="1179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45">
                  <a:extLst>
                    <a:ext uri="{FF2B5EF4-FFF2-40B4-BE49-F238E27FC236}">
                      <a16:creationId xmlns:a16="http://schemas.microsoft.com/office/drawing/2014/main" id="{B69DC40A-107F-F56A-C1A7-B18F60137B53}"/>
                    </a:ext>
                  </a:extLst>
                </p:cNvPr>
                <p:cNvSpPr/>
                <p:nvPr/>
              </p:nvSpPr>
              <p:spPr>
                <a:xfrm>
                  <a:off x="-2417872" y="-70840"/>
                  <a:ext cx="124726" cy="12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530" extrusionOk="0">
                      <a:moveTo>
                        <a:pt x="753" y="0"/>
                      </a:moveTo>
                      <a:cubicBezTo>
                        <a:pt x="327" y="0"/>
                        <a:pt x="1" y="351"/>
                        <a:pt x="1" y="752"/>
                      </a:cubicBezTo>
                      <a:cubicBezTo>
                        <a:pt x="1" y="1178"/>
                        <a:pt x="327" y="1529"/>
                        <a:pt x="753" y="1529"/>
                      </a:cubicBezTo>
                      <a:cubicBezTo>
                        <a:pt x="1179" y="1529"/>
                        <a:pt x="1530" y="1178"/>
                        <a:pt x="1530" y="752"/>
                      </a:cubicBezTo>
                      <a:cubicBezTo>
                        <a:pt x="1530" y="351"/>
                        <a:pt x="1179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45">
                  <a:extLst>
                    <a:ext uri="{FF2B5EF4-FFF2-40B4-BE49-F238E27FC236}">
                      <a16:creationId xmlns:a16="http://schemas.microsoft.com/office/drawing/2014/main" id="{83BFE21D-1E65-B965-FCEA-C6316E3892A0}"/>
                    </a:ext>
                  </a:extLst>
                </p:cNvPr>
                <p:cNvSpPr/>
                <p:nvPr/>
              </p:nvSpPr>
              <p:spPr>
                <a:xfrm>
                  <a:off x="-2924523" y="-526460"/>
                  <a:ext cx="2026832" cy="694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63" h="8522" extrusionOk="0">
                      <a:moveTo>
                        <a:pt x="5313" y="0"/>
                      </a:moveTo>
                      <a:cubicBezTo>
                        <a:pt x="5113" y="0"/>
                        <a:pt x="4963" y="151"/>
                        <a:pt x="4963" y="351"/>
                      </a:cubicBezTo>
                      <a:lnTo>
                        <a:pt x="4762" y="7795"/>
                      </a:lnTo>
                      <a:lnTo>
                        <a:pt x="351" y="7795"/>
                      </a:lnTo>
                      <a:cubicBezTo>
                        <a:pt x="151" y="7795"/>
                        <a:pt x="0" y="7945"/>
                        <a:pt x="0" y="8146"/>
                      </a:cubicBezTo>
                      <a:cubicBezTo>
                        <a:pt x="0" y="8346"/>
                        <a:pt x="151" y="8522"/>
                        <a:pt x="351" y="8522"/>
                      </a:cubicBezTo>
                      <a:lnTo>
                        <a:pt x="5113" y="8522"/>
                      </a:lnTo>
                      <a:cubicBezTo>
                        <a:pt x="5313" y="8522"/>
                        <a:pt x="5464" y="8346"/>
                        <a:pt x="5489" y="8171"/>
                      </a:cubicBezTo>
                      <a:lnTo>
                        <a:pt x="5664" y="727"/>
                      </a:lnTo>
                      <a:lnTo>
                        <a:pt x="24486" y="727"/>
                      </a:lnTo>
                      <a:cubicBezTo>
                        <a:pt x="24687" y="727"/>
                        <a:pt x="24862" y="577"/>
                        <a:pt x="24862" y="376"/>
                      </a:cubicBezTo>
                      <a:cubicBezTo>
                        <a:pt x="24862" y="176"/>
                        <a:pt x="24687" y="0"/>
                        <a:pt x="244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45">
                  <a:extLst>
                    <a:ext uri="{FF2B5EF4-FFF2-40B4-BE49-F238E27FC236}">
                      <a16:creationId xmlns:a16="http://schemas.microsoft.com/office/drawing/2014/main" id="{92214DD4-839F-92B4-5016-4800B8DAD1A1}"/>
                    </a:ext>
                  </a:extLst>
                </p:cNvPr>
                <p:cNvSpPr/>
                <p:nvPr/>
              </p:nvSpPr>
              <p:spPr>
                <a:xfrm>
                  <a:off x="-1541363" y="-1417318"/>
                  <a:ext cx="1744936" cy="1746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5" h="21430" extrusionOk="0">
                      <a:moveTo>
                        <a:pt x="10702" y="1"/>
                      </a:moveTo>
                      <a:cubicBezTo>
                        <a:pt x="4788" y="1"/>
                        <a:pt x="1" y="4813"/>
                        <a:pt x="1" y="10728"/>
                      </a:cubicBezTo>
                      <a:cubicBezTo>
                        <a:pt x="1" y="16618"/>
                        <a:pt x="4788" y="21430"/>
                        <a:pt x="10702" y="21430"/>
                      </a:cubicBezTo>
                      <a:cubicBezTo>
                        <a:pt x="16592" y="21430"/>
                        <a:pt x="21404" y="16618"/>
                        <a:pt x="21404" y="10728"/>
                      </a:cubicBezTo>
                      <a:cubicBezTo>
                        <a:pt x="21404" y="4813"/>
                        <a:pt x="16592" y="1"/>
                        <a:pt x="107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45">
                  <a:extLst>
                    <a:ext uri="{FF2B5EF4-FFF2-40B4-BE49-F238E27FC236}">
                      <a16:creationId xmlns:a16="http://schemas.microsoft.com/office/drawing/2014/main" id="{B0FD93DB-1A5F-3898-1D07-47EA98490467}"/>
                    </a:ext>
                  </a:extLst>
                </p:cNvPr>
                <p:cNvSpPr/>
                <p:nvPr/>
              </p:nvSpPr>
              <p:spPr>
                <a:xfrm>
                  <a:off x="-760884" y="-1854514"/>
                  <a:ext cx="204371" cy="439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7" h="5389" extrusionOk="0">
                      <a:moveTo>
                        <a:pt x="1" y="0"/>
                      </a:moveTo>
                      <a:lnTo>
                        <a:pt x="1" y="5389"/>
                      </a:lnTo>
                      <a:lnTo>
                        <a:pt x="2507" y="5389"/>
                      </a:lnTo>
                      <a:lnTo>
                        <a:pt x="25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45">
                  <a:extLst>
                    <a:ext uri="{FF2B5EF4-FFF2-40B4-BE49-F238E27FC236}">
                      <a16:creationId xmlns:a16="http://schemas.microsoft.com/office/drawing/2014/main" id="{D0D7657E-E092-097D-DD11-9420542C034C}"/>
                    </a:ext>
                  </a:extLst>
                </p:cNvPr>
                <p:cNvSpPr/>
                <p:nvPr/>
              </p:nvSpPr>
              <p:spPr>
                <a:xfrm>
                  <a:off x="-1792691" y="-2209700"/>
                  <a:ext cx="2284353" cy="49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22" h="6112" extrusionOk="0">
                      <a:moveTo>
                        <a:pt x="26786" y="1"/>
                      </a:moveTo>
                      <a:cubicBezTo>
                        <a:pt x="24893" y="1"/>
                        <a:pt x="17972" y="889"/>
                        <a:pt x="16016" y="1601"/>
                      </a:cubicBezTo>
                      <a:cubicBezTo>
                        <a:pt x="15515" y="999"/>
                        <a:pt x="14763" y="623"/>
                        <a:pt x="13911" y="623"/>
                      </a:cubicBezTo>
                      <a:cubicBezTo>
                        <a:pt x="13034" y="623"/>
                        <a:pt x="12257" y="1024"/>
                        <a:pt x="11755" y="1676"/>
                      </a:cubicBezTo>
                      <a:cubicBezTo>
                        <a:pt x="9622" y="965"/>
                        <a:pt x="3668" y="27"/>
                        <a:pt x="1492" y="27"/>
                      </a:cubicBezTo>
                      <a:cubicBezTo>
                        <a:pt x="1060" y="27"/>
                        <a:pt x="777" y="64"/>
                        <a:pt x="703" y="147"/>
                      </a:cubicBezTo>
                      <a:cubicBezTo>
                        <a:pt x="176" y="723"/>
                        <a:pt x="1" y="4909"/>
                        <a:pt x="577" y="5410"/>
                      </a:cubicBezTo>
                      <a:cubicBezTo>
                        <a:pt x="648" y="5476"/>
                        <a:pt x="991" y="5504"/>
                        <a:pt x="1519" y="5504"/>
                      </a:cubicBezTo>
                      <a:cubicBezTo>
                        <a:pt x="3783" y="5504"/>
                        <a:pt x="9446" y="4992"/>
                        <a:pt x="11580" y="4809"/>
                      </a:cubicBezTo>
                      <a:cubicBezTo>
                        <a:pt x="12056" y="5586"/>
                        <a:pt x="12933" y="6112"/>
                        <a:pt x="13911" y="6112"/>
                      </a:cubicBezTo>
                      <a:cubicBezTo>
                        <a:pt x="14913" y="6112"/>
                        <a:pt x="15790" y="5560"/>
                        <a:pt x="16267" y="4784"/>
                      </a:cubicBezTo>
                      <a:cubicBezTo>
                        <a:pt x="18129" y="4927"/>
                        <a:pt x="24054" y="5722"/>
                        <a:pt x="26450" y="5722"/>
                      </a:cubicBezTo>
                      <a:cubicBezTo>
                        <a:pt x="26988" y="5722"/>
                        <a:pt x="27348" y="5682"/>
                        <a:pt x="27445" y="5586"/>
                      </a:cubicBezTo>
                      <a:cubicBezTo>
                        <a:pt x="27846" y="5134"/>
                        <a:pt x="28021" y="473"/>
                        <a:pt x="27244" y="47"/>
                      </a:cubicBezTo>
                      <a:cubicBezTo>
                        <a:pt x="27187" y="15"/>
                        <a:pt x="27028" y="1"/>
                        <a:pt x="267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45">
                  <a:extLst>
                    <a:ext uri="{FF2B5EF4-FFF2-40B4-BE49-F238E27FC236}">
                      <a16:creationId xmlns:a16="http://schemas.microsoft.com/office/drawing/2014/main" id="{B5B05243-7CEC-C3B4-1C45-E26815AD5CC2}"/>
                    </a:ext>
                  </a:extLst>
                </p:cNvPr>
                <p:cNvSpPr/>
                <p:nvPr/>
              </p:nvSpPr>
              <p:spPr>
                <a:xfrm>
                  <a:off x="-938599" y="-1511312"/>
                  <a:ext cx="561917" cy="190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" h="2332" extrusionOk="0">
                      <a:moveTo>
                        <a:pt x="1153" y="1"/>
                      </a:moveTo>
                      <a:cubicBezTo>
                        <a:pt x="526" y="1"/>
                        <a:pt x="0" y="527"/>
                        <a:pt x="0" y="1179"/>
                      </a:cubicBezTo>
                      <a:cubicBezTo>
                        <a:pt x="0" y="1831"/>
                        <a:pt x="526" y="2332"/>
                        <a:pt x="1153" y="2332"/>
                      </a:cubicBezTo>
                      <a:lnTo>
                        <a:pt x="5714" y="2332"/>
                      </a:lnTo>
                      <a:cubicBezTo>
                        <a:pt x="6366" y="2332"/>
                        <a:pt x="6892" y="1831"/>
                        <a:pt x="6892" y="1179"/>
                      </a:cubicBezTo>
                      <a:cubicBezTo>
                        <a:pt x="6892" y="527"/>
                        <a:pt x="6366" y="1"/>
                        <a:pt x="57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45">
                  <a:extLst>
                    <a:ext uri="{FF2B5EF4-FFF2-40B4-BE49-F238E27FC236}">
                      <a16:creationId xmlns:a16="http://schemas.microsoft.com/office/drawing/2014/main" id="{13196160-BD44-09B4-2E0A-B7341770261C}"/>
                    </a:ext>
                  </a:extLst>
                </p:cNvPr>
                <p:cNvSpPr/>
                <p:nvPr/>
              </p:nvSpPr>
              <p:spPr>
                <a:xfrm>
                  <a:off x="-816074" y="-2128587"/>
                  <a:ext cx="300483" cy="145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6" h="1784" extrusionOk="0">
                      <a:moveTo>
                        <a:pt x="1959" y="1"/>
                      </a:moveTo>
                      <a:cubicBezTo>
                        <a:pt x="1925" y="1"/>
                        <a:pt x="1891" y="2"/>
                        <a:pt x="1856" y="4"/>
                      </a:cubicBezTo>
                      <a:cubicBezTo>
                        <a:pt x="602" y="79"/>
                        <a:pt x="1" y="1307"/>
                        <a:pt x="76" y="1783"/>
                      </a:cubicBezTo>
                      <a:cubicBezTo>
                        <a:pt x="76" y="1783"/>
                        <a:pt x="1154" y="856"/>
                        <a:pt x="1605" y="631"/>
                      </a:cubicBezTo>
                      <a:cubicBezTo>
                        <a:pt x="1664" y="599"/>
                        <a:pt x="1742" y="586"/>
                        <a:pt x="1831" y="586"/>
                      </a:cubicBezTo>
                      <a:cubicBezTo>
                        <a:pt x="2457" y="586"/>
                        <a:pt x="3685" y="1257"/>
                        <a:pt x="3685" y="1257"/>
                      </a:cubicBezTo>
                      <a:cubicBezTo>
                        <a:pt x="3685" y="1257"/>
                        <a:pt x="3164" y="1"/>
                        <a:pt x="19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45">
                  <a:extLst>
                    <a:ext uri="{FF2B5EF4-FFF2-40B4-BE49-F238E27FC236}">
                      <a16:creationId xmlns:a16="http://schemas.microsoft.com/office/drawing/2014/main" id="{BCD1E9F7-FBCC-212B-A5E1-7D96941EA8F2}"/>
                    </a:ext>
                  </a:extLst>
                </p:cNvPr>
                <p:cNvSpPr/>
                <p:nvPr/>
              </p:nvSpPr>
              <p:spPr>
                <a:xfrm>
                  <a:off x="-1635356" y="-526704"/>
                  <a:ext cx="1855232" cy="53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8" h="6620" extrusionOk="0">
                      <a:moveTo>
                        <a:pt x="339" y="1"/>
                      </a:moveTo>
                      <a:cubicBezTo>
                        <a:pt x="157" y="1"/>
                        <a:pt x="26" y="167"/>
                        <a:pt x="26" y="354"/>
                      </a:cubicBezTo>
                      <a:cubicBezTo>
                        <a:pt x="1" y="555"/>
                        <a:pt x="176" y="730"/>
                        <a:pt x="377" y="730"/>
                      </a:cubicBezTo>
                      <a:lnTo>
                        <a:pt x="5865" y="805"/>
                      </a:lnTo>
                      <a:cubicBezTo>
                        <a:pt x="5916" y="1632"/>
                        <a:pt x="6241" y="3662"/>
                        <a:pt x="7695" y="5116"/>
                      </a:cubicBezTo>
                      <a:cubicBezTo>
                        <a:pt x="8723" y="6119"/>
                        <a:pt x="10076" y="6620"/>
                        <a:pt x="11755" y="6620"/>
                      </a:cubicBezTo>
                      <a:lnTo>
                        <a:pt x="11805" y="6620"/>
                      </a:lnTo>
                      <a:cubicBezTo>
                        <a:pt x="16642" y="6570"/>
                        <a:pt x="17795" y="3537"/>
                        <a:pt x="18046" y="2510"/>
                      </a:cubicBezTo>
                      <a:lnTo>
                        <a:pt x="22382" y="2535"/>
                      </a:lnTo>
                      <a:cubicBezTo>
                        <a:pt x="22582" y="2535"/>
                        <a:pt x="22733" y="2384"/>
                        <a:pt x="22733" y="2184"/>
                      </a:cubicBezTo>
                      <a:cubicBezTo>
                        <a:pt x="22758" y="1983"/>
                        <a:pt x="22582" y="1808"/>
                        <a:pt x="22382" y="1808"/>
                      </a:cubicBezTo>
                      <a:lnTo>
                        <a:pt x="17745" y="1783"/>
                      </a:lnTo>
                      <a:cubicBezTo>
                        <a:pt x="17570" y="1783"/>
                        <a:pt x="17394" y="1908"/>
                        <a:pt x="17369" y="2109"/>
                      </a:cubicBezTo>
                      <a:cubicBezTo>
                        <a:pt x="17369" y="2259"/>
                        <a:pt x="16918" y="5843"/>
                        <a:pt x="11805" y="5893"/>
                      </a:cubicBezTo>
                      <a:lnTo>
                        <a:pt x="11755" y="5893"/>
                      </a:lnTo>
                      <a:cubicBezTo>
                        <a:pt x="9625" y="5893"/>
                        <a:pt x="8121" y="4991"/>
                        <a:pt x="7244" y="3236"/>
                      </a:cubicBezTo>
                      <a:cubicBezTo>
                        <a:pt x="6592" y="1858"/>
                        <a:pt x="6567" y="454"/>
                        <a:pt x="6567" y="454"/>
                      </a:cubicBezTo>
                      <a:cubicBezTo>
                        <a:pt x="6567" y="254"/>
                        <a:pt x="6392" y="78"/>
                        <a:pt x="6216" y="78"/>
                      </a:cubicBezTo>
                      <a:lnTo>
                        <a:pt x="377" y="3"/>
                      </a:lnTo>
                      <a:cubicBezTo>
                        <a:pt x="364" y="2"/>
                        <a:pt x="351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5" name="Google Shape;1035;p45">
                <a:extLst>
                  <a:ext uri="{FF2B5EF4-FFF2-40B4-BE49-F238E27FC236}">
                    <a16:creationId xmlns:a16="http://schemas.microsoft.com/office/drawing/2014/main" id="{615D9F35-CAE1-FF5D-C495-A0C0ED0801E4}"/>
                  </a:ext>
                </a:extLst>
              </p:cNvPr>
              <p:cNvGrpSpPr/>
              <p:nvPr/>
            </p:nvGrpSpPr>
            <p:grpSpPr>
              <a:xfrm>
                <a:off x="4948971" y="1128525"/>
                <a:ext cx="624225" cy="624225"/>
                <a:chOff x="1684589" y="328200"/>
                <a:chExt cx="1010400" cy="1010400"/>
              </a:xfrm>
            </p:grpSpPr>
            <p:sp>
              <p:nvSpPr>
                <p:cNvPr id="1036" name="Google Shape;1036;p45">
                  <a:extLst>
                    <a:ext uri="{FF2B5EF4-FFF2-40B4-BE49-F238E27FC236}">
                      <a16:creationId xmlns:a16="http://schemas.microsoft.com/office/drawing/2014/main" id="{FCA14810-B221-5B2C-A214-9FB30EDCB944}"/>
                    </a:ext>
                  </a:extLst>
                </p:cNvPr>
                <p:cNvSpPr/>
                <p:nvPr/>
              </p:nvSpPr>
              <p:spPr>
                <a:xfrm rot="-2700000">
                  <a:off x="1832558" y="476170"/>
                  <a:ext cx="714461" cy="714461"/>
                </a:xfrm>
                <a:prstGeom prst="teardrop">
                  <a:avLst>
                    <a:gd name="adj" fmla="val 1000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1037" name="Google Shape;1037;p45">
                  <a:extLst>
                    <a:ext uri="{FF2B5EF4-FFF2-40B4-BE49-F238E27FC236}">
                      <a16:creationId xmlns:a16="http://schemas.microsoft.com/office/drawing/2014/main" id="{C5451F51-F2DD-EC29-C4FA-BE00C1CB830D}"/>
                    </a:ext>
                  </a:extLst>
                </p:cNvPr>
                <p:cNvSpPr/>
                <p:nvPr/>
              </p:nvSpPr>
              <p:spPr>
                <a:xfrm rot="-2700000">
                  <a:off x="2044276" y="642752"/>
                  <a:ext cx="291045" cy="291045"/>
                </a:xfrm>
                <a:prstGeom prst="teardrop">
                  <a:avLst>
                    <a:gd name="adj" fmla="val 100000"/>
                  </a:avLst>
                </a:prstGeom>
                <a:solidFill>
                  <a:srgbClr val="FFFFFF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1038" name="Google Shape;1038;p45">
                  <a:extLst>
                    <a:ext uri="{FF2B5EF4-FFF2-40B4-BE49-F238E27FC236}">
                      <a16:creationId xmlns:a16="http://schemas.microsoft.com/office/drawing/2014/main" id="{A585560B-4C68-2653-C81C-1ECEC5353567}"/>
                    </a:ext>
                  </a:extLst>
                </p:cNvPr>
                <p:cNvSpPr/>
                <p:nvPr/>
              </p:nvSpPr>
              <p:spPr>
                <a:xfrm rot="-2700000">
                  <a:off x="2196676" y="795152"/>
                  <a:ext cx="291045" cy="291045"/>
                </a:xfrm>
                <a:prstGeom prst="teardrop">
                  <a:avLst>
                    <a:gd name="adj" fmla="val 10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</p:grpSp>
      </p:grpSp>
      <p:grpSp>
        <p:nvGrpSpPr>
          <p:cNvPr id="1186" name="Google Shape;7331;p89">
            <a:extLst>
              <a:ext uri="{FF2B5EF4-FFF2-40B4-BE49-F238E27FC236}">
                <a16:creationId xmlns:a16="http://schemas.microsoft.com/office/drawing/2014/main" id="{CF6D2EE9-F858-81C5-88FC-FF76C3099CBC}"/>
              </a:ext>
            </a:extLst>
          </p:cNvPr>
          <p:cNvGrpSpPr/>
          <p:nvPr/>
        </p:nvGrpSpPr>
        <p:grpSpPr>
          <a:xfrm>
            <a:off x="4484550" y="2997047"/>
            <a:ext cx="1734097" cy="1579221"/>
            <a:chOff x="-40378075" y="3267450"/>
            <a:chExt cx="317425" cy="289075"/>
          </a:xfrm>
        </p:grpSpPr>
        <p:sp>
          <p:nvSpPr>
            <p:cNvPr id="1187" name="Google Shape;7332;p89">
              <a:extLst>
                <a:ext uri="{FF2B5EF4-FFF2-40B4-BE49-F238E27FC236}">
                  <a16:creationId xmlns:a16="http://schemas.microsoft.com/office/drawing/2014/main" id="{787AAE40-6DC9-C7F2-4DF3-2B892277F179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7333;p89">
              <a:extLst>
                <a:ext uri="{FF2B5EF4-FFF2-40B4-BE49-F238E27FC236}">
                  <a16:creationId xmlns:a16="http://schemas.microsoft.com/office/drawing/2014/main" id="{E3DD8CEC-79BA-C2E8-E01A-B42C57E3C095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7334;p89">
              <a:extLst>
                <a:ext uri="{FF2B5EF4-FFF2-40B4-BE49-F238E27FC236}">
                  <a16:creationId xmlns:a16="http://schemas.microsoft.com/office/drawing/2014/main" id="{B3915309-3C1F-34E2-31D0-4C0992F9764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7335;p89">
              <a:extLst>
                <a:ext uri="{FF2B5EF4-FFF2-40B4-BE49-F238E27FC236}">
                  <a16:creationId xmlns:a16="http://schemas.microsoft.com/office/drawing/2014/main" id="{770ED3E5-F205-2CEA-5550-1D718619BF88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023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>
          <a:extLst>
            <a:ext uri="{FF2B5EF4-FFF2-40B4-BE49-F238E27FC236}">
              <a16:creationId xmlns:a16="http://schemas.microsoft.com/office/drawing/2014/main" id="{30C2BB83-6698-51AA-047C-DFFF7151B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>
            <a:extLst>
              <a:ext uri="{FF2B5EF4-FFF2-40B4-BE49-F238E27FC236}">
                <a16:creationId xmlns:a16="http://schemas.microsoft.com/office/drawing/2014/main" id="{2D382BBD-355D-ACC8-C6A9-60BDB42C62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8638" y="539500"/>
            <a:ext cx="72153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Spécifications des Données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1077" name="Google Shape;1077;p49">
            <a:extLst>
              <a:ext uri="{FF2B5EF4-FFF2-40B4-BE49-F238E27FC236}">
                <a16:creationId xmlns:a16="http://schemas.microsoft.com/office/drawing/2014/main" id="{99D6C585-5006-C490-1FB3-71F9FD618D1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176534" y="3838815"/>
            <a:ext cx="1511553" cy="943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300" dirty="0">
                <a:latin typeface="Kanit Medium" panose="020B0604020202020204" pitchFamily="34" charset="-34"/>
                <a:cs typeface="Kanit Medium" panose="020B0604020202020204" pitchFamily="34" charset="-34"/>
              </a:rPr>
              <a:t>2016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300" dirty="0">
                <a:latin typeface="Kanit Medium" panose="020B0604020202020204" pitchFamily="34" charset="-34"/>
                <a:cs typeface="Kanit Medium" panose="020B0604020202020204" pitchFamily="34" charset="-34"/>
              </a:rPr>
              <a:t>2019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" sz="1300" dirty="0">
                <a:latin typeface="Kanit Medium" panose="020B0604020202020204" pitchFamily="34" charset="-34"/>
                <a:cs typeface="Kanit Medium" panose="020B0604020202020204" pitchFamily="34" charset="-34"/>
              </a:rPr>
              <a:t>World Health Organization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1078" name="Google Shape;1078;p49">
            <a:extLst>
              <a:ext uri="{FF2B5EF4-FFF2-40B4-BE49-F238E27FC236}">
                <a16:creationId xmlns:a16="http://schemas.microsoft.com/office/drawing/2014/main" id="{95A1BC70-CB25-410C-A336-718E834336B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79119" y="2230801"/>
            <a:ext cx="2175300" cy="348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RegionCountry</a:t>
            </a:r>
            <a:r>
              <a:rPr lang="en" sz="1500" dirty="0">
                <a:latin typeface="Kanit Medium" panose="020B0604020202020204" pitchFamily="34" charset="-34"/>
                <a:cs typeface="Kanit Medium" panose="020B0604020202020204" pitchFamily="34" charset="-34"/>
              </a:rPr>
              <a:t>.csv</a:t>
            </a:r>
            <a:endParaRPr sz="1500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1079" name="Google Shape;1079;p49">
            <a:extLst>
              <a:ext uri="{FF2B5EF4-FFF2-40B4-BE49-F238E27FC236}">
                <a16:creationId xmlns:a16="http://schemas.microsoft.com/office/drawing/2014/main" id="{A4090904-0615-ECD4-DC73-7A8991800B77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381762" y="2240285"/>
            <a:ext cx="2175300" cy="348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Population</a:t>
            </a:r>
            <a:r>
              <a:rPr lang="en" sz="1500" dirty="0">
                <a:latin typeface="Kanit Medium" panose="020B0604020202020204" pitchFamily="34" charset="-34"/>
                <a:cs typeface="Kanit Medium" panose="020B0604020202020204" pitchFamily="34" charset="-34"/>
              </a:rPr>
              <a:t>.csv</a:t>
            </a:r>
            <a:endParaRPr sz="1500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1080" name="Google Shape;1080;p49">
            <a:extLst>
              <a:ext uri="{FF2B5EF4-FFF2-40B4-BE49-F238E27FC236}">
                <a16:creationId xmlns:a16="http://schemas.microsoft.com/office/drawing/2014/main" id="{D2CFEDE7-1281-9E8A-6526-FBBCFD2C6FF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347998" y="2240285"/>
            <a:ext cx="2175300" cy="348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PoliticalStability</a:t>
            </a:r>
            <a:r>
              <a:rPr lang="en" sz="1500" dirty="0">
                <a:latin typeface="Kanit Medium" panose="020B0604020202020204" pitchFamily="34" charset="-34"/>
                <a:cs typeface="Kanit Medium" panose="020B0604020202020204" pitchFamily="34" charset="-34"/>
              </a:rPr>
              <a:t>.csv</a:t>
            </a:r>
            <a:endParaRPr sz="1500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34112A7-C320-5EF1-F8DA-23D744240364}"/>
              </a:ext>
            </a:extLst>
          </p:cNvPr>
          <p:cNvGrpSpPr/>
          <p:nvPr/>
        </p:nvGrpSpPr>
        <p:grpSpPr>
          <a:xfrm>
            <a:off x="960978" y="1543254"/>
            <a:ext cx="611582" cy="611581"/>
            <a:chOff x="2321743" y="2773128"/>
            <a:chExt cx="1259658" cy="1259656"/>
          </a:xfrm>
          <a:solidFill>
            <a:schemeClr val="accent1"/>
          </a:solidFill>
        </p:grpSpPr>
        <p:sp>
          <p:nvSpPr>
            <p:cNvPr id="3" name="타원 57">
              <a:extLst>
                <a:ext uri="{FF2B5EF4-FFF2-40B4-BE49-F238E27FC236}">
                  <a16:creationId xmlns:a16="http://schemas.microsoft.com/office/drawing/2014/main" id="{5C9FC2BE-8253-0CF4-476D-99A8AF25DE64}"/>
                </a:ext>
              </a:extLst>
            </p:cNvPr>
            <p:cNvSpPr/>
            <p:nvPr/>
          </p:nvSpPr>
          <p:spPr>
            <a:xfrm>
              <a:off x="2321743" y="2773128"/>
              <a:ext cx="1259658" cy="1259656"/>
            </a:xfrm>
            <a:prstGeom prst="ellipse">
              <a:avLst/>
            </a:prstGeom>
            <a:solidFill>
              <a:srgbClr val="318BDE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DFD5F6"/>
                </a:solidFill>
                <a:latin typeface="+mj-lt"/>
              </a:endParaRPr>
            </a:p>
          </p:txBody>
        </p:sp>
        <p:pic>
          <p:nvPicPr>
            <p:cNvPr id="4" name="그래픽 623">
              <a:extLst>
                <a:ext uri="{FF2B5EF4-FFF2-40B4-BE49-F238E27FC236}">
                  <a16:creationId xmlns:a16="http://schemas.microsoft.com/office/drawing/2014/main" id="{65F54722-BBD4-EBBD-8274-4DDE0DA7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05951" y="3082478"/>
              <a:ext cx="492854" cy="589019"/>
            </a:xfrm>
            <a:prstGeom prst="rect">
              <a:avLst/>
            </a:prstGeom>
          </p:spPr>
        </p:pic>
      </p:grpSp>
      <p:sp>
        <p:nvSpPr>
          <p:cNvPr id="11" name="Google Shape;1080;p49">
            <a:extLst>
              <a:ext uri="{FF2B5EF4-FFF2-40B4-BE49-F238E27FC236}">
                <a16:creationId xmlns:a16="http://schemas.microsoft.com/office/drawing/2014/main" id="{7488A933-FFD8-3920-F8A3-C1B3E913FE4E}"/>
              </a:ext>
            </a:extLst>
          </p:cNvPr>
          <p:cNvSpPr txBox="1">
            <a:spLocks/>
          </p:cNvSpPr>
          <p:nvPr/>
        </p:nvSpPr>
        <p:spPr>
          <a:xfrm>
            <a:off x="2167093" y="3110086"/>
            <a:ext cx="1392132" cy="8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MortalityRateAttributedToWater</a:t>
            </a:r>
            <a:r>
              <a:rPr lang="fr-FR" sz="1500" dirty="0">
                <a:latin typeface="Kanit Medium" panose="020B0604020202020204" pitchFamily="34" charset="-34"/>
                <a:cs typeface="Kanit Medium" panose="020B0604020202020204" pitchFamily="34" charset="-34"/>
              </a:rPr>
              <a:t>.csv</a:t>
            </a:r>
          </a:p>
        </p:txBody>
      </p:sp>
      <p:sp>
        <p:nvSpPr>
          <p:cNvPr id="12" name="Google Shape;1080;p49">
            <a:extLst>
              <a:ext uri="{FF2B5EF4-FFF2-40B4-BE49-F238E27FC236}">
                <a16:creationId xmlns:a16="http://schemas.microsoft.com/office/drawing/2014/main" id="{25152BD8-B2F4-2767-EFC5-525E05F8477F}"/>
              </a:ext>
            </a:extLst>
          </p:cNvPr>
          <p:cNvSpPr txBox="1">
            <a:spLocks/>
          </p:cNvSpPr>
          <p:nvPr/>
        </p:nvSpPr>
        <p:spPr>
          <a:xfrm>
            <a:off x="5042845" y="3171388"/>
            <a:ext cx="1888753" cy="79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500" b="1" dirty="0" err="1">
                <a:latin typeface="Kanit Medium" panose="020B0604020202020204" pitchFamily="34" charset="-34"/>
                <a:cs typeface="Kanit Medium" panose="020B0604020202020204" pitchFamily="34" charset="-34"/>
              </a:rPr>
              <a:t>BasicAndSafely</a:t>
            </a:r>
            <a:endParaRPr lang="fr-FR" sz="1500" b="1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  <a:p>
            <a:pPr marL="0" indent="0"/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ManagedDrinkingWaterServices</a:t>
            </a:r>
            <a:r>
              <a:rPr lang="fr-FR" sz="1500" dirty="0">
                <a:latin typeface="Kanit Medium" panose="020B0604020202020204" pitchFamily="34" charset="-34"/>
                <a:cs typeface="Kanit Medium" panose="020B0604020202020204" pitchFamily="34" charset="-34"/>
              </a:rPr>
              <a:t>.csv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9F89FD7-F697-DB57-A411-4811BECB6B91}"/>
              </a:ext>
            </a:extLst>
          </p:cNvPr>
          <p:cNvGrpSpPr/>
          <p:nvPr/>
        </p:nvGrpSpPr>
        <p:grpSpPr>
          <a:xfrm>
            <a:off x="7129857" y="1543254"/>
            <a:ext cx="611582" cy="611581"/>
            <a:chOff x="2321743" y="2773128"/>
            <a:chExt cx="1259658" cy="1259656"/>
          </a:xfrm>
          <a:solidFill>
            <a:schemeClr val="accent1"/>
          </a:solidFill>
        </p:grpSpPr>
        <p:sp>
          <p:nvSpPr>
            <p:cNvPr id="18" name="타원 57">
              <a:extLst>
                <a:ext uri="{FF2B5EF4-FFF2-40B4-BE49-F238E27FC236}">
                  <a16:creationId xmlns:a16="http://schemas.microsoft.com/office/drawing/2014/main" id="{31E4AC66-1001-485B-B06C-7F3DDD3CCE0C}"/>
                </a:ext>
              </a:extLst>
            </p:cNvPr>
            <p:cNvSpPr/>
            <p:nvPr/>
          </p:nvSpPr>
          <p:spPr>
            <a:xfrm>
              <a:off x="2321743" y="2773128"/>
              <a:ext cx="1259658" cy="1259656"/>
            </a:xfrm>
            <a:prstGeom prst="ellipse">
              <a:avLst/>
            </a:prstGeom>
            <a:solidFill>
              <a:srgbClr val="318BDE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DFD5F6"/>
                </a:solidFill>
                <a:latin typeface="+mj-lt"/>
              </a:endParaRPr>
            </a:p>
          </p:txBody>
        </p:sp>
        <p:pic>
          <p:nvPicPr>
            <p:cNvPr id="19" name="그래픽 623">
              <a:extLst>
                <a:ext uri="{FF2B5EF4-FFF2-40B4-BE49-F238E27FC236}">
                  <a16:creationId xmlns:a16="http://schemas.microsoft.com/office/drawing/2014/main" id="{7D4E901B-7B5F-D9D0-B482-C8CDAE0E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05951" y="3082478"/>
              <a:ext cx="492854" cy="589019"/>
            </a:xfrm>
            <a:prstGeom prst="rect">
              <a:avLst/>
            </a:prstGeom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13CC60F-7CEC-9B44-8DC4-82DCE2291719}"/>
              </a:ext>
            </a:extLst>
          </p:cNvPr>
          <p:cNvGrpSpPr/>
          <p:nvPr/>
        </p:nvGrpSpPr>
        <p:grpSpPr>
          <a:xfrm>
            <a:off x="4163621" y="1543254"/>
            <a:ext cx="611582" cy="611581"/>
            <a:chOff x="2321743" y="2773128"/>
            <a:chExt cx="1259658" cy="1259656"/>
          </a:xfrm>
          <a:solidFill>
            <a:schemeClr val="accent1"/>
          </a:solidFill>
        </p:grpSpPr>
        <p:sp>
          <p:nvSpPr>
            <p:cNvPr id="21" name="타원 57">
              <a:extLst>
                <a:ext uri="{FF2B5EF4-FFF2-40B4-BE49-F238E27FC236}">
                  <a16:creationId xmlns:a16="http://schemas.microsoft.com/office/drawing/2014/main" id="{DE9C8C65-E9C7-79C7-C5DF-812F810EAF04}"/>
                </a:ext>
              </a:extLst>
            </p:cNvPr>
            <p:cNvSpPr/>
            <p:nvPr/>
          </p:nvSpPr>
          <p:spPr>
            <a:xfrm>
              <a:off x="2321743" y="2773128"/>
              <a:ext cx="1259658" cy="1259656"/>
            </a:xfrm>
            <a:prstGeom prst="ellipse">
              <a:avLst/>
            </a:prstGeom>
            <a:solidFill>
              <a:srgbClr val="318BDE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DFD5F6"/>
                </a:solidFill>
                <a:latin typeface="+mj-lt"/>
              </a:endParaRPr>
            </a:p>
          </p:txBody>
        </p:sp>
        <p:pic>
          <p:nvPicPr>
            <p:cNvPr id="22" name="그래픽 623">
              <a:extLst>
                <a:ext uri="{FF2B5EF4-FFF2-40B4-BE49-F238E27FC236}">
                  <a16:creationId xmlns:a16="http://schemas.microsoft.com/office/drawing/2014/main" id="{1169C44F-DD6D-64CF-A847-2FED1DC0D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05951" y="3082478"/>
              <a:ext cx="492854" cy="589019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45591D9-755E-D4E2-CAE0-F56B7E3D5151}"/>
              </a:ext>
            </a:extLst>
          </p:cNvPr>
          <p:cNvGrpSpPr/>
          <p:nvPr/>
        </p:nvGrpSpPr>
        <p:grpSpPr>
          <a:xfrm>
            <a:off x="5599554" y="2405111"/>
            <a:ext cx="611582" cy="611581"/>
            <a:chOff x="2321743" y="2773128"/>
            <a:chExt cx="1259658" cy="1259656"/>
          </a:xfrm>
          <a:solidFill>
            <a:schemeClr val="accent1"/>
          </a:solidFill>
        </p:grpSpPr>
        <p:sp>
          <p:nvSpPr>
            <p:cNvPr id="24" name="타원 57">
              <a:extLst>
                <a:ext uri="{FF2B5EF4-FFF2-40B4-BE49-F238E27FC236}">
                  <a16:creationId xmlns:a16="http://schemas.microsoft.com/office/drawing/2014/main" id="{EBBD6826-F0D2-5391-8C3C-C12CC3E9D4F4}"/>
                </a:ext>
              </a:extLst>
            </p:cNvPr>
            <p:cNvSpPr/>
            <p:nvPr/>
          </p:nvSpPr>
          <p:spPr>
            <a:xfrm>
              <a:off x="2321743" y="2773128"/>
              <a:ext cx="1259658" cy="1259656"/>
            </a:xfrm>
            <a:prstGeom prst="ellipse">
              <a:avLst/>
            </a:prstGeom>
            <a:solidFill>
              <a:srgbClr val="318BDE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DFD5F6"/>
                </a:solidFill>
                <a:latin typeface="+mj-lt"/>
              </a:endParaRPr>
            </a:p>
          </p:txBody>
        </p:sp>
        <p:pic>
          <p:nvPicPr>
            <p:cNvPr id="25" name="그래픽 623">
              <a:extLst>
                <a:ext uri="{FF2B5EF4-FFF2-40B4-BE49-F238E27FC236}">
                  <a16:creationId xmlns:a16="http://schemas.microsoft.com/office/drawing/2014/main" id="{A6C1F64E-8E08-4F9C-8EF2-6890835D3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05951" y="3082478"/>
              <a:ext cx="492854" cy="589019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70B72D5-E54F-4934-7F4E-78218DD25A00}"/>
              </a:ext>
            </a:extLst>
          </p:cNvPr>
          <p:cNvGrpSpPr/>
          <p:nvPr/>
        </p:nvGrpSpPr>
        <p:grpSpPr>
          <a:xfrm>
            <a:off x="2557368" y="2405111"/>
            <a:ext cx="611582" cy="611581"/>
            <a:chOff x="2321743" y="2773128"/>
            <a:chExt cx="1259658" cy="1259656"/>
          </a:xfrm>
          <a:solidFill>
            <a:schemeClr val="accent1"/>
          </a:solidFill>
        </p:grpSpPr>
        <p:sp>
          <p:nvSpPr>
            <p:cNvPr id="27" name="타원 57">
              <a:extLst>
                <a:ext uri="{FF2B5EF4-FFF2-40B4-BE49-F238E27FC236}">
                  <a16:creationId xmlns:a16="http://schemas.microsoft.com/office/drawing/2014/main" id="{9F4D424A-0FF7-4510-95D5-34C8E22DC571}"/>
                </a:ext>
              </a:extLst>
            </p:cNvPr>
            <p:cNvSpPr/>
            <p:nvPr/>
          </p:nvSpPr>
          <p:spPr>
            <a:xfrm>
              <a:off x="2321743" y="2773128"/>
              <a:ext cx="1259658" cy="1259656"/>
            </a:xfrm>
            <a:prstGeom prst="ellipse">
              <a:avLst/>
            </a:prstGeom>
            <a:solidFill>
              <a:srgbClr val="318BDE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DFD5F6"/>
                </a:solidFill>
                <a:latin typeface="+mj-lt"/>
              </a:endParaRPr>
            </a:p>
          </p:txBody>
        </p:sp>
        <p:pic>
          <p:nvPicPr>
            <p:cNvPr id="28" name="그래픽 623">
              <a:extLst>
                <a:ext uri="{FF2B5EF4-FFF2-40B4-BE49-F238E27FC236}">
                  <a16:creationId xmlns:a16="http://schemas.microsoft.com/office/drawing/2014/main" id="{042712E7-EA61-6948-1B0E-FFC8C62D5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05951" y="3082478"/>
              <a:ext cx="492854" cy="589019"/>
            </a:xfrm>
            <a:prstGeom prst="rect">
              <a:avLst/>
            </a:prstGeom>
          </p:spPr>
        </p:pic>
      </p:grpSp>
      <p:sp>
        <p:nvSpPr>
          <p:cNvPr id="29" name="Google Shape;1077;p49">
            <a:extLst>
              <a:ext uri="{FF2B5EF4-FFF2-40B4-BE49-F238E27FC236}">
                <a16:creationId xmlns:a16="http://schemas.microsoft.com/office/drawing/2014/main" id="{7BE9BE33-8B28-FDDE-B9F0-D62811CCA3D6}"/>
              </a:ext>
            </a:extLst>
          </p:cNvPr>
          <p:cNvSpPr txBox="1">
            <a:spLocks/>
          </p:cNvSpPr>
          <p:nvPr/>
        </p:nvSpPr>
        <p:spPr>
          <a:xfrm>
            <a:off x="3735774" y="2486898"/>
            <a:ext cx="1467275" cy="62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" sz="1300" dirty="0">
                <a:latin typeface="Kanit Medium" panose="020B0604020202020204" pitchFamily="34" charset="-34"/>
                <a:cs typeface="Kanit Medium" panose="020B0604020202020204" pitchFamily="34" charset="-34"/>
              </a:rPr>
              <a:t>jusqu’à 2021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300" dirty="0">
                <a:latin typeface="Kanit Medium" panose="020B0604020202020204" pitchFamily="34" charset="-34"/>
                <a:cs typeface="Kanit Medium" panose="020B0604020202020204" pitchFamily="34" charset="-34"/>
              </a:rPr>
              <a:t>www.fao.org</a:t>
            </a:r>
            <a:endParaRPr lang="en" sz="1300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30" name="Google Shape;1077;p49">
            <a:extLst>
              <a:ext uri="{FF2B5EF4-FFF2-40B4-BE49-F238E27FC236}">
                <a16:creationId xmlns:a16="http://schemas.microsoft.com/office/drawing/2014/main" id="{6136F4E5-2608-EE8D-3148-A8AEA16D4DC0}"/>
              </a:ext>
            </a:extLst>
          </p:cNvPr>
          <p:cNvSpPr txBox="1">
            <a:spLocks/>
          </p:cNvSpPr>
          <p:nvPr/>
        </p:nvSpPr>
        <p:spPr>
          <a:xfrm>
            <a:off x="6702010" y="2486898"/>
            <a:ext cx="1467275" cy="52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300" dirty="0">
                <a:latin typeface="Kanit Medium" panose="020B0604020202020204" pitchFamily="34" charset="-34"/>
                <a:cs typeface="Kanit Medium" panose="020B0604020202020204" pitchFamily="34" charset="-34"/>
              </a:rPr>
              <a:t>jusqu’à 2022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300" dirty="0">
                <a:latin typeface="Kanit Medium" panose="020B0604020202020204" pitchFamily="34" charset="-34"/>
                <a:cs typeface="Kanit Medium" panose="020B0604020202020204" pitchFamily="34" charset="-34"/>
              </a:rPr>
              <a:t>www.fao.org</a:t>
            </a:r>
            <a:endParaRPr lang="en" sz="1300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31" name="Google Shape;1077;p49">
            <a:extLst>
              <a:ext uri="{FF2B5EF4-FFF2-40B4-BE49-F238E27FC236}">
                <a16:creationId xmlns:a16="http://schemas.microsoft.com/office/drawing/2014/main" id="{05D83951-EEB3-1986-14AA-C00A22C0CE83}"/>
              </a:ext>
            </a:extLst>
          </p:cNvPr>
          <p:cNvSpPr txBox="1">
            <a:spLocks/>
          </p:cNvSpPr>
          <p:nvPr/>
        </p:nvSpPr>
        <p:spPr>
          <a:xfrm>
            <a:off x="5171707" y="3848299"/>
            <a:ext cx="1467275" cy="8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" sz="1300" dirty="0">
                <a:latin typeface="Kanit Medium" panose="020B0604020202020204" pitchFamily="34" charset="-34"/>
                <a:cs typeface="Kanit Medium" panose="020B0604020202020204" pitchFamily="34" charset="-34"/>
              </a:rPr>
              <a:t>jusqu’à 2022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" sz="1300" dirty="0">
                <a:latin typeface="Kanit Medium" panose="020B0604020202020204" pitchFamily="34" charset="-34"/>
                <a:cs typeface="Kanit Medium" panose="020B0604020202020204" pitchFamily="34" charset="-34"/>
              </a:rPr>
              <a:t>World Health Organization</a:t>
            </a:r>
          </a:p>
        </p:txBody>
      </p:sp>
      <p:sp>
        <p:nvSpPr>
          <p:cNvPr id="32" name="Google Shape;1077;p49">
            <a:extLst>
              <a:ext uri="{FF2B5EF4-FFF2-40B4-BE49-F238E27FC236}">
                <a16:creationId xmlns:a16="http://schemas.microsoft.com/office/drawing/2014/main" id="{29738107-2FFC-0D0E-DD43-AC040377CB92}"/>
              </a:ext>
            </a:extLst>
          </p:cNvPr>
          <p:cNvSpPr txBox="1">
            <a:spLocks/>
          </p:cNvSpPr>
          <p:nvPr/>
        </p:nvSpPr>
        <p:spPr>
          <a:xfrm>
            <a:off x="533131" y="2484614"/>
            <a:ext cx="1467275" cy="78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" sz="1300" dirty="0">
                <a:latin typeface="Kanit Medium" panose="020B0604020202020204" pitchFamily="34" charset="-34"/>
                <a:cs typeface="Kanit Medium" panose="020B0604020202020204" pitchFamily="34" charset="-34"/>
              </a:rPr>
              <a:t>195 Pays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300" dirty="0">
                <a:latin typeface="Kanit Medium" panose="020B0604020202020204" pitchFamily="34" charset="-34"/>
                <a:cs typeface="Kanit Medium" panose="020B0604020202020204" pitchFamily="34" charset="-34"/>
              </a:rPr>
              <a:t>www.fao.org</a:t>
            </a:r>
            <a:endParaRPr lang="en" sz="1300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" dirty="0"/>
          </a:p>
        </p:txBody>
      </p:sp>
      <p:grpSp>
        <p:nvGrpSpPr>
          <p:cNvPr id="57" name="Google Shape;7331;p89">
            <a:extLst>
              <a:ext uri="{FF2B5EF4-FFF2-40B4-BE49-F238E27FC236}">
                <a16:creationId xmlns:a16="http://schemas.microsoft.com/office/drawing/2014/main" id="{3E171960-D7BF-D854-2AF1-6244812B47E1}"/>
              </a:ext>
            </a:extLst>
          </p:cNvPr>
          <p:cNvGrpSpPr/>
          <p:nvPr/>
        </p:nvGrpSpPr>
        <p:grpSpPr>
          <a:xfrm>
            <a:off x="471337" y="539500"/>
            <a:ext cx="692675" cy="630811"/>
            <a:chOff x="-40378075" y="3267450"/>
            <a:chExt cx="317425" cy="289075"/>
          </a:xfrm>
        </p:grpSpPr>
        <p:sp>
          <p:nvSpPr>
            <p:cNvPr id="58" name="Google Shape;7332;p89">
              <a:extLst>
                <a:ext uri="{FF2B5EF4-FFF2-40B4-BE49-F238E27FC236}">
                  <a16:creationId xmlns:a16="http://schemas.microsoft.com/office/drawing/2014/main" id="{31B0DBB8-B39C-6EE5-AA01-352F97980F07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333;p89">
              <a:extLst>
                <a:ext uri="{FF2B5EF4-FFF2-40B4-BE49-F238E27FC236}">
                  <a16:creationId xmlns:a16="http://schemas.microsoft.com/office/drawing/2014/main" id="{9B889FE4-5467-2B56-888E-15C4F6924063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334;p89">
              <a:extLst>
                <a:ext uri="{FF2B5EF4-FFF2-40B4-BE49-F238E27FC236}">
                  <a16:creationId xmlns:a16="http://schemas.microsoft.com/office/drawing/2014/main" id="{E3437BA1-30BF-9C37-3090-6070821113E8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335;p89">
              <a:extLst>
                <a:ext uri="{FF2B5EF4-FFF2-40B4-BE49-F238E27FC236}">
                  <a16:creationId xmlns:a16="http://schemas.microsoft.com/office/drawing/2014/main" id="{FB30F1F3-82B0-B594-E535-169F122920BA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753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>
          <a:extLst>
            <a:ext uri="{FF2B5EF4-FFF2-40B4-BE49-F238E27FC236}">
              <a16:creationId xmlns:a16="http://schemas.microsoft.com/office/drawing/2014/main" id="{253AC6FB-6D8B-B377-B961-D2C64F9A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>
            <a:extLst>
              <a:ext uri="{FF2B5EF4-FFF2-40B4-BE49-F238E27FC236}">
                <a16:creationId xmlns:a16="http://schemas.microsoft.com/office/drawing/2014/main" id="{F9193069-F797-B546-4823-6E8FF6E28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4820" y="539500"/>
            <a:ext cx="63275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Kanit Medium" panose="020B0604020202020204" pitchFamily="34" charset="-34"/>
                <a:cs typeface="Kanit Medium" panose="020B0604020202020204" pitchFamily="34" charset="-34"/>
              </a:rPr>
              <a:t>Analyse exploratoire des données</a:t>
            </a:r>
          </a:p>
        </p:txBody>
      </p:sp>
      <p:sp>
        <p:nvSpPr>
          <p:cNvPr id="1078" name="Google Shape;1078;p49">
            <a:extLst>
              <a:ext uri="{FF2B5EF4-FFF2-40B4-BE49-F238E27FC236}">
                <a16:creationId xmlns:a16="http://schemas.microsoft.com/office/drawing/2014/main" id="{2FD711D1-485B-02EF-52FE-3B38060AF53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003451" y="1666775"/>
            <a:ext cx="2753431" cy="25261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Harmonisation des données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500" b="1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Normalisation des unités</a:t>
            </a:r>
          </a:p>
          <a:p>
            <a:pPr marL="0" indent="0" algn="l"/>
            <a:endParaRPr lang="fr-FR" sz="1500" b="1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Création de </a:t>
            </a:r>
            <a:r>
              <a:rPr lang="fr-FR" sz="1500" b="1" dirty="0" err="1">
                <a:latin typeface="Kanit Medium" panose="020B0604020202020204" pitchFamily="34" charset="-34"/>
                <a:cs typeface="Kanit Medium" panose="020B0604020202020204" pitchFamily="34" charset="-34"/>
              </a:rPr>
              <a:t>TableGranularity</a:t>
            </a:r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 </a:t>
            </a:r>
          </a:p>
          <a:p>
            <a:pPr marL="0" indent="0" algn="l"/>
            <a:endParaRPr lang="fr-FR" sz="1500" b="1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Création de </a:t>
            </a:r>
            <a:r>
              <a:rPr lang="fr-FR" sz="1500" b="1" dirty="0" err="1">
                <a:latin typeface="Kanit Medium" panose="020B0604020202020204" pitchFamily="34" charset="-34"/>
                <a:cs typeface="Kanit Medium" panose="020B0604020202020204" pitchFamily="34" charset="-34"/>
              </a:rPr>
              <a:t>TableYear</a:t>
            </a:r>
            <a:endParaRPr lang="fr-FR" sz="1500" b="1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  <a:p>
            <a:pPr marL="0" indent="0" algn="l"/>
            <a:endParaRPr lang="fr-FR" sz="1500" b="1"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500" b="1" dirty="0">
                <a:latin typeface="Kanit Medium" panose="020B0604020202020204" pitchFamily="34" charset="-34"/>
                <a:cs typeface="Kanit Medium" panose="020B0604020202020204" pitchFamily="34" charset="-34"/>
              </a:rPr>
              <a:t>Création des relations entre les requêtes</a:t>
            </a:r>
          </a:p>
        </p:txBody>
      </p:sp>
      <p:grpSp>
        <p:nvGrpSpPr>
          <p:cNvPr id="5" name="Google Shape;7876;p90">
            <a:extLst>
              <a:ext uri="{FF2B5EF4-FFF2-40B4-BE49-F238E27FC236}">
                <a16:creationId xmlns:a16="http://schemas.microsoft.com/office/drawing/2014/main" id="{5D08869C-2222-1C8B-78C1-09413FA30ADD}"/>
              </a:ext>
            </a:extLst>
          </p:cNvPr>
          <p:cNvGrpSpPr/>
          <p:nvPr/>
        </p:nvGrpSpPr>
        <p:grpSpPr>
          <a:xfrm>
            <a:off x="544661" y="567073"/>
            <a:ext cx="658677" cy="653382"/>
            <a:chOff x="946175" y="3253275"/>
            <a:chExt cx="298550" cy="296150"/>
          </a:xfrm>
        </p:grpSpPr>
        <p:sp>
          <p:nvSpPr>
            <p:cNvPr id="6" name="Google Shape;7877;p90">
              <a:extLst>
                <a:ext uri="{FF2B5EF4-FFF2-40B4-BE49-F238E27FC236}">
                  <a16:creationId xmlns:a16="http://schemas.microsoft.com/office/drawing/2014/main" id="{4D0CDDF5-226A-2AAF-4772-656FC4D07634}"/>
                </a:ext>
              </a:extLst>
            </p:cNvPr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78;p90">
              <a:extLst>
                <a:ext uri="{FF2B5EF4-FFF2-40B4-BE49-F238E27FC236}">
                  <a16:creationId xmlns:a16="http://schemas.microsoft.com/office/drawing/2014/main" id="{969AC8EE-EBBA-92AE-7942-CF3AB951B7D0}"/>
                </a:ext>
              </a:extLst>
            </p:cNvPr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79;p90">
              <a:extLst>
                <a:ext uri="{FF2B5EF4-FFF2-40B4-BE49-F238E27FC236}">
                  <a16:creationId xmlns:a16="http://schemas.microsoft.com/office/drawing/2014/main" id="{C4A82142-7E4A-E065-0BD9-9B98DCED54D8}"/>
                </a:ext>
              </a:extLst>
            </p:cNvPr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80;p90">
              <a:extLst>
                <a:ext uri="{FF2B5EF4-FFF2-40B4-BE49-F238E27FC236}">
                  <a16:creationId xmlns:a16="http://schemas.microsoft.com/office/drawing/2014/main" id="{C56B5F2F-758D-512D-FC84-3F264EB4A9CC}"/>
                </a:ext>
              </a:extLst>
            </p:cNvPr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81;p90">
              <a:extLst>
                <a:ext uri="{FF2B5EF4-FFF2-40B4-BE49-F238E27FC236}">
                  <a16:creationId xmlns:a16="http://schemas.microsoft.com/office/drawing/2014/main" id="{9C41A5E0-52A1-B66F-C358-EC46C8506DA0}"/>
                </a:ext>
              </a:extLst>
            </p:cNvPr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05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7">
          <a:extLst>
            <a:ext uri="{FF2B5EF4-FFF2-40B4-BE49-F238E27FC236}">
              <a16:creationId xmlns:a16="http://schemas.microsoft.com/office/drawing/2014/main" id="{0E65B5B9-2588-E0E1-E377-98CB1AA52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64">
            <a:extLst>
              <a:ext uri="{FF2B5EF4-FFF2-40B4-BE49-F238E27FC236}">
                <a16:creationId xmlns:a16="http://schemas.microsoft.com/office/drawing/2014/main" id="{BF434BC8-92C1-A889-AFA1-3E8AE962B2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875" y="1326088"/>
            <a:ext cx="3397500" cy="16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Plan du Dashboard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sp>
        <p:nvSpPr>
          <p:cNvPr id="2009" name="Google Shape;2009;p64">
            <a:extLst>
              <a:ext uri="{FF2B5EF4-FFF2-40B4-BE49-F238E27FC236}">
                <a16:creationId xmlns:a16="http://schemas.microsoft.com/office/drawing/2014/main" id="{9E313547-0D6A-31DB-B9B4-2E3E1325C4B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142625" y="1544125"/>
            <a:ext cx="1069800" cy="9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 Medium" panose="020B0604020202020204" pitchFamily="34" charset="-34"/>
                <a:cs typeface="Kanit Medium" panose="020B0604020202020204" pitchFamily="34" charset="-34"/>
              </a:rPr>
              <a:t>03</a:t>
            </a:r>
            <a:endParaRPr dirty="0">
              <a:latin typeface="Kanit Medium" panose="020B0604020202020204" pitchFamily="34" charset="-34"/>
              <a:cs typeface="Kanit Medium" panose="020B0604020202020204" pitchFamily="34" charset="-34"/>
            </a:endParaRPr>
          </a:p>
        </p:txBody>
      </p:sp>
      <p:grpSp>
        <p:nvGrpSpPr>
          <p:cNvPr id="2011" name="Google Shape;2011;p64">
            <a:extLst>
              <a:ext uri="{FF2B5EF4-FFF2-40B4-BE49-F238E27FC236}">
                <a16:creationId xmlns:a16="http://schemas.microsoft.com/office/drawing/2014/main" id="{69A5B91A-F3B6-7B06-E496-A7DF3E427EAF}"/>
              </a:ext>
            </a:extLst>
          </p:cNvPr>
          <p:cNvGrpSpPr/>
          <p:nvPr/>
        </p:nvGrpSpPr>
        <p:grpSpPr>
          <a:xfrm rot="10800000" flipH="1">
            <a:off x="0" y="2869779"/>
            <a:ext cx="2681618" cy="1994171"/>
            <a:chOff x="12" y="-5"/>
            <a:chExt cx="3380759" cy="2514084"/>
          </a:xfrm>
        </p:grpSpPr>
        <p:grpSp>
          <p:nvGrpSpPr>
            <p:cNvPr id="2012" name="Google Shape;2012;p64">
              <a:extLst>
                <a:ext uri="{FF2B5EF4-FFF2-40B4-BE49-F238E27FC236}">
                  <a16:creationId xmlns:a16="http://schemas.microsoft.com/office/drawing/2014/main" id="{69AEF33A-9B4F-C43D-3CA9-EF55073A7FF6}"/>
                </a:ext>
              </a:extLst>
            </p:cNvPr>
            <p:cNvGrpSpPr/>
            <p:nvPr/>
          </p:nvGrpSpPr>
          <p:grpSpPr>
            <a:xfrm rot="-5400000">
              <a:off x="383290" y="267091"/>
              <a:ext cx="318953" cy="1051562"/>
              <a:chOff x="1624200" y="3104050"/>
              <a:chExt cx="439875" cy="1582725"/>
            </a:xfrm>
          </p:grpSpPr>
          <p:sp>
            <p:nvSpPr>
              <p:cNvPr id="2013" name="Google Shape;2013;p64">
                <a:extLst>
                  <a:ext uri="{FF2B5EF4-FFF2-40B4-BE49-F238E27FC236}">
                    <a16:creationId xmlns:a16="http://schemas.microsoft.com/office/drawing/2014/main" id="{2DFD6D51-CCE0-8E3B-F044-B1D9587D6151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64">
                <a:extLst>
                  <a:ext uri="{FF2B5EF4-FFF2-40B4-BE49-F238E27FC236}">
                    <a16:creationId xmlns:a16="http://schemas.microsoft.com/office/drawing/2014/main" id="{A08F918F-25E4-28CD-B697-84818F4BDC4E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64">
                <a:extLst>
                  <a:ext uri="{FF2B5EF4-FFF2-40B4-BE49-F238E27FC236}">
                    <a16:creationId xmlns:a16="http://schemas.microsoft.com/office/drawing/2014/main" id="{32592A68-DAA2-504F-7AE6-0DB421885EC2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64">
                <a:extLst>
                  <a:ext uri="{FF2B5EF4-FFF2-40B4-BE49-F238E27FC236}">
                    <a16:creationId xmlns:a16="http://schemas.microsoft.com/office/drawing/2014/main" id="{D169D84B-B79A-768A-C48C-5F4EA85B1F84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64">
                <a:extLst>
                  <a:ext uri="{FF2B5EF4-FFF2-40B4-BE49-F238E27FC236}">
                    <a16:creationId xmlns:a16="http://schemas.microsoft.com/office/drawing/2014/main" id="{4D84C699-8506-D5A3-A500-D4438C27FC5B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64">
                <a:extLst>
                  <a:ext uri="{FF2B5EF4-FFF2-40B4-BE49-F238E27FC236}">
                    <a16:creationId xmlns:a16="http://schemas.microsoft.com/office/drawing/2014/main" id="{2A87E23D-415F-347E-B89D-C22BBBE14846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64">
                <a:extLst>
                  <a:ext uri="{FF2B5EF4-FFF2-40B4-BE49-F238E27FC236}">
                    <a16:creationId xmlns:a16="http://schemas.microsoft.com/office/drawing/2014/main" id="{36081490-E983-E165-CF2C-A106B91FD891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64">
                <a:extLst>
                  <a:ext uri="{FF2B5EF4-FFF2-40B4-BE49-F238E27FC236}">
                    <a16:creationId xmlns:a16="http://schemas.microsoft.com/office/drawing/2014/main" id="{074A7786-FAFC-17F9-DB34-AF4A2B948698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1" name="Google Shape;2021;p64">
              <a:extLst>
                <a:ext uri="{FF2B5EF4-FFF2-40B4-BE49-F238E27FC236}">
                  <a16:creationId xmlns:a16="http://schemas.microsoft.com/office/drawing/2014/main" id="{F314E7FB-7E79-685F-6079-722ACDA6F21C}"/>
                </a:ext>
              </a:extLst>
            </p:cNvPr>
            <p:cNvGrpSpPr/>
            <p:nvPr/>
          </p:nvGrpSpPr>
          <p:grpSpPr>
            <a:xfrm rot="5400000" flipH="1">
              <a:off x="1508049" y="219035"/>
              <a:ext cx="318953" cy="1147634"/>
              <a:chOff x="1624200" y="3104050"/>
              <a:chExt cx="439875" cy="1582725"/>
            </a:xfrm>
          </p:grpSpPr>
          <p:sp>
            <p:nvSpPr>
              <p:cNvPr id="2022" name="Google Shape;2022;p64">
                <a:extLst>
                  <a:ext uri="{FF2B5EF4-FFF2-40B4-BE49-F238E27FC236}">
                    <a16:creationId xmlns:a16="http://schemas.microsoft.com/office/drawing/2014/main" id="{1657EBAF-1719-8F84-23B0-7C9F85712264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64">
                <a:extLst>
                  <a:ext uri="{FF2B5EF4-FFF2-40B4-BE49-F238E27FC236}">
                    <a16:creationId xmlns:a16="http://schemas.microsoft.com/office/drawing/2014/main" id="{ABFCDC5E-3E26-F317-0270-E177196D0CB3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64">
                <a:extLst>
                  <a:ext uri="{FF2B5EF4-FFF2-40B4-BE49-F238E27FC236}">
                    <a16:creationId xmlns:a16="http://schemas.microsoft.com/office/drawing/2014/main" id="{053A7B27-6D33-66D9-A639-DF05E722ABB0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64">
                <a:extLst>
                  <a:ext uri="{FF2B5EF4-FFF2-40B4-BE49-F238E27FC236}">
                    <a16:creationId xmlns:a16="http://schemas.microsoft.com/office/drawing/2014/main" id="{89C01007-DB6C-C17A-3A42-8F02C5AAE962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64">
                <a:extLst>
                  <a:ext uri="{FF2B5EF4-FFF2-40B4-BE49-F238E27FC236}">
                    <a16:creationId xmlns:a16="http://schemas.microsoft.com/office/drawing/2014/main" id="{0F562A6E-225F-4DE5-57AA-2DE9A7F9A495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64">
                <a:extLst>
                  <a:ext uri="{FF2B5EF4-FFF2-40B4-BE49-F238E27FC236}">
                    <a16:creationId xmlns:a16="http://schemas.microsoft.com/office/drawing/2014/main" id="{D6C17B6F-B0AC-ABCC-B827-FAA94740DB45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64">
                <a:extLst>
                  <a:ext uri="{FF2B5EF4-FFF2-40B4-BE49-F238E27FC236}">
                    <a16:creationId xmlns:a16="http://schemas.microsoft.com/office/drawing/2014/main" id="{D19FC1A1-4B9D-72A1-F9B7-54F8CFBE600A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64">
                <a:extLst>
                  <a:ext uri="{FF2B5EF4-FFF2-40B4-BE49-F238E27FC236}">
                    <a16:creationId xmlns:a16="http://schemas.microsoft.com/office/drawing/2014/main" id="{59AD5B29-F8ED-6629-76DD-06A62A6C2CFC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0" name="Google Shape;2030;p64">
              <a:extLst>
                <a:ext uri="{FF2B5EF4-FFF2-40B4-BE49-F238E27FC236}">
                  <a16:creationId xmlns:a16="http://schemas.microsoft.com/office/drawing/2014/main" id="{AA553714-0E7A-6619-24CA-53D4F313307C}"/>
                </a:ext>
              </a:extLst>
            </p:cNvPr>
            <p:cNvGrpSpPr/>
            <p:nvPr/>
          </p:nvGrpSpPr>
          <p:grpSpPr>
            <a:xfrm rot="5400000" flipH="1">
              <a:off x="2197610" y="506885"/>
              <a:ext cx="590319" cy="298914"/>
              <a:chOff x="268975" y="493100"/>
              <a:chExt cx="888500" cy="449900"/>
            </a:xfrm>
          </p:grpSpPr>
          <p:sp>
            <p:nvSpPr>
              <p:cNvPr id="2031" name="Google Shape;2031;p64">
                <a:extLst>
                  <a:ext uri="{FF2B5EF4-FFF2-40B4-BE49-F238E27FC236}">
                    <a16:creationId xmlns:a16="http://schemas.microsoft.com/office/drawing/2014/main" id="{3733D2EC-67C1-67FB-8EBB-4E08972A5528}"/>
                  </a:ext>
                </a:extLst>
              </p:cNvPr>
              <p:cNvSpPr/>
              <p:nvPr/>
            </p:nvSpPr>
            <p:spPr>
              <a:xfrm>
                <a:off x="282750" y="513150"/>
                <a:ext cx="860925" cy="252550"/>
              </a:xfrm>
              <a:custGeom>
                <a:avLst/>
                <a:gdLst/>
                <a:ahLst/>
                <a:cxnLst/>
                <a:rect l="l" t="t" r="r" b="b"/>
                <a:pathLst>
                  <a:path w="34437" h="10102" extrusionOk="0">
                    <a:moveTo>
                      <a:pt x="3910" y="1"/>
                    </a:moveTo>
                    <a:lnTo>
                      <a:pt x="0" y="9725"/>
                    </a:lnTo>
                    <a:cubicBezTo>
                      <a:pt x="8296" y="10076"/>
                      <a:pt x="16592" y="10101"/>
                      <a:pt x="24888" y="10101"/>
                    </a:cubicBezTo>
                    <a:cubicBezTo>
                      <a:pt x="28071" y="10101"/>
                      <a:pt x="31254" y="9850"/>
                      <a:pt x="34437" y="9500"/>
                    </a:cubicBezTo>
                    <a:lnTo>
                      <a:pt x="34437" y="1003"/>
                    </a:lnTo>
                    <a:lnTo>
                      <a:pt x="39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64">
                <a:extLst>
                  <a:ext uri="{FF2B5EF4-FFF2-40B4-BE49-F238E27FC236}">
                    <a16:creationId xmlns:a16="http://schemas.microsoft.com/office/drawing/2014/main" id="{28F20CBE-6059-DB8E-F93C-518BC976B16A}"/>
                  </a:ext>
                </a:extLst>
              </p:cNvPr>
              <p:cNvSpPr/>
              <p:nvPr/>
            </p:nvSpPr>
            <p:spPr>
              <a:xfrm>
                <a:off x="312200" y="749375"/>
                <a:ext cx="818950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7445" extrusionOk="0">
                    <a:moveTo>
                      <a:pt x="32757" y="0"/>
                    </a:moveTo>
                    <a:cubicBezTo>
                      <a:pt x="29725" y="376"/>
                      <a:pt x="26692" y="627"/>
                      <a:pt x="23660" y="627"/>
                    </a:cubicBezTo>
                    <a:cubicBezTo>
                      <a:pt x="15765" y="627"/>
                      <a:pt x="7870" y="627"/>
                      <a:pt x="0" y="226"/>
                    </a:cubicBezTo>
                    <a:lnTo>
                      <a:pt x="0" y="7444"/>
                    </a:lnTo>
                    <a:lnTo>
                      <a:pt x="32757" y="5539"/>
                    </a:lnTo>
                    <a:lnTo>
                      <a:pt x="3275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64">
                <a:extLst>
                  <a:ext uri="{FF2B5EF4-FFF2-40B4-BE49-F238E27FC236}">
                    <a16:creationId xmlns:a16="http://schemas.microsoft.com/office/drawing/2014/main" id="{C295B66F-BCBD-1D2F-FA45-07530B252717}"/>
                  </a:ext>
                </a:extLst>
              </p:cNvPr>
              <p:cNvSpPr/>
              <p:nvPr/>
            </p:nvSpPr>
            <p:spPr>
              <a:xfrm>
                <a:off x="268975" y="493100"/>
                <a:ext cx="136600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17996" extrusionOk="0">
                    <a:moveTo>
                      <a:pt x="0" y="1"/>
                    </a:moveTo>
                    <a:lnTo>
                      <a:pt x="0" y="17996"/>
                    </a:lnTo>
                    <a:lnTo>
                      <a:pt x="4336" y="17996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64">
                <a:extLst>
                  <a:ext uri="{FF2B5EF4-FFF2-40B4-BE49-F238E27FC236}">
                    <a16:creationId xmlns:a16="http://schemas.microsoft.com/office/drawing/2014/main" id="{73141CF8-89E8-1C5E-49B3-7F769C76FC0C}"/>
                  </a:ext>
                </a:extLst>
              </p:cNvPr>
              <p:cNvSpPr/>
              <p:nvPr/>
            </p:nvSpPr>
            <p:spPr>
              <a:xfrm>
                <a:off x="1020850" y="493100"/>
                <a:ext cx="136625" cy="44990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17996" extrusionOk="0">
                    <a:moveTo>
                      <a:pt x="0" y="1"/>
                    </a:moveTo>
                    <a:lnTo>
                      <a:pt x="1680" y="17996"/>
                    </a:lnTo>
                    <a:lnTo>
                      <a:pt x="5464" y="17971"/>
                    </a:lnTo>
                    <a:lnTo>
                      <a:pt x="5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64">
                <a:extLst>
                  <a:ext uri="{FF2B5EF4-FFF2-40B4-BE49-F238E27FC236}">
                    <a16:creationId xmlns:a16="http://schemas.microsoft.com/office/drawing/2014/main" id="{CE1948A4-A558-1139-F532-823068EF9868}"/>
                  </a:ext>
                </a:extLst>
              </p:cNvPr>
              <p:cNvSpPr/>
              <p:nvPr/>
            </p:nvSpPr>
            <p:spPr>
              <a:xfrm>
                <a:off x="48512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64">
                <a:extLst>
                  <a:ext uri="{FF2B5EF4-FFF2-40B4-BE49-F238E27FC236}">
                    <a16:creationId xmlns:a16="http://schemas.microsoft.com/office/drawing/2014/main" id="{8BA610D4-103F-CC53-1A49-6A20611EFC45}"/>
                  </a:ext>
                </a:extLst>
              </p:cNvPr>
              <p:cNvSpPr/>
              <p:nvPr/>
            </p:nvSpPr>
            <p:spPr>
              <a:xfrm>
                <a:off x="6223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6" y="1"/>
                      <a:pt x="0" y="427"/>
                      <a:pt x="0" y="953"/>
                    </a:cubicBezTo>
                    <a:cubicBezTo>
                      <a:pt x="0" y="1480"/>
                      <a:pt x="426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64">
                <a:extLst>
                  <a:ext uri="{FF2B5EF4-FFF2-40B4-BE49-F238E27FC236}">
                    <a16:creationId xmlns:a16="http://schemas.microsoft.com/office/drawing/2014/main" id="{6094F7D0-F03C-0442-EFDA-89BA291146E2}"/>
                  </a:ext>
                </a:extLst>
              </p:cNvPr>
              <p:cNvSpPr/>
              <p:nvPr/>
            </p:nvSpPr>
            <p:spPr>
              <a:xfrm>
                <a:off x="763950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79" y="1906"/>
                      <a:pt x="1905" y="1480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64">
                <a:extLst>
                  <a:ext uri="{FF2B5EF4-FFF2-40B4-BE49-F238E27FC236}">
                    <a16:creationId xmlns:a16="http://schemas.microsoft.com/office/drawing/2014/main" id="{1C7C5A22-9F89-1A00-DCDA-60264976722D}"/>
                  </a:ext>
                </a:extLst>
              </p:cNvPr>
              <p:cNvSpPr/>
              <p:nvPr/>
            </p:nvSpPr>
            <p:spPr>
              <a:xfrm>
                <a:off x="896775" y="6641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9" name="Google Shape;2039;p64">
              <a:extLst>
                <a:ext uri="{FF2B5EF4-FFF2-40B4-BE49-F238E27FC236}">
                  <a16:creationId xmlns:a16="http://schemas.microsoft.com/office/drawing/2014/main" id="{102A677D-1171-D32F-F42E-B3E0EA8EFD4E}"/>
                </a:ext>
              </a:extLst>
            </p:cNvPr>
            <p:cNvGrpSpPr/>
            <p:nvPr/>
          </p:nvGrpSpPr>
          <p:grpSpPr>
            <a:xfrm rot="5400000" flipH="1">
              <a:off x="2037933" y="962490"/>
              <a:ext cx="615301" cy="593243"/>
              <a:chOff x="294700" y="1050300"/>
              <a:chExt cx="926100" cy="892900"/>
            </a:xfrm>
          </p:grpSpPr>
          <p:sp>
            <p:nvSpPr>
              <p:cNvPr id="2040" name="Google Shape;2040;p64">
                <a:extLst>
                  <a:ext uri="{FF2B5EF4-FFF2-40B4-BE49-F238E27FC236}">
                    <a16:creationId xmlns:a16="http://schemas.microsoft.com/office/drawing/2014/main" id="{D8890405-1539-7D93-7B5D-66F5345950FC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64">
                <a:extLst>
                  <a:ext uri="{FF2B5EF4-FFF2-40B4-BE49-F238E27FC236}">
                    <a16:creationId xmlns:a16="http://schemas.microsoft.com/office/drawing/2014/main" id="{F655128A-D881-F005-49BC-CF8A794F9969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64">
                <a:extLst>
                  <a:ext uri="{FF2B5EF4-FFF2-40B4-BE49-F238E27FC236}">
                    <a16:creationId xmlns:a16="http://schemas.microsoft.com/office/drawing/2014/main" id="{D66973BA-07DB-70A2-8FF3-4BE6DEA7343D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64">
                <a:extLst>
                  <a:ext uri="{FF2B5EF4-FFF2-40B4-BE49-F238E27FC236}">
                    <a16:creationId xmlns:a16="http://schemas.microsoft.com/office/drawing/2014/main" id="{7D8D0D67-8C84-5888-849F-75DF999830FC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64">
                <a:extLst>
                  <a:ext uri="{FF2B5EF4-FFF2-40B4-BE49-F238E27FC236}">
                    <a16:creationId xmlns:a16="http://schemas.microsoft.com/office/drawing/2014/main" id="{8EFAA81A-9643-E491-20B8-37E249783F99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64">
                <a:extLst>
                  <a:ext uri="{FF2B5EF4-FFF2-40B4-BE49-F238E27FC236}">
                    <a16:creationId xmlns:a16="http://schemas.microsoft.com/office/drawing/2014/main" id="{69DAFF35-AFAD-B636-76E4-B745CCF91958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64">
                <a:extLst>
                  <a:ext uri="{FF2B5EF4-FFF2-40B4-BE49-F238E27FC236}">
                    <a16:creationId xmlns:a16="http://schemas.microsoft.com/office/drawing/2014/main" id="{211605D3-3EB1-5ABE-DC63-54565AD40197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64">
                <a:extLst>
                  <a:ext uri="{FF2B5EF4-FFF2-40B4-BE49-F238E27FC236}">
                    <a16:creationId xmlns:a16="http://schemas.microsoft.com/office/drawing/2014/main" id="{91EDEA83-4733-A390-7AD2-379C313B59E3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8" name="Google Shape;2048;p64">
              <a:extLst>
                <a:ext uri="{FF2B5EF4-FFF2-40B4-BE49-F238E27FC236}">
                  <a16:creationId xmlns:a16="http://schemas.microsoft.com/office/drawing/2014/main" id="{2C658ED2-E6AD-1B70-CD4A-A94F3E32BE68}"/>
                </a:ext>
              </a:extLst>
            </p:cNvPr>
            <p:cNvGrpSpPr/>
            <p:nvPr/>
          </p:nvGrpSpPr>
          <p:grpSpPr>
            <a:xfrm rot="5400000" flipH="1">
              <a:off x="1377008" y="867543"/>
              <a:ext cx="292253" cy="1051562"/>
              <a:chOff x="1624200" y="3104050"/>
              <a:chExt cx="439875" cy="1582725"/>
            </a:xfrm>
          </p:grpSpPr>
          <p:sp>
            <p:nvSpPr>
              <p:cNvPr id="2049" name="Google Shape;2049;p64">
                <a:extLst>
                  <a:ext uri="{FF2B5EF4-FFF2-40B4-BE49-F238E27FC236}">
                    <a16:creationId xmlns:a16="http://schemas.microsoft.com/office/drawing/2014/main" id="{C9F77011-E8B7-FAAA-17AF-72DF370D4FDB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64">
                <a:extLst>
                  <a:ext uri="{FF2B5EF4-FFF2-40B4-BE49-F238E27FC236}">
                    <a16:creationId xmlns:a16="http://schemas.microsoft.com/office/drawing/2014/main" id="{300F3735-C8B4-4487-9E2F-3115A07FEA6C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64">
                <a:extLst>
                  <a:ext uri="{FF2B5EF4-FFF2-40B4-BE49-F238E27FC236}">
                    <a16:creationId xmlns:a16="http://schemas.microsoft.com/office/drawing/2014/main" id="{A29EF812-8500-E1BF-9802-73C2A184B43B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64">
                <a:extLst>
                  <a:ext uri="{FF2B5EF4-FFF2-40B4-BE49-F238E27FC236}">
                    <a16:creationId xmlns:a16="http://schemas.microsoft.com/office/drawing/2014/main" id="{0F6F23CE-27C5-AE36-1509-0FE69402D8E6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64">
                <a:extLst>
                  <a:ext uri="{FF2B5EF4-FFF2-40B4-BE49-F238E27FC236}">
                    <a16:creationId xmlns:a16="http://schemas.microsoft.com/office/drawing/2014/main" id="{46119D3D-0954-8012-0C6A-72BFF2FA7AFB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64">
                <a:extLst>
                  <a:ext uri="{FF2B5EF4-FFF2-40B4-BE49-F238E27FC236}">
                    <a16:creationId xmlns:a16="http://schemas.microsoft.com/office/drawing/2014/main" id="{361215FE-CB57-A59B-7BEC-8E6DA0899884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64">
                <a:extLst>
                  <a:ext uri="{FF2B5EF4-FFF2-40B4-BE49-F238E27FC236}">
                    <a16:creationId xmlns:a16="http://schemas.microsoft.com/office/drawing/2014/main" id="{49FE8517-46C5-538E-FA99-8D2047B82B92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64">
                <a:extLst>
                  <a:ext uri="{FF2B5EF4-FFF2-40B4-BE49-F238E27FC236}">
                    <a16:creationId xmlns:a16="http://schemas.microsoft.com/office/drawing/2014/main" id="{57F1E103-C351-C6B2-6DDE-5EB3030AB401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7" name="Google Shape;2057;p64">
              <a:extLst>
                <a:ext uri="{FF2B5EF4-FFF2-40B4-BE49-F238E27FC236}">
                  <a16:creationId xmlns:a16="http://schemas.microsoft.com/office/drawing/2014/main" id="{A538A533-6C2A-CB60-3DE7-842CA14D0FBD}"/>
                </a:ext>
              </a:extLst>
            </p:cNvPr>
            <p:cNvGrpSpPr/>
            <p:nvPr/>
          </p:nvGrpSpPr>
          <p:grpSpPr>
            <a:xfrm>
              <a:off x="407524" y="1247250"/>
              <a:ext cx="593167" cy="571902"/>
              <a:chOff x="294700" y="1050300"/>
              <a:chExt cx="926100" cy="892900"/>
            </a:xfrm>
          </p:grpSpPr>
          <p:sp>
            <p:nvSpPr>
              <p:cNvPr id="2058" name="Google Shape;2058;p64">
                <a:extLst>
                  <a:ext uri="{FF2B5EF4-FFF2-40B4-BE49-F238E27FC236}">
                    <a16:creationId xmlns:a16="http://schemas.microsoft.com/office/drawing/2014/main" id="{F27307DF-6C13-BDB1-47AD-960712D1F334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64">
                <a:extLst>
                  <a:ext uri="{FF2B5EF4-FFF2-40B4-BE49-F238E27FC236}">
                    <a16:creationId xmlns:a16="http://schemas.microsoft.com/office/drawing/2014/main" id="{738484BB-5170-A2CB-6AC7-D575B5BCF200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64">
                <a:extLst>
                  <a:ext uri="{FF2B5EF4-FFF2-40B4-BE49-F238E27FC236}">
                    <a16:creationId xmlns:a16="http://schemas.microsoft.com/office/drawing/2014/main" id="{FB8EC601-9A05-D607-8F8C-FD050DAC5564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64">
                <a:extLst>
                  <a:ext uri="{FF2B5EF4-FFF2-40B4-BE49-F238E27FC236}">
                    <a16:creationId xmlns:a16="http://schemas.microsoft.com/office/drawing/2014/main" id="{07F1CBCD-8059-E5A6-19DE-228AFE9B86E2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64">
                <a:extLst>
                  <a:ext uri="{FF2B5EF4-FFF2-40B4-BE49-F238E27FC236}">
                    <a16:creationId xmlns:a16="http://schemas.microsoft.com/office/drawing/2014/main" id="{33D20BD3-BF4C-D519-D00D-459A68BA7733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64">
                <a:extLst>
                  <a:ext uri="{FF2B5EF4-FFF2-40B4-BE49-F238E27FC236}">
                    <a16:creationId xmlns:a16="http://schemas.microsoft.com/office/drawing/2014/main" id="{C51A6F91-09A7-DE59-9A25-C46D083452F5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64">
                <a:extLst>
                  <a:ext uri="{FF2B5EF4-FFF2-40B4-BE49-F238E27FC236}">
                    <a16:creationId xmlns:a16="http://schemas.microsoft.com/office/drawing/2014/main" id="{00CA3967-623E-C710-DACE-459F336D7E2A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64">
                <a:extLst>
                  <a:ext uri="{FF2B5EF4-FFF2-40B4-BE49-F238E27FC236}">
                    <a16:creationId xmlns:a16="http://schemas.microsoft.com/office/drawing/2014/main" id="{A4062B84-8975-9864-21DB-6E9110B892F4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64">
              <a:extLst>
                <a:ext uri="{FF2B5EF4-FFF2-40B4-BE49-F238E27FC236}">
                  <a16:creationId xmlns:a16="http://schemas.microsoft.com/office/drawing/2014/main" id="{D6E189A6-BB47-D7A7-F769-FD45AA57579A}"/>
                </a:ext>
              </a:extLst>
            </p:cNvPr>
            <p:cNvGrpSpPr/>
            <p:nvPr/>
          </p:nvGrpSpPr>
          <p:grpSpPr>
            <a:xfrm rot="5400000" flipH="1">
              <a:off x="-13311" y="1784114"/>
              <a:ext cx="743288" cy="716642"/>
              <a:chOff x="294700" y="1050300"/>
              <a:chExt cx="926100" cy="892900"/>
            </a:xfrm>
          </p:grpSpPr>
          <p:sp>
            <p:nvSpPr>
              <p:cNvPr id="2067" name="Google Shape;2067;p64">
                <a:extLst>
                  <a:ext uri="{FF2B5EF4-FFF2-40B4-BE49-F238E27FC236}">
                    <a16:creationId xmlns:a16="http://schemas.microsoft.com/office/drawing/2014/main" id="{AB76E518-9AA3-F5E4-F41A-F72578253711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64">
                <a:extLst>
                  <a:ext uri="{FF2B5EF4-FFF2-40B4-BE49-F238E27FC236}">
                    <a16:creationId xmlns:a16="http://schemas.microsoft.com/office/drawing/2014/main" id="{65CDA5A2-C0B6-7D34-4F2F-13770A220A28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64">
                <a:extLst>
                  <a:ext uri="{FF2B5EF4-FFF2-40B4-BE49-F238E27FC236}">
                    <a16:creationId xmlns:a16="http://schemas.microsoft.com/office/drawing/2014/main" id="{F87C0DBD-4163-7588-34D2-DC77C00A8DD1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64">
                <a:extLst>
                  <a:ext uri="{FF2B5EF4-FFF2-40B4-BE49-F238E27FC236}">
                    <a16:creationId xmlns:a16="http://schemas.microsoft.com/office/drawing/2014/main" id="{D07FE877-5347-0760-6D11-A385B9A85981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64">
                <a:extLst>
                  <a:ext uri="{FF2B5EF4-FFF2-40B4-BE49-F238E27FC236}">
                    <a16:creationId xmlns:a16="http://schemas.microsoft.com/office/drawing/2014/main" id="{FB24326B-0567-7D3C-D81D-8CC8694DD543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64">
                <a:extLst>
                  <a:ext uri="{FF2B5EF4-FFF2-40B4-BE49-F238E27FC236}">
                    <a16:creationId xmlns:a16="http://schemas.microsoft.com/office/drawing/2014/main" id="{87E12656-BA9A-1F28-7940-FBD481F233E2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64">
                <a:extLst>
                  <a:ext uri="{FF2B5EF4-FFF2-40B4-BE49-F238E27FC236}">
                    <a16:creationId xmlns:a16="http://schemas.microsoft.com/office/drawing/2014/main" id="{E17C8965-B5E7-5731-3EED-CCD35DBF2261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64">
                <a:extLst>
                  <a:ext uri="{FF2B5EF4-FFF2-40B4-BE49-F238E27FC236}">
                    <a16:creationId xmlns:a16="http://schemas.microsoft.com/office/drawing/2014/main" id="{EF74BE16-CCF7-F6AD-A571-2C469DFC009A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5" name="Google Shape;2075;p64">
              <a:extLst>
                <a:ext uri="{FF2B5EF4-FFF2-40B4-BE49-F238E27FC236}">
                  <a16:creationId xmlns:a16="http://schemas.microsoft.com/office/drawing/2014/main" id="{98C45029-C0E4-DDC3-C435-12599B2BF17F}"/>
                </a:ext>
              </a:extLst>
            </p:cNvPr>
            <p:cNvGrpSpPr/>
            <p:nvPr/>
          </p:nvGrpSpPr>
          <p:grpSpPr>
            <a:xfrm rot="5400000">
              <a:off x="1882776" y="-513716"/>
              <a:ext cx="395448" cy="1422870"/>
              <a:chOff x="1624200" y="3104050"/>
              <a:chExt cx="439875" cy="1582725"/>
            </a:xfrm>
          </p:grpSpPr>
          <p:sp>
            <p:nvSpPr>
              <p:cNvPr id="2076" name="Google Shape;2076;p64">
                <a:extLst>
                  <a:ext uri="{FF2B5EF4-FFF2-40B4-BE49-F238E27FC236}">
                    <a16:creationId xmlns:a16="http://schemas.microsoft.com/office/drawing/2014/main" id="{56FCE5B0-635E-7DE2-4A2E-A97A2858C525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64">
                <a:extLst>
                  <a:ext uri="{FF2B5EF4-FFF2-40B4-BE49-F238E27FC236}">
                    <a16:creationId xmlns:a16="http://schemas.microsoft.com/office/drawing/2014/main" id="{80B5EE68-0092-BB63-8F76-EC6ACF85B18F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64">
                <a:extLst>
                  <a:ext uri="{FF2B5EF4-FFF2-40B4-BE49-F238E27FC236}">
                    <a16:creationId xmlns:a16="http://schemas.microsoft.com/office/drawing/2014/main" id="{37CFAC67-6ECA-7EDF-AF39-9438FDA4AB2A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64">
                <a:extLst>
                  <a:ext uri="{FF2B5EF4-FFF2-40B4-BE49-F238E27FC236}">
                    <a16:creationId xmlns:a16="http://schemas.microsoft.com/office/drawing/2014/main" id="{C6875A22-FCEA-792A-B363-B357E3B96789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64">
                <a:extLst>
                  <a:ext uri="{FF2B5EF4-FFF2-40B4-BE49-F238E27FC236}">
                    <a16:creationId xmlns:a16="http://schemas.microsoft.com/office/drawing/2014/main" id="{710D6FE7-C08F-CC40-1504-70117B1656DC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64">
                <a:extLst>
                  <a:ext uri="{FF2B5EF4-FFF2-40B4-BE49-F238E27FC236}">
                    <a16:creationId xmlns:a16="http://schemas.microsoft.com/office/drawing/2014/main" id="{0FB12E91-2DDB-11D8-8CAA-11E4A7F76D38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64">
                <a:extLst>
                  <a:ext uri="{FF2B5EF4-FFF2-40B4-BE49-F238E27FC236}">
                    <a16:creationId xmlns:a16="http://schemas.microsoft.com/office/drawing/2014/main" id="{A0862D11-2F61-A03F-060F-01779B987428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64">
                <a:extLst>
                  <a:ext uri="{FF2B5EF4-FFF2-40B4-BE49-F238E27FC236}">
                    <a16:creationId xmlns:a16="http://schemas.microsoft.com/office/drawing/2014/main" id="{EC00DB11-171F-AFCC-04DD-A2FAEA918B5C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4" name="Google Shape;2084;p64">
              <a:extLst>
                <a:ext uri="{FF2B5EF4-FFF2-40B4-BE49-F238E27FC236}">
                  <a16:creationId xmlns:a16="http://schemas.microsoft.com/office/drawing/2014/main" id="{5DEF6D1B-AAA5-BB77-36BD-0EA7DAE4FD4A}"/>
                </a:ext>
              </a:extLst>
            </p:cNvPr>
            <p:cNvGrpSpPr/>
            <p:nvPr/>
          </p:nvGrpSpPr>
          <p:grpSpPr>
            <a:xfrm rot="-5400000" flipH="1">
              <a:off x="491321" y="-482345"/>
              <a:ext cx="395448" cy="1360194"/>
              <a:chOff x="1624200" y="3104050"/>
              <a:chExt cx="439875" cy="1582725"/>
            </a:xfrm>
          </p:grpSpPr>
          <p:sp>
            <p:nvSpPr>
              <p:cNvPr id="2085" name="Google Shape;2085;p64">
                <a:extLst>
                  <a:ext uri="{FF2B5EF4-FFF2-40B4-BE49-F238E27FC236}">
                    <a16:creationId xmlns:a16="http://schemas.microsoft.com/office/drawing/2014/main" id="{F5769821-10E1-A82B-A96C-A0D743CED8D5}"/>
                  </a:ext>
                </a:extLst>
              </p:cNvPr>
              <p:cNvSpPr/>
              <p:nvPr/>
            </p:nvSpPr>
            <p:spPr>
              <a:xfrm>
                <a:off x="1796500" y="4058375"/>
                <a:ext cx="242525" cy="617750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4710" extrusionOk="0">
                    <a:moveTo>
                      <a:pt x="8380" y="1"/>
                    </a:moveTo>
                    <a:cubicBezTo>
                      <a:pt x="5822" y="1"/>
                      <a:pt x="3085" y="236"/>
                      <a:pt x="76" y="599"/>
                    </a:cubicBezTo>
                    <a:cubicBezTo>
                      <a:pt x="1" y="5386"/>
                      <a:pt x="1" y="10198"/>
                      <a:pt x="1" y="14985"/>
                    </a:cubicBezTo>
                    <a:cubicBezTo>
                      <a:pt x="1" y="18218"/>
                      <a:pt x="251" y="21477"/>
                      <a:pt x="627" y="24710"/>
                    </a:cubicBezTo>
                    <a:lnTo>
                      <a:pt x="8447" y="24710"/>
                    </a:lnTo>
                    <a:lnTo>
                      <a:pt x="9700" y="23"/>
                    </a:lnTo>
                    <a:cubicBezTo>
                      <a:pt x="9265" y="8"/>
                      <a:pt x="8825" y="1"/>
                      <a:pt x="8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64">
                <a:extLst>
                  <a:ext uri="{FF2B5EF4-FFF2-40B4-BE49-F238E27FC236}">
                    <a16:creationId xmlns:a16="http://schemas.microsoft.com/office/drawing/2014/main" id="{FD82C99F-7646-63BC-AE68-BBEBA2549819}"/>
                  </a:ext>
                </a:extLst>
              </p:cNvPr>
              <p:cNvSpPr/>
              <p:nvPr/>
            </p:nvSpPr>
            <p:spPr>
              <a:xfrm>
                <a:off x="1644875" y="3152300"/>
                <a:ext cx="404175" cy="1483100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59324" extrusionOk="0">
                    <a:moveTo>
                      <a:pt x="1" y="0"/>
                    </a:moveTo>
                    <a:lnTo>
                      <a:pt x="828" y="59324"/>
                    </a:lnTo>
                    <a:lnTo>
                      <a:pt x="6692" y="59324"/>
                    </a:lnTo>
                    <a:cubicBezTo>
                      <a:pt x="6316" y="56066"/>
                      <a:pt x="6066" y="54461"/>
                      <a:pt x="6066" y="51228"/>
                    </a:cubicBezTo>
                    <a:cubicBezTo>
                      <a:pt x="6066" y="46842"/>
                      <a:pt x="6116" y="38045"/>
                      <a:pt x="6116" y="38045"/>
                    </a:cubicBezTo>
                    <a:lnTo>
                      <a:pt x="15640" y="38421"/>
                    </a:lnTo>
                    <a:cubicBezTo>
                      <a:pt x="15640" y="38421"/>
                      <a:pt x="16041" y="2832"/>
                      <a:pt x="16166" y="2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64">
                <a:extLst>
                  <a:ext uri="{FF2B5EF4-FFF2-40B4-BE49-F238E27FC236}">
                    <a16:creationId xmlns:a16="http://schemas.microsoft.com/office/drawing/2014/main" id="{70E13418-C6C3-2D0D-732D-B0F584969524}"/>
                  </a:ext>
                </a:extLst>
              </p:cNvPr>
              <p:cNvSpPr/>
              <p:nvPr/>
            </p:nvSpPr>
            <p:spPr>
              <a:xfrm>
                <a:off x="1624825" y="3104050"/>
                <a:ext cx="439250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5665" extrusionOk="0">
                    <a:moveTo>
                      <a:pt x="1" y="0"/>
                    </a:moveTo>
                    <a:lnTo>
                      <a:pt x="1" y="4286"/>
                    </a:lnTo>
                    <a:lnTo>
                      <a:pt x="17570" y="5664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64">
                <a:extLst>
                  <a:ext uri="{FF2B5EF4-FFF2-40B4-BE49-F238E27FC236}">
                    <a16:creationId xmlns:a16="http://schemas.microsoft.com/office/drawing/2014/main" id="{7C239B2A-1E30-C134-6882-E46B0B27C23C}"/>
                  </a:ext>
                </a:extLst>
              </p:cNvPr>
              <p:cNvSpPr/>
              <p:nvPr/>
            </p:nvSpPr>
            <p:spPr>
              <a:xfrm>
                <a:off x="1624200" y="4551425"/>
                <a:ext cx="4386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545" h="5414" extrusionOk="0">
                    <a:moveTo>
                      <a:pt x="17544" y="0"/>
                    </a:moveTo>
                    <a:lnTo>
                      <a:pt x="0" y="1654"/>
                    </a:lnTo>
                    <a:lnTo>
                      <a:pt x="0" y="5414"/>
                    </a:lnTo>
                    <a:lnTo>
                      <a:pt x="17544" y="5414"/>
                    </a:lnTo>
                    <a:lnTo>
                      <a:pt x="175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64">
                <a:extLst>
                  <a:ext uri="{FF2B5EF4-FFF2-40B4-BE49-F238E27FC236}">
                    <a16:creationId xmlns:a16="http://schemas.microsoft.com/office/drawing/2014/main" id="{CA9EF252-F57D-5BC5-0C33-3CB5F657FF7E}"/>
                  </a:ext>
                </a:extLst>
              </p:cNvPr>
              <p:cNvSpPr/>
              <p:nvPr/>
            </p:nvSpPr>
            <p:spPr>
              <a:xfrm>
                <a:off x="1849125" y="416545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80" y="1880"/>
                      <a:pt x="1906" y="1454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64">
                <a:extLst>
                  <a:ext uri="{FF2B5EF4-FFF2-40B4-BE49-F238E27FC236}">
                    <a16:creationId xmlns:a16="http://schemas.microsoft.com/office/drawing/2014/main" id="{F10CE1AF-3A74-A6D2-D1D6-087590F9A2AF}"/>
                  </a:ext>
                </a:extLst>
              </p:cNvPr>
              <p:cNvSpPr/>
              <p:nvPr/>
            </p:nvSpPr>
            <p:spPr>
              <a:xfrm>
                <a:off x="1849125" y="42976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80"/>
                      <a:pt x="427" y="1906"/>
                      <a:pt x="953" y="1906"/>
                    </a:cubicBezTo>
                    <a:cubicBezTo>
                      <a:pt x="1480" y="1906"/>
                      <a:pt x="1906" y="1480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64">
                <a:extLst>
                  <a:ext uri="{FF2B5EF4-FFF2-40B4-BE49-F238E27FC236}">
                    <a16:creationId xmlns:a16="http://schemas.microsoft.com/office/drawing/2014/main" id="{C9EA4C0B-E1EB-E0B7-CDFE-B99DD0C15328}"/>
                  </a:ext>
                </a:extLst>
              </p:cNvPr>
              <p:cNvSpPr/>
              <p:nvPr/>
            </p:nvSpPr>
            <p:spPr>
              <a:xfrm>
                <a:off x="1849125" y="4438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5"/>
                      <a:pt x="427" y="1881"/>
                      <a:pt x="953" y="1881"/>
                    </a:cubicBezTo>
                    <a:cubicBezTo>
                      <a:pt x="1480" y="1881"/>
                      <a:pt x="1906" y="1455"/>
                      <a:pt x="1906" y="953"/>
                    </a:cubicBezTo>
                    <a:cubicBezTo>
                      <a:pt x="1906" y="427"/>
                      <a:pt x="1480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64">
                <a:extLst>
                  <a:ext uri="{FF2B5EF4-FFF2-40B4-BE49-F238E27FC236}">
                    <a16:creationId xmlns:a16="http://schemas.microsoft.com/office/drawing/2014/main" id="{3AF8D0A8-D978-08DE-C0D2-99CF3761ECFB}"/>
                  </a:ext>
                </a:extLst>
              </p:cNvPr>
              <p:cNvSpPr/>
              <p:nvPr/>
            </p:nvSpPr>
            <p:spPr>
              <a:xfrm>
                <a:off x="1790875" y="4096525"/>
                <a:ext cx="245625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19751" extrusionOk="0">
                    <a:moveTo>
                      <a:pt x="0" y="1"/>
                    </a:moveTo>
                    <a:lnTo>
                      <a:pt x="276" y="19750"/>
                    </a:lnTo>
                    <a:lnTo>
                      <a:pt x="827" y="19725"/>
                    </a:lnTo>
                    <a:lnTo>
                      <a:pt x="552" y="577"/>
                    </a:lnTo>
                    <a:lnTo>
                      <a:pt x="9800" y="928"/>
                    </a:lnTo>
                    <a:lnTo>
                      <a:pt x="9825" y="3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3" name="Google Shape;2093;p64">
              <a:extLst>
                <a:ext uri="{FF2B5EF4-FFF2-40B4-BE49-F238E27FC236}">
                  <a16:creationId xmlns:a16="http://schemas.microsoft.com/office/drawing/2014/main" id="{2201515F-3A89-99E7-4E35-5504FA43813D}"/>
                </a:ext>
              </a:extLst>
            </p:cNvPr>
            <p:cNvGrpSpPr/>
            <p:nvPr/>
          </p:nvGrpSpPr>
          <p:grpSpPr>
            <a:xfrm rot="5400000">
              <a:off x="2776498" y="11062"/>
              <a:ext cx="615301" cy="593243"/>
              <a:chOff x="294700" y="1050300"/>
              <a:chExt cx="926100" cy="892900"/>
            </a:xfrm>
          </p:grpSpPr>
          <p:sp>
            <p:nvSpPr>
              <p:cNvPr id="2094" name="Google Shape;2094;p64">
                <a:extLst>
                  <a:ext uri="{FF2B5EF4-FFF2-40B4-BE49-F238E27FC236}">
                    <a16:creationId xmlns:a16="http://schemas.microsoft.com/office/drawing/2014/main" id="{34583582-9549-342C-0E67-FBD0EFEEF383}"/>
                  </a:ext>
                </a:extLst>
              </p:cNvPr>
              <p:cNvSpPr/>
              <p:nvPr/>
            </p:nvSpPr>
            <p:spPr>
              <a:xfrm>
                <a:off x="294700" y="1053850"/>
                <a:ext cx="912950" cy="875550"/>
              </a:xfrm>
              <a:custGeom>
                <a:avLst/>
                <a:gdLst/>
                <a:ahLst/>
                <a:cxnLst/>
                <a:rect l="l" t="t" r="r" b="b"/>
                <a:pathLst>
                  <a:path w="36518" h="35022" extrusionOk="0">
                    <a:moveTo>
                      <a:pt x="14328" y="1"/>
                    </a:moveTo>
                    <a:cubicBezTo>
                      <a:pt x="9477" y="1"/>
                      <a:pt x="5436" y="477"/>
                      <a:pt x="4286" y="1914"/>
                    </a:cubicBezTo>
                    <a:cubicBezTo>
                      <a:pt x="1" y="7277"/>
                      <a:pt x="3334" y="35022"/>
                      <a:pt x="3334" y="35022"/>
                    </a:cubicBezTo>
                    <a:lnTo>
                      <a:pt x="19224" y="35022"/>
                    </a:lnTo>
                    <a:cubicBezTo>
                      <a:pt x="19224" y="35022"/>
                      <a:pt x="16943" y="18581"/>
                      <a:pt x="18948" y="16626"/>
                    </a:cubicBezTo>
                    <a:cubicBezTo>
                      <a:pt x="19504" y="16077"/>
                      <a:pt x="21131" y="15880"/>
                      <a:pt x="23184" y="15880"/>
                    </a:cubicBezTo>
                    <a:cubicBezTo>
                      <a:pt x="28449" y="15880"/>
                      <a:pt x="36517" y="17177"/>
                      <a:pt x="36517" y="17177"/>
                    </a:cubicBezTo>
                    <a:lnTo>
                      <a:pt x="36517" y="1839"/>
                    </a:lnTo>
                    <a:cubicBezTo>
                      <a:pt x="36517" y="1839"/>
                      <a:pt x="23859" y="1"/>
                      <a:pt x="14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64">
                <a:extLst>
                  <a:ext uri="{FF2B5EF4-FFF2-40B4-BE49-F238E27FC236}">
                    <a16:creationId xmlns:a16="http://schemas.microsoft.com/office/drawing/2014/main" id="{40074268-E0A7-19A9-A0A1-94E51D25DA07}"/>
                  </a:ext>
                </a:extLst>
              </p:cNvPr>
              <p:cNvSpPr/>
              <p:nvPr/>
            </p:nvSpPr>
            <p:spPr>
              <a:xfrm>
                <a:off x="1085425" y="1050300"/>
                <a:ext cx="135375" cy="4480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7921" extrusionOk="0">
                    <a:moveTo>
                      <a:pt x="1104" y="1"/>
                    </a:moveTo>
                    <a:lnTo>
                      <a:pt x="1" y="17921"/>
                    </a:lnTo>
                    <a:lnTo>
                      <a:pt x="5414" y="17921"/>
                    </a:lnTo>
                    <a:lnTo>
                      <a:pt x="5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64">
                <a:extLst>
                  <a:ext uri="{FF2B5EF4-FFF2-40B4-BE49-F238E27FC236}">
                    <a16:creationId xmlns:a16="http://schemas.microsoft.com/office/drawing/2014/main" id="{24B5BCD7-17D2-8354-7A7F-C47F81D95DA8}"/>
                  </a:ext>
                </a:extLst>
              </p:cNvPr>
              <p:cNvSpPr/>
              <p:nvPr/>
            </p:nvSpPr>
            <p:spPr>
              <a:xfrm>
                <a:off x="340450" y="1815350"/>
                <a:ext cx="4405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5114" extrusionOk="0">
                    <a:moveTo>
                      <a:pt x="0" y="0"/>
                    </a:moveTo>
                    <a:lnTo>
                      <a:pt x="0" y="5113"/>
                    </a:lnTo>
                    <a:lnTo>
                      <a:pt x="17619" y="5113"/>
                    </a:lnTo>
                    <a:lnTo>
                      <a:pt x="17619" y="1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64">
                <a:extLst>
                  <a:ext uri="{FF2B5EF4-FFF2-40B4-BE49-F238E27FC236}">
                    <a16:creationId xmlns:a16="http://schemas.microsoft.com/office/drawing/2014/main" id="{79C35E7A-C0F8-169D-DF04-1342DC2C9F98}"/>
                  </a:ext>
                </a:extLst>
              </p:cNvPr>
              <p:cNvSpPr/>
              <p:nvPr/>
            </p:nvSpPr>
            <p:spPr>
              <a:xfrm>
                <a:off x="554100" y="1727625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1"/>
                    </a:moveTo>
                    <a:cubicBezTo>
                      <a:pt x="427" y="1"/>
                      <a:pt x="1" y="427"/>
                      <a:pt x="1" y="953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53"/>
                    </a:cubicBezTo>
                    <a:cubicBezTo>
                      <a:pt x="1905" y="427"/>
                      <a:pt x="1479" y="1"/>
                      <a:pt x="9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64">
                <a:extLst>
                  <a:ext uri="{FF2B5EF4-FFF2-40B4-BE49-F238E27FC236}">
                    <a16:creationId xmlns:a16="http://schemas.microsoft.com/office/drawing/2014/main" id="{32D49D47-8B4A-B196-5972-F12109012A2E}"/>
                  </a:ext>
                </a:extLst>
              </p:cNvPr>
              <p:cNvSpPr/>
              <p:nvPr/>
            </p:nvSpPr>
            <p:spPr>
              <a:xfrm>
                <a:off x="554100" y="159480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64">
                <a:extLst>
                  <a:ext uri="{FF2B5EF4-FFF2-40B4-BE49-F238E27FC236}">
                    <a16:creationId xmlns:a16="http://schemas.microsoft.com/office/drawing/2014/main" id="{BEC84AB6-5A2B-4188-B6E3-2B202A48B848}"/>
                  </a:ext>
                </a:extLst>
              </p:cNvPr>
              <p:cNvSpPr/>
              <p:nvPr/>
            </p:nvSpPr>
            <p:spPr>
              <a:xfrm>
                <a:off x="554100" y="1454450"/>
                <a:ext cx="47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extrusionOk="0">
                    <a:moveTo>
                      <a:pt x="953" y="0"/>
                    </a:moveTo>
                    <a:cubicBezTo>
                      <a:pt x="427" y="0"/>
                      <a:pt x="1" y="426"/>
                      <a:pt x="1" y="953"/>
                    </a:cubicBezTo>
                    <a:cubicBezTo>
                      <a:pt x="1" y="1479"/>
                      <a:pt x="427" y="1905"/>
                      <a:pt x="953" y="1905"/>
                    </a:cubicBezTo>
                    <a:cubicBezTo>
                      <a:pt x="1479" y="1905"/>
                      <a:pt x="1905" y="1479"/>
                      <a:pt x="1905" y="953"/>
                    </a:cubicBezTo>
                    <a:cubicBezTo>
                      <a:pt x="1905" y="426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64">
                <a:extLst>
                  <a:ext uri="{FF2B5EF4-FFF2-40B4-BE49-F238E27FC236}">
                    <a16:creationId xmlns:a16="http://schemas.microsoft.com/office/drawing/2014/main" id="{7C660889-5A28-F263-ACDF-02877E8E1788}"/>
                  </a:ext>
                </a:extLst>
              </p:cNvPr>
              <p:cNvSpPr/>
              <p:nvPr/>
            </p:nvSpPr>
            <p:spPr>
              <a:xfrm>
                <a:off x="554100" y="1316600"/>
                <a:ext cx="47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1" extrusionOk="0">
                    <a:moveTo>
                      <a:pt x="953" y="0"/>
                    </a:moveTo>
                    <a:cubicBezTo>
                      <a:pt x="427" y="0"/>
                      <a:pt x="1" y="427"/>
                      <a:pt x="1" y="928"/>
                    </a:cubicBezTo>
                    <a:cubicBezTo>
                      <a:pt x="1" y="1454"/>
                      <a:pt x="427" y="1880"/>
                      <a:pt x="953" y="1880"/>
                    </a:cubicBezTo>
                    <a:cubicBezTo>
                      <a:pt x="1479" y="1880"/>
                      <a:pt x="1905" y="1454"/>
                      <a:pt x="1905" y="928"/>
                    </a:cubicBezTo>
                    <a:cubicBezTo>
                      <a:pt x="1905" y="427"/>
                      <a:pt x="1479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64">
                <a:extLst>
                  <a:ext uri="{FF2B5EF4-FFF2-40B4-BE49-F238E27FC236}">
                    <a16:creationId xmlns:a16="http://schemas.microsoft.com/office/drawing/2014/main" id="{0093ACF7-691A-A9E5-6C21-228CB5FE19CC}"/>
                  </a:ext>
                </a:extLst>
              </p:cNvPr>
              <p:cNvSpPr/>
              <p:nvPr/>
            </p:nvSpPr>
            <p:spPr>
              <a:xfrm>
                <a:off x="363000" y="1199425"/>
                <a:ext cx="316450" cy="63412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5365" extrusionOk="0">
                    <a:moveTo>
                      <a:pt x="26" y="1"/>
                    </a:moveTo>
                    <a:lnTo>
                      <a:pt x="1" y="552"/>
                    </a:lnTo>
                    <a:lnTo>
                      <a:pt x="12106" y="978"/>
                    </a:lnTo>
                    <a:lnTo>
                      <a:pt x="11705" y="25364"/>
                    </a:lnTo>
                    <a:lnTo>
                      <a:pt x="12256" y="25364"/>
                    </a:lnTo>
                    <a:lnTo>
                      <a:pt x="12657" y="452"/>
                    </a:lnTo>
                    <a:lnTo>
                      <a:pt x="26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9012;p92">
            <a:extLst>
              <a:ext uri="{FF2B5EF4-FFF2-40B4-BE49-F238E27FC236}">
                <a16:creationId xmlns:a16="http://schemas.microsoft.com/office/drawing/2014/main" id="{DD15FC2A-8865-840F-1458-422FAB4D9078}"/>
              </a:ext>
            </a:extLst>
          </p:cNvPr>
          <p:cNvGrpSpPr/>
          <p:nvPr/>
        </p:nvGrpSpPr>
        <p:grpSpPr>
          <a:xfrm>
            <a:off x="4271393" y="3180842"/>
            <a:ext cx="1402347" cy="1402347"/>
            <a:chOff x="-49027775" y="3183175"/>
            <a:chExt cx="299325" cy="299325"/>
          </a:xfrm>
        </p:grpSpPr>
        <p:sp>
          <p:nvSpPr>
            <p:cNvPr id="3" name="Google Shape;9013;p92">
              <a:extLst>
                <a:ext uri="{FF2B5EF4-FFF2-40B4-BE49-F238E27FC236}">
                  <a16:creationId xmlns:a16="http://schemas.microsoft.com/office/drawing/2014/main" id="{2020688F-F64A-9381-6CE1-8EEAC06E490E}"/>
                </a:ext>
              </a:extLst>
            </p:cNvPr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014;p92">
              <a:extLst>
                <a:ext uri="{FF2B5EF4-FFF2-40B4-BE49-F238E27FC236}">
                  <a16:creationId xmlns:a16="http://schemas.microsoft.com/office/drawing/2014/main" id="{B83C135D-B537-699C-F7CA-FDD38A73CEB0}"/>
                </a:ext>
              </a:extLst>
            </p:cNvPr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015;p92">
              <a:extLst>
                <a:ext uri="{FF2B5EF4-FFF2-40B4-BE49-F238E27FC236}">
                  <a16:creationId xmlns:a16="http://schemas.microsoft.com/office/drawing/2014/main" id="{26CDA6B7-8F25-C277-5079-075DA40DCA2F}"/>
                </a:ext>
              </a:extLst>
            </p:cNvPr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016;p92">
              <a:extLst>
                <a:ext uri="{FF2B5EF4-FFF2-40B4-BE49-F238E27FC236}">
                  <a16:creationId xmlns:a16="http://schemas.microsoft.com/office/drawing/2014/main" id="{B979F64B-C751-EEFD-551C-0A3DC6A95825}"/>
                </a:ext>
              </a:extLst>
            </p:cNvPr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184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>
          <a:extLst>
            <a:ext uri="{FF2B5EF4-FFF2-40B4-BE49-F238E27FC236}">
              <a16:creationId xmlns:a16="http://schemas.microsoft.com/office/drawing/2014/main" id="{20C85684-87F3-A51C-845E-DAF41AC42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B456A39D-78F5-C87D-D6EB-581F1A907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294" y="0"/>
            <a:ext cx="3633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84018"/>
      </p:ext>
    </p:extLst>
  </p:cSld>
  <p:clrMapOvr>
    <a:masterClrMapping/>
  </p:clrMapOvr>
</p:sld>
</file>

<file path=ppt/theme/theme1.xml><?xml version="1.0" encoding="utf-8"?>
<a:theme xmlns:a="http://schemas.openxmlformats.org/drawingml/2006/main" name="Hydraulic Systems by Slidesgo">
  <a:themeElements>
    <a:clrScheme name="Simple Light">
      <a:dk1>
        <a:srgbClr val="000000"/>
      </a:dk1>
      <a:lt1>
        <a:srgbClr val="F3F3F3"/>
      </a:lt1>
      <a:dk2>
        <a:srgbClr val="318BDE"/>
      </a:dk2>
      <a:lt2>
        <a:srgbClr val="8CCEFF"/>
      </a:lt2>
      <a:accent1>
        <a:srgbClr val="40CFC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279</Words>
  <Application>Microsoft Office PowerPoint</Application>
  <PresentationFormat>Affichage à l'écran (16:9)</PresentationFormat>
  <Paragraphs>118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Anaheim</vt:lpstr>
      <vt:lpstr>Archivo Black</vt:lpstr>
      <vt:lpstr>Kanit Medium</vt:lpstr>
      <vt:lpstr>Wingdings</vt:lpstr>
      <vt:lpstr>Roboto</vt:lpstr>
      <vt:lpstr>Bellota Text</vt:lpstr>
      <vt:lpstr>Bebas Neue</vt:lpstr>
      <vt:lpstr>Hydraulic Systems by Slidesgo</vt:lpstr>
      <vt:lpstr>Faites une étude sur l’eau potable</vt:lpstr>
      <vt:lpstr>Plan</vt:lpstr>
      <vt:lpstr>Contexte</vt:lpstr>
      <vt:lpstr>3 Domaines d’Expertise!</vt:lpstr>
      <vt:lpstr>Données</vt:lpstr>
      <vt:lpstr>Spécifications des Données</vt:lpstr>
      <vt:lpstr>Analyse exploratoire des données</vt:lpstr>
      <vt:lpstr>Plan du Dashboard</vt:lpstr>
      <vt:lpstr>Présentation PowerPoint</vt:lpstr>
      <vt:lpstr>Présentation PowerPoint</vt:lpstr>
      <vt:lpstr>Présentation PowerPoint</vt:lpstr>
      <vt:lpstr>Présentation du DashBoard</vt:lpstr>
      <vt:lpstr>Accessibilité et Optimissation</vt:lpstr>
      <vt:lpstr>Accessibilité et Optimisation</vt:lpstr>
      <vt:lpstr>Avantages de Power BI</vt:lpstr>
      <vt:lpstr>Avantages de Power BI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Kévin Maure</cp:lastModifiedBy>
  <cp:revision>33</cp:revision>
  <dcterms:modified xsi:type="dcterms:W3CDTF">2024-11-17T16:50:09Z</dcterms:modified>
</cp:coreProperties>
</file>