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4"/>
  </p:notesMasterIdLst>
  <p:sldIdLst>
    <p:sldId id="256" r:id="rId2"/>
    <p:sldId id="260" r:id="rId3"/>
    <p:sldId id="261" r:id="rId4"/>
    <p:sldId id="262" r:id="rId5"/>
    <p:sldId id="265" r:id="rId6"/>
    <p:sldId id="298" r:id="rId7"/>
    <p:sldId id="308" r:id="rId8"/>
    <p:sldId id="314" r:id="rId9"/>
    <p:sldId id="306" r:id="rId10"/>
    <p:sldId id="307" r:id="rId11"/>
    <p:sldId id="313" r:id="rId12"/>
    <p:sldId id="311" r:id="rId13"/>
    <p:sldId id="309" r:id="rId14"/>
    <p:sldId id="310" r:id="rId15"/>
    <p:sldId id="329" r:id="rId16"/>
    <p:sldId id="312" r:id="rId17"/>
    <p:sldId id="317" r:id="rId18"/>
    <p:sldId id="318" r:id="rId19"/>
    <p:sldId id="315" r:id="rId20"/>
    <p:sldId id="316" r:id="rId21"/>
    <p:sldId id="297" r:id="rId22"/>
    <p:sldId id="324" r:id="rId23"/>
    <p:sldId id="319" r:id="rId24"/>
    <p:sldId id="325" r:id="rId25"/>
    <p:sldId id="320" r:id="rId26"/>
    <p:sldId id="326" r:id="rId27"/>
    <p:sldId id="321" r:id="rId28"/>
    <p:sldId id="327" r:id="rId29"/>
    <p:sldId id="322" r:id="rId30"/>
    <p:sldId id="328" r:id="rId31"/>
    <p:sldId id="323" r:id="rId32"/>
    <p:sldId id="275" r:id="rId33"/>
  </p:sldIdLst>
  <p:sldSz cx="9144000" cy="5143500" type="screen16x9"/>
  <p:notesSz cx="6858000" cy="9144000"/>
  <p:embeddedFontLst>
    <p:embeddedFont>
      <p:font typeface="Bebas Neue" panose="020B0606020202050201" pitchFamily="34" charset="0"/>
      <p:regular r:id="rId35"/>
    </p:embeddedFont>
    <p:embeddedFont>
      <p:font typeface="Kanit Medium" panose="020B0604020202020204" charset="-34"/>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27">
          <p15:clr>
            <a:srgbClr val="747775"/>
          </p15:clr>
        </p15:guide>
        <p15:guide id="2" orient="horz" pos="975">
          <p15:clr>
            <a:srgbClr val="747775"/>
          </p15:clr>
        </p15:guide>
        <p15:guide id="3" orient="horz" pos="2337">
          <p15:clr>
            <a:srgbClr val="747775"/>
          </p15:clr>
        </p15:guide>
        <p15:guide id="4" orient="horz" pos="2540">
          <p15:clr>
            <a:srgbClr val="747775"/>
          </p15:clr>
        </p15:guide>
        <p15:guide id="5"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73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28817A-723C-4D65-95F9-333A8B86C8CF}">
  <a:tblStyle styleId="{A328817A-723C-4D65-95F9-333A8B86C8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08B1379-B33F-4654-84D8-CBFE8C56C58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433" autoAdjust="0"/>
  </p:normalViewPr>
  <p:slideViewPr>
    <p:cSldViewPr snapToGrid="0">
      <p:cViewPr>
        <p:scale>
          <a:sx n="75" d="100"/>
          <a:sy n="75" d="100"/>
        </p:scale>
        <p:origin x="27" y="630"/>
      </p:cViewPr>
      <p:guideLst>
        <p:guide orient="horz" pos="627"/>
        <p:guide orient="horz" pos="975"/>
        <p:guide orient="horz" pos="2337"/>
        <p:guide orient="horz" pos="25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549baa0b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2549baa0b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735CCC0B-6F11-163E-E3EA-07C481F78CE8}"/>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FE350C3B-DE9D-49E2-BEBC-CA14963AE1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B4E967CF-277C-E88E-6DA6-DC1C3BE1EE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188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47F96F1C-2546-BE23-F292-C7C8BDF376E6}"/>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EFC891EA-E708-11CF-D19E-1E251B2568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BEC71CE6-4AA8-2C4D-E513-B9CD7F92B1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1754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7F872242-8BEE-6989-37DA-97F6A8A56202}"/>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B7AC46BC-D3CF-0CFE-D688-68F535EA8B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D412BF33-C2AE-F7B0-B0B6-26970588CB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827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C87A24FD-2286-4FA6-4CA6-4841BCAEB8EF}"/>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16082E52-6EA2-60B5-D668-D2F3CAC2AA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BB7793ED-2F60-D4A5-FA8B-10C1762081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42574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EA9FD1DE-7A4F-64CF-CC80-BEE0C9913965}"/>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4A42AA61-0CE8-3DEA-DB5D-5850DFBFF8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770852A5-5576-7D52-6A4D-A8B9CDA64A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078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A45073A7-3F94-5A14-4D2F-CB43495D95BB}"/>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336ED30B-E13E-E93E-C83A-18195CEB9D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C84B7F8F-FE6C-0321-DCC6-62BBAC579A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904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07B522D7-A70E-1301-A82D-93D981AEAFAA}"/>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471B6F8D-C399-16CC-7B14-9A188A4454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30AF3B54-E2D0-E9A4-0CD0-BE40E72485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5257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7FBEF4D9-66BA-98A5-55F9-16A77D911F8A}"/>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832359AC-1534-0879-90CB-90B0105DE8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5EEE269E-B550-A6B7-0928-CA6530D840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1578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65B04658-5B99-1E25-0486-F501A8BC58AC}"/>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B5B781DC-2611-1CE1-15CE-9C59C7F10B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D5F3EC46-D3BE-29E6-9E81-9991C82445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708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0676A239-EBF0-565D-F53C-4375DF4C73A2}"/>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71ECC527-370D-508B-4E1B-A1023DA5A8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50D7D46A-CD87-2D81-08CF-3661C5C4FA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2421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7"/>
        <p:cNvGrpSpPr/>
        <p:nvPr/>
      </p:nvGrpSpPr>
      <p:grpSpPr>
        <a:xfrm>
          <a:off x="0" y="0"/>
          <a:ext cx="0" cy="0"/>
          <a:chOff x="0" y="0"/>
          <a:chExt cx="0" cy="0"/>
        </a:xfrm>
      </p:grpSpPr>
      <p:sp>
        <p:nvSpPr>
          <p:cNvPr id="848" name="Google Shape;848;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9" name="Google Shape;849;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5C1F3B91-836C-1870-405A-B57053E1BB14}"/>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83DE7F4F-EC28-5DA2-76D7-8C6D2963CC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0ADB04E3-0B39-1409-0131-DBE643092B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3680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D9A8900A-8DF4-36E8-BE21-BB5D82F7AA1A}"/>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4A0A1A11-F742-3568-A185-8A642522B8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06E2B60E-58C2-E70C-2FA0-F3D460BDEA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3085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122F183C-3842-2462-4711-38D46B9602EF}"/>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41E0E0AB-5510-291C-91E4-C24067F05C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DE442464-0C8F-8918-9C9F-83B0081642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889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BEAB5736-31EB-AE77-3224-E19B731A60C5}"/>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14348E33-1D98-A5C4-8F50-7CE052804E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06F46071-65B8-0D04-B0BC-C37179AA91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03144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D07B62BB-31BE-F78A-859E-70633CFEA31B}"/>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5FFEC080-A136-2DE8-18B3-489451D24E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5091BA00-C6F9-0F31-715B-EBE6D0833F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4252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3522F0A7-BE92-B65E-D7F4-379D3BAC7399}"/>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8E0AD008-2902-D5F0-93EA-21F9FB03D6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C2785868-EF7A-8E42-F826-A83EC05102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32866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81FD7997-3D83-648A-181F-6CD563DAF8BD}"/>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EA7EC26A-68D3-9A22-3F15-9BE2198331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AE1017F4-DBBE-156A-93D1-35B3C9ABD5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0301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37305D0B-A475-6F3E-3EDF-5C25638E4FC8}"/>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AA370210-6EC1-E113-CF5C-4F91F64256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E694AA94-AF4A-457D-7D30-7F0B247BCC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4114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6004554D-DE43-B358-5F76-1251DA28B428}"/>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2C89FB3A-957D-5CAD-E038-607AEA80DA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F0FE2460-898F-19F3-E584-BE64261A2F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2577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5B345DB8-C3EC-C41B-53AE-46F2104CE336}"/>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F7FA86B9-9786-96CA-F714-3632411BD7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CD2CB5CF-2BE1-2763-2895-E02FE155EB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8853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1E5FFCAB-6905-E817-676B-80B90E3D0FD7}"/>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7453B0D6-E3D3-DD75-2F6A-7C6E4B932D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987442E7-6CEE-9C1A-B629-CD06B4832E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5962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0"/>
        <p:cNvGrpSpPr/>
        <p:nvPr/>
      </p:nvGrpSpPr>
      <p:grpSpPr>
        <a:xfrm>
          <a:off x="0" y="0"/>
          <a:ext cx="0" cy="0"/>
          <a:chOff x="0" y="0"/>
          <a:chExt cx="0" cy="0"/>
        </a:xfrm>
      </p:grpSpPr>
      <p:sp>
        <p:nvSpPr>
          <p:cNvPr id="1091" name="Google Shape;1091;g1ff18b49f31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2" name="Google Shape;1092;g1ff18b49f31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CD238B37-DE27-5A42-F1E1-29FEE33FCD41}"/>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7F9DA6A0-BE11-B74E-776E-83F8D4318E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FE77F4E4-07A2-0881-F104-D24EFB0CF4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8648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27E6352B-9230-288B-2A34-EF6BB3F761D9}"/>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CEFB4761-2F89-0A8D-EF01-A06D751CA6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8BE21486-21F1-A710-4C96-8F5CE03264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699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B83A3A45-171D-1406-54A7-54E1D4647C04}"/>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A34620AD-C5F2-6DAA-8843-27D8534B32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80C37518-98DF-5D39-3472-4E695BF1C1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8600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a:extLst>
            <a:ext uri="{FF2B5EF4-FFF2-40B4-BE49-F238E27FC236}">
              <a16:creationId xmlns:a16="http://schemas.microsoft.com/office/drawing/2014/main" id="{12EE52DE-9B48-B54F-0D5C-09CD41279CF8}"/>
            </a:ext>
          </a:extLst>
        </p:cNvPr>
        <p:cNvGrpSpPr/>
        <p:nvPr/>
      </p:nvGrpSpPr>
      <p:grpSpPr>
        <a:xfrm>
          <a:off x="0" y="0"/>
          <a:ext cx="0" cy="0"/>
          <a:chOff x="0" y="0"/>
          <a:chExt cx="0" cy="0"/>
        </a:xfrm>
      </p:grpSpPr>
      <p:sp>
        <p:nvSpPr>
          <p:cNvPr id="1074" name="Google Shape;1074;g1125d80b419_0_108:notes">
            <a:extLst>
              <a:ext uri="{FF2B5EF4-FFF2-40B4-BE49-F238E27FC236}">
                <a16:creationId xmlns:a16="http://schemas.microsoft.com/office/drawing/2014/main" id="{4F156E3B-3221-879B-34CA-DCE9B0A9F9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1125d80b419_0_108:notes">
            <a:extLst>
              <a:ext uri="{FF2B5EF4-FFF2-40B4-BE49-F238E27FC236}">
                <a16:creationId xmlns:a16="http://schemas.microsoft.com/office/drawing/2014/main" id="{EE1EF215-66DD-4B1B-7297-CFF398324E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7816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5250" y="737525"/>
            <a:ext cx="6283800" cy="1548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8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5100" y="2167650"/>
            <a:ext cx="4639500" cy="40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445"/>
        <p:cNvGrpSpPr/>
        <p:nvPr/>
      </p:nvGrpSpPr>
      <p:grpSpPr>
        <a:xfrm>
          <a:off x="0" y="0"/>
          <a:ext cx="0" cy="0"/>
          <a:chOff x="0" y="0"/>
          <a:chExt cx="0" cy="0"/>
        </a:xfrm>
      </p:grpSpPr>
      <p:grpSp>
        <p:nvGrpSpPr>
          <p:cNvPr id="446" name="Google Shape;446;p20"/>
          <p:cNvGrpSpPr/>
          <p:nvPr/>
        </p:nvGrpSpPr>
        <p:grpSpPr>
          <a:xfrm>
            <a:off x="114300" y="114300"/>
            <a:ext cx="8915400" cy="4916400"/>
            <a:chOff x="114300" y="114300"/>
            <a:chExt cx="8915400" cy="4916400"/>
          </a:xfrm>
        </p:grpSpPr>
        <p:sp>
          <p:nvSpPr>
            <p:cNvPr id="447" name="Google Shape;447;p20"/>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 name="Google Shape;448;p20"/>
            <p:cNvGrpSpPr/>
            <p:nvPr/>
          </p:nvGrpSpPr>
          <p:grpSpPr>
            <a:xfrm rot="10800000">
              <a:off x="275456" y="535000"/>
              <a:ext cx="286025" cy="1306200"/>
              <a:chOff x="978925" y="1314225"/>
              <a:chExt cx="286025" cy="1306200"/>
            </a:xfrm>
          </p:grpSpPr>
          <p:sp>
            <p:nvSpPr>
              <p:cNvPr id="449" name="Google Shape;449;p20"/>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0"/>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0"/>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0"/>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0"/>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0"/>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0"/>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0"/>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0"/>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0"/>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0"/>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0"/>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0"/>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0"/>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0"/>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20"/>
            <p:cNvGrpSpPr/>
            <p:nvPr/>
          </p:nvGrpSpPr>
          <p:grpSpPr>
            <a:xfrm rot="10800000">
              <a:off x="8587356" y="3302300"/>
              <a:ext cx="286025" cy="1306200"/>
              <a:chOff x="978925" y="1314225"/>
              <a:chExt cx="286025" cy="1306200"/>
            </a:xfrm>
          </p:grpSpPr>
          <p:sp>
            <p:nvSpPr>
              <p:cNvPr id="468" name="Google Shape;468;p20"/>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0"/>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0"/>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0"/>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0"/>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0"/>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0"/>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0"/>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0"/>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0"/>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0" name="Google Shape;480;p20"/>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81" name="Google Shape;481;p20"/>
          <p:cNvSpPr txBox="1">
            <a:spLocks noGrp="1"/>
          </p:cNvSpPr>
          <p:nvPr>
            <p:ph type="subTitle" idx="1"/>
          </p:nvPr>
        </p:nvSpPr>
        <p:spPr>
          <a:xfrm>
            <a:off x="868598" y="2078253"/>
            <a:ext cx="2365800" cy="548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2" name="Google Shape;482;p20"/>
          <p:cNvSpPr txBox="1">
            <a:spLocks noGrp="1"/>
          </p:cNvSpPr>
          <p:nvPr>
            <p:ph type="subTitle" idx="2"/>
          </p:nvPr>
        </p:nvSpPr>
        <p:spPr>
          <a:xfrm>
            <a:off x="3391447" y="2078253"/>
            <a:ext cx="2365800" cy="548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3" name="Google Shape;483;p20"/>
          <p:cNvSpPr txBox="1">
            <a:spLocks noGrp="1"/>
          </p:cNvSpPr>
          <p:nvPr>
            <p:ph type="subTitle" idx="3"/>
          </p:nvPr>
        </p:nvSpPr>
        <p:spPr>
          <a:xfrm>
            <a:off x="5914296" y="2078253"/>
            <a:ext cx="2361300" cy="548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4" name="Google Shape;484;p20"/>
          <p:cNvSpPr txBox="1">
            <a:spLocks noGrp="1"/>
          </p:cNvSpPr>
          <p:nvPr>
            <p:ph type="subTitle" idx="4"/>
          </p:nvPr>
        </p:nvSpPr>
        <p:spPr>
          <a:xfrm>
            <a:off x="868598" y="3174375"/>
            <a:ext cx="2365800" cy="548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5" name="Google Shape;485;p20"/>
          <p:cNvSpPr txBox="1">
            <a:spLocks noGrp="1"/>
          </p:cNvSpPr>
          <p:nvPr>
            <p:ph type="subTitle" idx="5"/>
          </p:nvPr>
        </p:nvSpPr>
        <p:spPr>
          <a:xfrm>
            <a:off x="3391447" y="3174375"/>
            <a:ext cx="2365800" cy="548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6" name="Google Shape;486;p20"/>
          <p:cNvSpPr txBox="1">
            <a:spLocks noGrp="1"/>
          </p:cNvSpPr>
          <p:nvPr>
            <p:ph type="subTitle" idx="6"/>
          </p:nvPr>
        </p:nvSpPr>
        <p:spPr>
          <a:xfrm>
            <a:off x="5914296" y="3174375"/>
            <a:ext cx="2361300" cy="548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7" name="Google Shape;487;p20"/>
          <p:cNvSpPr txBox="1">
            <a:spLocks noGrp="1"/>
          </p:cNvSpPr>
          <p:nvPr>
            <p:ph type="subTitle" idx="7"/>
          </p:nvPr>
        </p:nvSpPr>
        <p:spPr>
          <a:xfrm>
            <a:off x="863650" y="1767325"/>
            <a:ext cx="23658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8" name="Google Shape;488;p20"/>
          <p:cNvSpPr txBox="1">
            <a:spLocks noGrp="1"/>
          </p:cNvSpPr>
          <p:nvPr>
            <p:ph type="subTitle" idx="8"/>
          </p:nvPr>
        </p:nvSpPr>
        <p:spPr>
          <a:xfrm>
            <a:off x="3391450" y="1767325"/>
            <a:ext cx="23658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89" name="Google Shape;489;p20"/>
          <p:cNvSpPr txBox="1">
            <a:spLocks noGrp="1"/>
          </p:cNvSpPr>
          <p:nvPr>
            <p:ph type="subTitle" idx="9"/>
          </p:nvPr>
        </p:nvSpPr>
        <p:spPr>
          <a:xfrm>
            <a:off x="5919251" y="1767325"/>
            <a:ext cx="23613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90" name="Google Shape;490;p20"/>
          <p:cNvSpPr txBox="1">
            <a:spLocks noGrp="1"/>
          </p:cNvSpPr>
          <p:nvPr>
            <p:ph type="subTitle" idx="13"/>
          </p:nvPr>
        </p:nvSpPr>
        <p:spPr>
          <a:xfrm>
            <a:off x="863981" y="2858935"/>
            <a:ext cx="23658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91" name="Google Shape;491;p20"/>
          <p:cNvSpPr txBox="1">
            <a:spLocks noGrp="1"/>
          </p:cNvSpPr>
          <p:nvPr>
            <p:ph type="subTitle" idx="14"/>
          </p:nvPr>
        </p:nvSpPr>
        <p:spPr>
          <a:xfrm>
            <a:off x="3390361" y="2858935"/>
            <a:ext cx="23658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92" name="Google Shape;492;p20"/>
          <p:cNvSpPr txBox="1">
            <a:spLocks noGrp="1"/>
          </p:cNvSpPr>
          <p:nvPr>
            <p:ph type="subTitle" idx="15"/>
          </p:nvPr>
        </p:nvSpPr>
        <p:spPr>
          <a:xfrm>
            <a:off x="5916741" y="2858935"/>
            <a:ext cx="23658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93"/>
        <p:cNvGrpSpPr/>
        <p:nvPr/>
      </p:nvGrpSpPr>
      <p:grpSpPr>
        <a:xfrm>
          <a:off x="0" y="0"/>
          <a:ext cx="0" cy="0"/>
          <a:chOff x="0" y="0"/>
          <a:chExt cx="0" cy="0"/>
        </a:xfrm>
      </p:grpSpPr>
      <p:sp>
        <p:nvSpPr>
          <p:cNvPr id="494" name="Google Shape;494;p21"/>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1"/>
          <p:cNvSpPr txBox="1">
            <a:spLocks noGrp="1"/>
          </p:cNvSpPr>
          <p:nvPr>
            <p:ph type="title" hasCustomPrompt="1"/>
          </p:nvPr>
        </p:nvSpPr>
        <p:spPr>
          <a:xfrm>
            <a:off x="4338303" y="797125"/>
            <a:ext cx="3955200" cy="8283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8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96" name="Google Shape;496;p21"/>
          <p:cNvSpPr txBox="1">
            <a:spLocks noGrp="1"/>
          </p:cNvSpPr>
          <p:nvPr>
            <p:ph type="subTitle" idx="1"/>
          </p:nvPr>
        </p:nvSpPr>
        <p:spPr>
          <a:xfrm>
            <a:off x="4338303" y="1460568"/>
            <a:ext cx="39552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7" name="Google Shape;497;p21"/>
          <p:cNvSpPr txBox="1">
            <a:spLocks noGrp="1"/>
          </p:cNvSpPr>
          <p:nvPr>
            <p:ph type="title" idx="2" hasCustomPrompt="1"/>
          </p:nvPr>
        </p:nvSpPr>
        <p:spPr>
          <a:xfrm>
            <a:off x="4338303" y="2017429"/>
            <a:ext cx="3955200" cy="8283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8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98" name="Google Shape;498;p21"/>
          <p:cNvSpPr txBox="1">
            <a:spLocks noGrp="1"/>
          </p:cNvSpPr>
          <p:nvPr>
            <p:ph type="subTitle" idx="3"/>
          </p:nvPr>
        </p:nvSpPr>
        <p:spPr>
          <a:xfrm>
            <a:off x="4338303" y="2680871"/>
            <a:ext cx="39552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99" name="Google Shape;499;p21"/>
          <p:cNvSpPr txBox="1">
            <a:spLocks noGrp="1"/>
          </p:cNvSpPr>
          <p:nvPr>
            <p:ph type="title" idx="4" hasCustomPrompt="1"/>
          </p:nvPr>
        </p:nvSpPr>
        <p:spPr>
          <a:xfrm>
            <a:off x="4338303" y="3237732"/>
            <a:ext cx="3955200" cy="8283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4800">
                <a:solidFill>
                  <a:schemeClr val="accen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500" name="Google Shape;500;p21"/>
          <p:cNvSpPr txBox="1">
            <a:spLocks noGrp="1"/>
          </p:cNvSpPr>
          <p:nvPr>
            <p:ph type="subTitle" idx="5"/>
          </p:nvPr>
        </p:nvSpPr>
        <p:spPr>
          <a:xfrm>
            <a:off x="4338303" y="3901175"/>
            <a:ext cx="39552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01"/>
        <p:cNvGrpSpPr/>
        <p:nvPr/>
      </p:nvGrpSpPr>
      <p:grpSpPr>
        <a:xfrm>
          <a:off x="0" y="0"/>
          <a:ext cx="0" cy="0"/>
          <a:chOff x="0" y="0"/>
          <a:chExt cx="0" cy="0"/>
        </a:xfrm>
      </p:grpSpPr>
      <p:sp>
        <p:nvSpPr>
          <p:cNvPr id="502" name="Google Shape;502;p22"/>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txBox="1">
            <a:spLocks noGrp="1"/>
          </p:cNvSpPr>
          <p:nvPr>
            <p:ph type="ctrTitle"/>
          </p:nvPr>
        </p:nvSpPr>
        <p:spPr>
          <a:xfrm>
            <a:off x="4549500" y="885150"/>
            <a:ext cx="3879300" cy="10563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04" name="Google Shape;504;p22"/>
          <p:cNvSpPr txBox="1">
            <a:spLocks noGrp="1"/>
          </p:cNvSpPr>
          <p:nvPr>
            <p:ph type="subTitle" idx="1"/>
          </p:nvPr>
        </p:nvSpPr>
        <p:spPr>
          <a:xfrm>
            <a:off x="4549589" y="1855066"/>
            <a:ext cx="3879300" cy="11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05" name="Google Shape;505;p22"/>
          <p:cNvSpPr txBox="1"/>
          <p:nvPr/>
        </p:nvSpPr>
        <p:spPr>
          <a:xfrm>
            <a:off x="4549566" y="3321674"/>
            <a:ext cx="3879300" cy="615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a:solidFill>
                  <a:schemeClr val="dk1"/>
                </a:solidFill>
                <a:latin typeface="Roboto"/>
                <a:ea typeface="Roboto"/>
                <a:cs typeface="Roboto"/>
                <a:sym typeface="Roboto"/>
              </a:rPr>
              <a:t>CREDITS: This presentation template was created by </a:t>
            </a:r>
            <a:r>
              <a:rPr lang="en" sz="1000" b="1" u="sng">
                <a:solidFill>
                  <a:schemeClr val="hlink"/>
                </a:solidFill>
                <a:latin typeface="Roboto"/>
                <a:ea typeface="Roboto"/>
                <a:cs typeface="Roboto"/>
                <a:sym typeface="Roboto"/>
                <a:hlinkClick r:id="rId2"/>
              </a:rPr>
              <a:t>Slidesgo</a:t>
            </a:r>
            <a:r>
              <a:rPr lang="en" sz="1000" u="sng">
                <a:solidFill>
                  <a:schemeClr val="dk1"/>
                </a:solidFill>
                <a:latin typeface="Roboto"/>
                <a:ea typeface="Roboto"/>
                <a:cs typeface="Roboto"/>
                <a:sym typeface="Roboto"/>
              </a:rPr>
              <a:t>,</a:t>
            </a:r>
            <a:r>
              <a:rPr lang="en" sz="1000">
                <a:solidFill>
                  <a:schemeClr val="dk1"/>
                </a:solidFill>
                <a:latin typeface="Roboto"/>
                <a:ea typeface="Roboto"/>
                <a:cs typeface="Roboto"/>
                <a:sym typeface="Roboto"/>
              </a:rPr>
              <a:t> including icons by </a:t>
            </a:r>
            <a:r>
              <a:rPr lang="en" sz="1000" b="1" u="sng">
                <a:solidFill>
                  <a:schemeClr val="dk1"/>
                </a:solid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000" u="sng">
                <a:solidFill>
                  <a:schemeClr val="dk1"/>
                </a:solidFill>
                <a:latin typeface="Roboto"/>
                <a:ea typeface="Roboto"/>
                <a:cs typeface="Roboto"/>
                <a:sym typeface="Roboto"/>
              </a:rPr>
              <a:t>,</a:t>
            </a:r>
            <a:r>
              <a:rPr lang="en" sz="1000">
                <a:solidFill>
                  <a:schemeClr val="dk1"/>
                </a:solidFill>
                <a:latin typeface="Roboto"/>
                <a:ea typeface="Roboto"/>
                <a:cs typeface="Roboto"/>
                <a:sym typeface="Roboto"/>
              </a:rPr>
              <a:t> and infographics &amp; images by </a:t>
            </a:r>
            <a:r>
              <a:rPr lang="en" sz="1000" b="1" u="sng">
                <a:solidFill>
                  <a:schemeClr val="dk1"/>
                </a:solid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506"/>
        <p:cNvGrpSpPr/>
        <p:nvPr/>
      </p:nvGrpSpPr>
      <p:grpSpPr>
        <a:xfrm>
          <a:off x="0" y="0"/>
          <a:ext cx="0" cy="0"/>
          <a:chOff x="0" y="0"/>
          <a:chExt cx="0" cy="0"/>
        </a:xfrm>
      </p:grpSpPr>
      <p:grpSp>
        <p:nvGrpSpPr>
          <p:cNvPr id="507" name="Google Shape;507;p23"/>
          <p:cNvGrpSpPr/>
          <p:nvPr/>
        </p:nvGrpSpPr>
        <p:grpSpPr>
          <a:xfrm>
            <a:off x="114300" y="114300"/>
            <a:ext cx="8915400" cy="4916400"/>
            <a:chOff x="114300" y="114300"/>
            <a:chExt cx="8915400" cy="4916400"/>
          </a:xfrm>
        </p:grpSpPr>
        <p:sp>
          <p:nvSpPr>
            <p:cNvPr id="508" name="Google Shape;508;p23"/>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9" name="Google Shape;509;p23"/>
            <p:cNvGrpSpPr/>
            <p:nvPr/>
          </p:nvGrpSpPr>
          <p:grpSpPr>
            <a:xfrm rot="5400000">
              <a:off x="8528869" y="587438"/>
              <a:ext cx="390900" cy="286025"/>
              <a:chOff x="719994" y="4310738"/>
              <a:chExt cx="390900" cy="286025"/>
            </a:xfrm>
          </p:grpSpPr>
          <p:sp>
            <p:nvSpPr>
              <p:cNvPr id="510" name="Google Shape;510;p23"/>
              <p:cNvSpPr/>
              <p:nvPr/>
            </p:nvSpPr>
            <p:spPr>
              <a:xfrm rot="5400000">
                <a:off x="10250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3"/>
              <p:cNvSpPr/>
              <p:nvPr/>
            </p:nvSpPr>
            <p:spPr>
              <a:xfrm rot="5400000">
                <a:off x="10250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3"/>
              <p:cNvSpPr/>
              <p:nvPr/>
            </p:nvSpPr>
            <p:spPr>
              <a:xfrm rot="5400000">
                <a:off x="87254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3"/>
              <p:cNvSpPr/>
              <p:nvPr/>
            </p:nvSpPr>
            <p:spPr>
              <a:xfrm rot="5400000">
                <a:off x="87254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3"/>
              <p:cNvSpPr/>
              <p:nvPr/>
            </p:nvSpPr>
            <p:spPr>
              <a:xfrm rot="5400000">
                <a:off x="7199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3"/>
              <p:cNvSpPr/>
              <p:nvPr/>
            </p:nvSpPr>
            <p:spPr>
              <a:xfrm rot="5400000">
                <a:off x="7199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23"/>
            <p:cNvGrpSpPr/>
            <p:nvPr/>
          </p:nvGrpSpPr>
          <p:grpSpPr>
            <a:xfrm rot="-5400000">
              <a:off x="1225181" y="4098413"/>
              <a:ext cx="286025" cy="1306200"/>
              <a:chOff x="978925" y="1314225"/>
              <a:chExt cx="286025" cy="1306200"/>
            </a:xfrm>
          </p:grpSpPr>
          <p:sp>
            <p:nvSpPr>
              <p:cNvPr id="517" name="Google Shape;517;p23"/>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3"/>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3"/>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3"/>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3"/>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3"/>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3"/>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3"/>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3"/>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3"/>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3"/>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3"/>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3"/>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3"/>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3"/>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3"/>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3"/>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3"/>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535"/>
        <p:cNvGrpSpPr/>
        <p:nvPr/>
      </p:nvGrpSpPr>
      <p:grpSpPr>
        <a:xfrm>
          <a:off x="0" y="0"/>
          <a:ext cx="0" cy="0"/>
          <a:chOff x="0" y="0"/>
          <a:chExt cx="0" cy="0"/>
        </a:xfrm>
      </p:grpSpPr>
      <p:grpSp>
        <p:nvGrpSpPr>
          <p:cNvPr id="536" name="Google Shape;536;p24"/>
          <p:cNvGrpSpPr/>
          <p:nvPr/>
        </p:nvGrpSpPr>
        <p:grpSpPr>
          <a:xfrm>
            <a:off x="114300" y="114300"/>
            <a:ext cx="8915400" cy="4916400"/>
            <a:chOff x="114300" y="114300"/>
            <a:chExt cx="8915400" cy="4916400"/>
          </a:xfrm>
        </p:grpSpPr>
        <p:sp>
          <p:nvSpPr>
            <p:cNvPr id="537" name="Google Shape;537;p24"/>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24"/>
            <p:cNvGrpSpPr/>
            <p:nvPr/>
          </p:nvGrpSpPr>
          <p:grpSpPr>
            <a:xfrm rot="10800000">
              <a:off x="275456" y="535000"/>
              <a:ext cx="286025" cy="1306200"/>
              <a:chOff x="978925" y="1314225"/>
              <a:chExt cx="286025" cy="1306200"/>
            </a:xfrm>
          </p:grpSpPr>
          <p:sp>
            <p:nvSpPr>
              <p:cNvPr id="539" name="Google Shape;539;p24"/>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4"/>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4"/>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4"/>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4"/>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4"/>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4"/>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4"/>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4"/>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4"/>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4"/>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4"/>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4"/>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4"/>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4"/>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4"/>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4"/>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4"/>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4"/>
            <p:cNvGrpSpPr/>
            <p:nvPr/>
          </p:nvGrpSpPr>
          <p:grpSpPr>
            <a:xfrm rot="10800000">
              <a:off x="8587356" y="3302300"/>
              <a:ext cx="286025" cy="1306200"/>
              <a:chOff x="978925" y="1314225"/>
              <a:chExt cx="286025" cy="1306200"/>
            </a:xfrm>
          </p:grpSpPr>
          <p:sp>
            <p:nvSpPr>
              <p:cNvPr id="558" name="Google Shape;558;p24"/>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4"/>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4"/>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4"/>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3581100" y="699137"/>
            <a:ext cx="3071700" cy="1005900"/>
          </a:xfrm>
          <a:prstGeom prst="rect">
            <a:avLst/>
          </a:prstGeom>
        </p:spPr>
        <p:txBody>
          <a:bodyPr spcFirstLastPara="1" wrap="square" lIns="91425" tIns="91425" rIns="91425" bIns="91425" anchor="t" anchorCtr="0">
            <a:noAutofit/>
          </a:bodyPr>
          <a:lstStyle>
            <a:lvl1pPr lvl="0">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5" name="Google Shape;15;p3"/>
          <p:cNvSpPr txBox="1">
            <a:spLocks noGrp="1"/>
          </p:cNvSpPr>
          <p:nvPr>
            <p:ph type="title" idx="2" hasCustomPrompt="1"/>
          </p:nvPr>
        </p:nvSpPr>
        <p:spPr>
          <a:xfrm>
            <a:off x="2491200" y="699137"/>
            <a:ext cx="1089900" cy="100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54"/>
        <p:cNvGrpSpPr/>
        <p:nvPr/>
      </p:nvGrpSpPr>
      <p:grpSpPr>
        <a:xfrm>
          <a:off x="0" y="0"/>
          <a:ext cx="0" cy="0"/>
          <a:chOff x="0" y="0"/>
          <a:chExt cx="0" cy="0"/>
        </a:xfrm>
      </p:grpSpPr>
      <p:grpSp>
        <p:nvGrpSpPr>
          <p:cNvPr id="55" name="Google Shape;55;p5"/>
          <p:cNvGrpSpPr/>
          <p:nvPr/>
        </p:nvGrpSpPr>
        <p:grpSpPr>
          <a:xfrm>
            <a:off x="114300" y="114300"/>
            <a:ext cx="8915400" cy="4916400"/>
            <a:chOff x="114300" y="114300"/>
            <a:chExt cx="8915400" cy="4916400"/>
          </a:xfrm>
        </p:grpSpPr>
        <p:sp>
          <p:nvSpPr>
            <p:cNvPr id="56" name="Google Shape;56;p5"/>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5"/>
            <p:cNvGrpSpPr/>
            <p:nvPr/>
          </p:nvGrpSpPr>
          <p:grpSpPr>
            <a:xfrm rot="5400000">
              <a:off x="3249924" y="4098413"/>
              <a:ext cx="286025" cy="1306200"/>
              <a:chOff x="978925" y="1314225"/>
              <a:chExt cx="286025" cy="1306200"/>
            </a:xfrm>
          </p:grpSpPr>
          <p:sp>
            <p:nvSpPr>
              <p:cNvPr id="58" name="Google Shape;58;p5"/>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5"/>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5"/>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5"/>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5"/>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5"/>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5"/>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5"/>
            <p:cNvGrpSpPr/>
            <p:nvPr/>
          </p:nvGrpSpPr>
          <p:grpSpPr>
            <a:xfrm flipH="1">
              <a:off x="276669" y="1107700"/>
              <a:ext cx="286025" cy="543450"/>
              <a:chOff x="978925" y="1314225"/>
              <a:chExt cx="286025" cy="543450"/>
            </a:xfrm>
          </p:grpSpPr>
          <p:sp>
            <p:nvSpPr>
              <p:cNvPr id="77" name="Google Shape;77;p5"/>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5"/>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5"/>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5"/>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5"/>
            <p:cNvGrpSpPr/>
            <p:nvPr/>
          </p:nvGrpSpPr>
          <p:grpSpPr>
            <a:xfrm flipH="1">
              <a:off x="8581294" y="535000"/>
              <a:ext cx="286025" cy="238350"/>
              <a:chOff x="978925" y="2382075"/>
              <a:chExt cx="286025" cy="238350"/>
            </a:xfrm>
          </p:grpSpPr>
          <p:sp>
            <p:nvSpPr>
              <p:cNvPr id="86" name="Google Shape;86;p5"/>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 name="Google Shape;90;p5"/>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txBox="1">
            <a:spLocks noGrp="1"/>
          </p:cNvSpPr>
          <p:nvPr>
            <p:ph type="subTitle" idx="1"/>
          </p:nvPr>
        </p:nvSpPr>
        <p:spPr>
          <a:xfrm>
            <a:off x="1290763" y="2303975"/>
            <a:ext cx="2907600" cy="457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2" name="Google Shape;92;p5"/>
          <p:cNvSpPr txBox="1">
            <a:spLocks noGrp="1"/>
          </p:cNvSpPr>
          <p:nvPr>
            <p:ph type="subTitle" idx="2"/>
          </p:nvPr>
        </p:nvSpPr>
        <p:spPr>
          <a:xfrm>
            <a:off x="4945638" y="2303975"/>
            <a:ext cx="29076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93" name="Google Shape;93;p5"/>
          <p:cNvSpPr txBox="1">
            <a:spLocks noGrp="1"/>
          </p:cNvSpPr>
          <p:nvPr>
            <p:ph type="subTitle" idx="3"/>
          </p:nvPr>
        </p:nvSpPr>
        <p:spPr>
          <a:xfrm>
            <a:off x="1290775" y="2615765"/>
            <a:ext cx="2907600" cy="128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5"/>
          <p:cNvSpPr txBox="1">
            <a:spLocks noGrp="1"/>
          </p:cNvSpPr>
          <p:nvPr>
            <p:ph type="subTitle" idx="4"/>
          </p:nvPr>
        </p:nvSpPr>
        <p:spPr>
          <a:xfrm>
            <a:off x="4945650" y="2615765"/>
            <a:ext cx="2907600" cy="128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39"/>
        <p:cNvGrpSpPr/>
        <p:nvPr/>
      </p:nvGrpSpPr>
      <p:grpSpPr>
        <a:xfrm>
          <a:off x="0" y="0"/>
          <a:ext cx="0" cy="0"/>
          <a:chOff x="0" y="0"/>
          <a:chExt cx="0" cy="0"/>
        </a:xfrm>
      </p:grpSpPr>
      <p:grpSp>
        <p:nvGrpSpPr>
          <p:cNvPr id="140" name="Google Shape;140;p8"/>
          <p:cNvGrpSpPr/>
          <p:nvPr/>
        </p:nvGrpSpPr>
        <p:grpSpPr>
          <a:xfrm>
            <a:off x="114300" y="114300"/>
            <a:ext cx="8915400" cy="4916400"/>
            <a:chOff x="114300" y="114300"/>
            <a:chExt cx="8915400" cy="4916400"/>
          </a:xfrm>
        </p:grpSpPr>
        <p:sp>
          <p:nvSpPr>
            <p:cNvPr id="141" name="Google Shape;141;p8"/>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8"/>
            <p:cNvGrpSpPr/>
            <p:nvPr/>
          </p:nvGrpSpPr>
          <p:grpSpPr>
            <a:xfrm rot="5400000">
              <a:off x="7918824" y="4098413"/>
              <a:ext cx="286025" cy="1306200"/>
              <a:chOff x="978925" y="1314225"/>
              <a:chExt cx="286025" cy="1306200"/>
            </a:xfrm>
          </p:grpSpPr>
          <p:sp>
            <p:nvSpPr>
              <p:cNvPr id="143" name="Google Shape;143;p8"/>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8"/>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8"/>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8"/>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8"/>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8"/>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8"/>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8"/>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8"/>
            <p:cNvGrpSpPr/>
            <p:nvPr/>
          </p:nvGrpSpPr>
          <p:grpSpPr>
            <a:xfrm flipH="1">
              <a:off x="276669" y="1107700"/>
              <a:ext cx="286025" cy="543450"/>
              <a:chOff x="978925" y="1314225"/>
              <a:chExt cx="286025" cy="543450"/>
            </a:xfrm>
          </p:grpSpPr>
          <p:sp>
            <p:nvSpPr>
              <p:cNvPr id="162" name="Google Shape;162;p8"/>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8"/>
            <p:cNvGrpSpPr/>
            <p:nvPr/>
          </p:nvGrpSpPr>
          <p:grpSpPr>
            <a:xfrm flipH="1">
              <a:off x="8581294" y="535000"/>
              <a:ext cx="286025" cy="238350"/>
              <a:chOff x="978925" y="2382075"/>
              <a:chExt cx="286025" cy="238350"/>
            </a:xfrm>
          </p:grpSpPr>
          <p:sp>
            <p:nvSpPr>
              <p:cNvPr id="171" name="Google Shape;171;p8"/>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 name="Google Shape;17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6"/>
        <p:cNvGrpSpPr/>
        <p:nvPr/>
      </p:nvGrpSpPr>
      <p:grpSpPr>
        <a:xfrm>
          <a:off x="0" y="0"/>
          <a:ext cx="0" cy="0"/>
          <a:chOff x="0" y="0"/>
          <a:chExt cx="0" cy="0"/>
        </a:xfrm>
      </p:grpSpPr>
      <p:grpSp>
        <p:nvGrpSpPr>
          <p:cNvPr id="177" name="Google Shape;177;p9"/>
          <p:cNvGrpSpPr/>
          <p:nvPr/>
        </p:nvGrpSpPr>
        <p:grpSpPr>
          <a:xfrm>
            <a:off x="114300" y="114300"/>
            <a:ext cx="8915400" cy="4916400"/>
            <a:chOff x="114300" y="114300"/>
            <a:chExt cx="8915400" cy="4916400"/>
          </a:xfrm>
        </p:grpSpPr>
        <p:sp>
          <p:nvSpPr>
            <p:cNvPr id="178" name="Google Shape;178;p9"/>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9"/>
            <p:cNvGrpSpPr/>
            <p:nvPr/>
          </p:nvGrpSpPr>
          <p:grpSpPr>
            <a:xfrm rot="5400000">
              <a:off x="7918824" y="4098413"/>
              <a:ext cx="286025" cy="1306200"/>
              <a:chOff x="978925" y="1314225"/>
              <a:chExt cx="286025" cy="1306200"/>
            </a:xfrm>
          </p:grpSpPr>
          <p:sp>
            <p:nvSpPr>
              <p:cNvPr id="180" name="Google Shape;180;p9"/>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9"/>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9"/>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9"/>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9"/>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9"/>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9"/>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9"/>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9"/>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9"/>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9"/>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9"/>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9"/>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9"/>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9"/>
            <p:cNvGrpSpPr/>
            <p:nvPr/>
          </p:nvGrpSpPr>
          <p:grpSpPr>
            <a:xfrm flipH="1">
              <a:off x="276669" y="1107700"/>
              <a:ext cx="286025" cy="543450"/>
              <a:chOff x="978925" y="1314225"/>
              <a:chExt cx="286025" cy="543450"/>
            </a:xfrm>
          </p:grpSpPr>
          <p:sp>
            <p:nvSpPr>
              <p:cNvPr id="199" name="Google Shape;199;p9"/>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9"/>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9"/>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 name="Google Shape;207;p9"/>
            <p:cNvGrpSpPr/>
            <p:nvPr/>
          </p:nvGrpSpPr>
          <p:grpSpPr>
            <a:xfrm flipH="1">
              <a:off x="8581294" y="535000"/>
              <a:ext cx="286025" cy="238350"/>
              <a:chOff x="978925" y="2382075"/>
              <a:chExt cx="286025" cy="238350"/>
            </a:xfrm>
          </p:grpSpPr>
          <p:sp>
            <p:nvSpPr>
              <p:cNvPr id="208" name="Google Shape;208;p9"/>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2" name="Google Shape;212;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13" name="Google Shape;213;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14"/>
        <p:cNvGrpSpPr/>
        <p:nvPr/>
      </p:nvGrpSpPr>
      <p:grpSpPr>
        <a:xfrm>
          <a:off x="0" y="0"/>
          <a:ext cx="0" cy="0"/>
          <a:chOff x="0" y="0"/>
          <a:chExt cx="0" cy="0"/>
        </a:xfrm>
      </p:grpSpPr>
      <p:sp>
        <p:nvSpPr>
          <p:cNvPr id="215" name="Google Shape;215;p10"/>
          <p:cNvSpPr>
            <a:spLocks noGrp="1"/>
          </p:cNvSpPr>
          <p:nvPr>
            <p:ph type="pic" idx="2"/>
          </p:nvPr>
        </p:nvSpPr>
        <p:spPr>
          <a:xfrm>
            <a:off x="0" y="0"/>
            <a:ext cx="9144000" cy="5143500"/>
          </a:xfrm>
          <a:prstGeom prst="rect">
            <a:avLst/>
          </a:prstGeom>
          <a:noFill/>
          <a:ln>
            <a:noFill/>
          </a:ln>
        </p:spPr>
      </p:sp>
      <p:sp>
        <p:nvSpPr>
          <p:cNvPr id="216" name="Google Shape;216;p10"/>
          <p:cNvSpPr txBox="1">
            <a:spLocks noGrp="1"/>
          </p:cNvSpPr>
          <p:nvPr>
            <p:ph type="title"/>
          </p:nvPr>
        </p:nvSpPr>
        <p:spPr>
          <a:xfrm>
            <a:off x="720000" y="3859100"/>
            <a:ext cx="7704000" cy="749400"/>
          </a:xfrm>
          <a:prstGeom prst="rect">
            <a:avLst/>
          </a:prstGeom>
          <a:solidFill>
            <a:schemeClr val="accent3"/>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
    <p:spTree>
      <p:nvGrpSpPr>
        <p:cNvPr id="1" name="Shape 237"/>
        <p:cNvGrpSpPr/>
        <p:nvPr/>
      </p:nvGrpSpPr>
      <p:grpSpPr>
        <a:xfrm>
          <a:off x="0" y="0"/>
          <a:ext cx="0" cy="0"/>
          <a:chOff x="0" y="0"/>
          <a:chExt cx="0" cy="0"/>
        </a:xfrm>
      </p:grpSpPr>
      <p:grpSp>
        <p:nvGrpSpPr>
          <p:cNvPr id="238" name="Google Shape;238;p14"/>
          <p:cNvGrpSpPr/>
          <p:nvPr/>
        </p:nvGrpSpPr>
        <p:grpSpPr>
          <a:xfrm>
            <a:off x="114300" y="114300"/>
            <a:ext cx="8915400" cy="4916400"/>
            <a:chOff x="114300" y="114300"/>
            <a:chExt cx="8915400" cy="4916400"/>
          </a:xfrm>
        </p:grpSpPr>
        <p:sp>
          <p:nvSpPr>
            <p:cNvPr id="239" name="Google Shape;239;p14"/>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 name="Google Shape;240;p14"/>
            <p:cNvGrpSpPr/>
            <p:nvPr/>
          </p:nvGrpSpPr>
          <p:grpSpPr>
            <a:xfrm>
              <a:off x="8428894" y="4608500"/>
              <a:ext cx="390900" cy="286025"/>
              <a:chOff x="719994" y="4310738"/>
              <a:chExt cx="390900" cy="286025"/>
            </a:xfrm>
          </p:grpSpPr>
          <p:sp>
            <p:nvSpPr>
              <p:cNvPr id="241" name="Google Shape;241;p14"/>
              <p:cNvSpPr/>
              <p:nvPr/>
            </p:nvSpPr>
            <p:spPr>
              <a:xfrm rot="5400000">
                <a:off x="10250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rot="5400000">
                <a:off x="10250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rot="5400000">
                <a:off x="87254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rot="5400000">
                <a:off x="87254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rot="5400000">
                <a:off x="7199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rot="5400000">
                <a:off x="7199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14"/>
            <p:cNvGrpSpPr/>
            <p:nvPr/>
          </p:nvGrpSpPr>
          <p:grpSpPr>
            <a:xfrm rot="10800000">
              <a:off x="281581" y="535000"/>
              <a:ext cx="286025" cy="1306200"/>
              <a:chOff x="978925" y="1314225"/>
              <a:chExt cx="286025" cy="1306200"/>
            </a:xfrm>
          </p:grpSpPr>
          <p:sp>
            <p:nvSpPr>
              <p:cNvPr id="248" name="Google Shape;248;p14"/>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6" name="Google Shape;266;p14"/>
          <p:cNvSpPr txBox="1">
            <a:spLocks noGrp="1"/>
          </p:cNvSpPr>
          <p:nvPr>
            <p:ph type="title"/>
          </p:nvPr>
        </p:nvSpPr>
        <p:spPr>
          <a:xfrm>
            <a:off x="720000" y="53733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70"/>
        <p:cNvGrpSpPr/>
        <p:nvPr/>
      </p:nvGrpSpPr>
      <p:grpSpPr>
        <a:xfrm>
          <a:off x="0" y="0"/>
          <a:ext cx="0" cy="0"/>
          <a:chOff x="0" y="0"/>
          <a:chExt cx="0" cy="0"/>
        </a:xfrm>
      </p:grpSpPr>
      <p:grpSp>
        <p:nvGrpSpPr>
          <p:cNvPr id="371" name="Google Shape;371;p18"/>
          <p:cNvGrpSpPr/>
          <p:nvPr/>
        </p:nvGrpSpPr>
        <p:grpSpPr>
          <a:xfrm>
            <a:off x="114300" y="114300"/>
            <a:ext cx="8915400" cy="4916400"/>
            <a:chOff x="114300" y="114300"/>
            <a:chExt cx="8915400" cy="4916400"/>
          </a:xfrm>
        </p:grpSpPr>
        <p:sp>
          <p:nvSpPr>
            <p:cNvPr id="372" name="Google Shape;372;p18"/>
            <p:cNvSpPr/>
            <p:nvPr/>
          </p:nvSpPr>
          <p:spPr>
            <a:xfrm>
              <a:off x="114300" y="114300"/>
              <a:ext cx="8915400" cy="4916400"/>
            </a:xfrm>
            <a:prstGeom prst="rect">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3" name="Google Shape;373;p18"/>
            <p:cNvGrpSpPr/>
            <p:nvPr/>
          </p:nvGrpSpPr>
          <p:grpSpPr>
            <a:xfrm>
              <a:off x="8428894" y="4608500"/>
              <a:ext cx="390900" cy="286025"/>
              <a:chOff x="719994" y="4310738"/>
              <a:chExt cx="390900" cy="286025"/>
            </a:xfrm>
          </p:grpSpPr>
          <p:sp>
            <p:nvSpPr>
              <p:cNvPr id="374" name="Google Shape;374;p18"/>
              <p:cNvSpPr/>
              <p:nvPr/>
            </p:nvSpPr>
            <p:spPr>
              <a:xfrm rot="5400000">
                <a:off x="10250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rot="5400000">
                <a:off x="10250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rot="5400000">
                <a:off x="87254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rot="5400000">
                <a:off x="87254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rot="5400000">
                <a:off x="719994" y="4310738"/>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rot="5400000">
                <a:off x="719994" y="4510963"/>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18"/>
            <p:cNvGrpSpPr/>
            <p:nvPr/>
          </p:nvGrpSpPr>
          <p:grpSpPr>
            <a:xfrm rot="10800000">
              <a:off x="281581" y="535000"/>
              <a:ext cx="286025" cy="1306200"/>
              <a:chOff x="978925" y="1314225"/>
              <a:chExt cx="286025" cy="1306200"/>
            </a:xfrm>
          </p:grpSpPr>
          <p:sp>
            <p:nvSpPr>
              <p:cNvPr id="381" name="Google Shape;381;p18"/>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9" name="Google Shape;399;p18"/>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0" name="Google Shape;400;p18"/>
          <p:cNvSpPr txBox="1">
            <a:spLocks noGrp="1"/>
          </p:cNvSpPr>
          <p:nvPr>
            <p:ph type="subTitle" idx="1"/>
          </p:nvPr>
        </p:nvSpPr>
        <p:spPr>
          <a:xfrm>
            <a:off x="1256975" y="2327175"/>
            <a:ext cx="21084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01" name="Google Shape;401;p18"/>
          <p:cNvSpPr txBox="1">
            <a:spLocks noGrp="1"/>
          </p:cNvSpPr>
          <p:nvPr>
            <p:ph type="subTitle" idx="2"/>
          </p:nvPr>
        </p:nvSpPr>
        <p:spPr>
          <a:xfrm>
            <a:off x="1256977" y="2636015"/>
            <a:ext cx="21084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2" name="Google Shape;402;p18"/>
          <p:cNvSpPr txBox="1">
            <a:spLocks noGrp="1"/>
          </p:cNvSpPr>
          <p:nvPr>
            <p:ph type="subTitle" idx="3"/>
          </p:nvPr>
        </p:nvSpPr>
        <p:spPr>
          <a:xfrm>
            <a:off x="3517776" y="2636015"/>
            <a:ext cx="21084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3" name="Google Shape;403;p18"/>
          <p:cNvSpPr txBox="1">
            <a:spLocks noGrp="1"/>
          </p:cNvSpPr>
          <p:nvPr>
            <p:ph type="subTitle" idx="4"/>
          </p:nvPr>
        </p:nvSpPr>
        <p:spPr>
          <a:xfrm>
            <a:off x="5778575" y="2636015"/>
            <a:ext cx="2108400" cy="89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4" name="Google Shape;404;p18"/>
          <p:cNvSpPr txBox="1">
            <a:spLocks noGrp="1"/>
          </p:cNvSpPr>
          <p:nvPr>
            <p:ph type="subTitle" idx="5"/>
          </p:nvPr>
        </p:nvSpPr>
        <p:spPr>
          <a:xfrm>
            <a:off x="3517775" y="2327175"/>
            <a:ext cx="21084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05" name="Google Shape;405;p18"/>
          <p:cNvSpPr txBox="1">
            <a:spLocks noGrp="1"/>
          </p:cNvSpPr>
          <p:nvPr>
            <p:ph type="subTitle" idx="6"/>
          </p:nvPr>
        </p:nvSpPr>
        <p:spPr>
          <a:xfrm>
            <a:off x="5778576" y="2327175"/>
            <a:ext cx="21084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1800">
                <a:solidFill>
                  <a:schemeClr val="dk1"/>
                </a:solidFill>
                <a:latin typeface="Kanit Medium"/>
                <a:ea typeface="Kanit Medium"/>
                <a:cs typeface="Kanit Medium"/>
                <a:sym typeface="Kanit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1pPr>
            <a:lvl2pPr lvl="1"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2pPr>
            <a:lvl3pPr lvl="2"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3pPr>
            <a:lvl4pPr lvl="3"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4pPr>
            <a:lvl5pPr lvl="4"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5pPr>
            <a:lvl6pPr lvl="5"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6pPr>
            <a:lvl7pPr lvl="6"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7pPr>
            <a:lvl8pPr lvl="7"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8pPr>
            <a:lvl9pPr lvl="8" rtl="0">
              <a:spcBef>
                <a:spcPts val="0"/>
              </a:spcBef>
              <a:spcAft>
                <a:spcPts val="0"/>
              </a:spcAft>
              <a:buClr>
                <a:schemeClr val="dk1"/>
              </a:buClr>
              <a:buSzPts val="3000"/>
              <a:buFont typeface="Kanit Medium"/>
              <a:buNone/>
              <a:defRPr sz="3000">
                <a:solidFill>
                  <a:schemeClr val="dk1"/>
                </a:solidFill>
                <a:latin typeface="Kanit Medium"/>
                <a:ea typeface="Kanit Medium"/>
                <a:cs typeface="Kanit Medium"/>
                <a:sym typeface="Kanit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60" r:id="rId8"/>
    <p:sldLayoutId id="2147483664" r:id="rId9"/>
    <p:sldLayoutId id="2147483666" r:id="rId10"/>
    <p:sldLayoutId id="2147483667" r:id="rId11"/>
    <p:sldLayoutId id="2147483668"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28"/>
          <p:cNvSpPr txBox="1">
            <a:spLocks noGrp="1"/>
          </p:cNvSpPr>
          <p:nvPr>
            <p:ph type="ctrTitle"/>
          </p:nvPr>
        </p:nvSpPr>
        <p:spPr>
          <a:xfrm>
            <a:off x="526775" y="437280"/>
            <a:ext cx="6283800" cy="233604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Analysez les ventes d’une librairie avec Python</a:t>
            </a:r>
            <a:endParaRPr dirty="0">
              <a:solidFill>
                <a:schemeClr val="accent1"/>
              </a:solidFill>
            </a:endParaRPr>
          </a:p>
        </p:txBody>
      </p:sp>
      <p:sp>
        <p:nvSpPr>
          <p:cNvPr id="581" name="Google Shape;581;p28"/>
          <p:cNvSpPr txBox="1">
            <a:spLocks noGrp="1"/>
          </p:cNvSpPr>
          <p:nvPr>
            <p:ph type="subTitle" idx="1"/>
          </p:nvPr>
        </p:nvSpPr>
        <p:spPr>
          <a:xfrm>
            <a:off x="739786" y="3808100"/>
            <a:ext cx="2253768" cy="409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t>Kévin Maure</a:t>
            </a:r>
            <a:endParaRPr sz="2200" dirty="0"/>
          </a:p>
        </p:txBody>
      </p:sp>
      <p:grpSp>
        <p:nvGrpSpPr>
          <p:cNvPr id="582" name="Google Shape;582;p28"/>
          <p:cNvGrpSpPr/>
          <p:nvPr/>
        </p:nvGrpSpPr>
        <p:grpSpPr>
          <a:xfrm rot="5400000">
            <a:off x="7944881" y="629963"/>
            <a:ext cx="286025" cy="1306200"/>
            <a:chOff x="978925" y="1314225"/>
            <a:chExt cx="286025" cy="1306200"/>
          </a:xfrm>
        </p:grpSpPr>
        <p:sp>
          <p:nvSpPr>
            <p:cNvPr id="583" name="Google Shape;583;p28"/>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8"/>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8"/>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8"/>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8"/>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8"/>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8"/>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8"/>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8"/>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8"/>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8"/>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8"/>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8"/>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8"/>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8"/>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8"/>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8"/>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8"/>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 name="Google Shape;601;p28"/>
          <p:cNvGrpSpPr/>
          <p:nvPr/>
        </p:nvGrpSpPr>
        <p:grpSpPr>
          <a:xfrm>
            <a:off x="3408106" y="3912500"/>
            <a:ext cx="286025" cy="696000"/>
            <a:chOff x="3408106" y="3912500"/>
            <a:chExt cx="286025" cy="696000"/>
          </a:xfrm>
        </p:grpSpPr>
        <p:sp>
          <p:nvSpPr>
            <p:cNvPr id="602" name="Google Shape;602;p28"/>
            <p:cNvSpPr/>
            <p:nvPr/>
          </p:nvSpPr>
          <p:spPr>
            <a:xfrm rot="10800000">
              <a:off x="3608331" y="45227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8"/>
            <p:cNvSpPr/>
            <p:nvPr/>
          </p:nvSpPr>
          <p:spPr>
            <a:xfrm rot="10800000">
              <a:off x="3408106" y="45227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8"/>
            <p:cNvSpPr/>
            <p:nvPr/>
          </p:nvSpPr>
          <p:spPr>
            <a:xfrm rot="10800000">
              <a:off x="3608331" y="43701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8"/>
            <p:cNvSpPr/>
            <p:nvPr/>
          </p:nvSpPr>
          <p:spPr>
            <a:xfrm rot="10800000">
              <a:off x="3408106" y="43701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8"/>
            <p:cNvSpPr/>
            <p:nvPr/>
          </p:nvSpPr>
          <p:spPr>
            <a:xfrm rot="10800000">
              <a:off x="3608331" y="42176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8"/>
            <p:cNvSpPr/>
            <p:nvPr/>
          </p:nvSpPr>
          <p:spPr>
            <a:xfrm rot="10800000">
              <a:off x="3408106" y="42176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8"/>
            <p:cNvSpPr/>
            <p:nvPr/>
          </p:nvSpPr>
          <p:spPr>
            <a:xfrm rot="10800000">
              <a:off x="3608331" y="40650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8"/>
            <p:cNvSpPr/>
            <p:nvPr/>
          </p:nvSpPr>
          <p:spPr>
            <a:xfrm rot="10800000">
              <a:off x="3408106" y="40650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8"/>
            <p:cNvSpPr/>
            <p:nvPr/>
          </p:nvSpPr>
          <p:spPr>
            <a:xfrm rot="10800000">
              <a:off x="3608331" y="3912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8"/>
            <p:cNvSpPr/>
            <p:nvPr/>
          </p:nvSpPr>
          <p:spPr>
            <a:xfrm rot="10800000">
              <a:off x="3408106" y="3912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2" name="Google Shape;612;p28"/>
          <p:cNvGrpSpPr/>
          <p:nvPr/>
        </p:nvGrpSpPr>
        <p:grpSpPr>
          <a:xfrm>
            <a:off x="4151316" y="1900528"/>
            <a:ext cx="4696429" cy="3007299"/>
            <a:chOff x="3698675" y="2947150"/>
            <a:chExt cx="3040350" cy="1946850"/>
          </a:xfrm>
        </p:grpSpPr>
        <p:sp>
          <p:nvSpPr>
            <p:cNvPr id="613" name="Google Shape;613;p28"/>
            <p:cNvSpPr/>
            <p:nvPr/>
          </p:nvSpPr>
          <p:spPr>
            <a:xfrm>
              <a:off x="5188825" y="2947150"/>
              <a:ext cx="1199875" cy="667950"/>
            </a:xfrm>
            <a:custGeom>
              <a:avLst/>
              <a:gdLst/>
              <a:ahLst/>
              <a:cxnLst/>
              <a:rect l="l" t="t" r="r" b="b"/>
              <a:pathLst>
                <a:path w="47995" h="26718" extrusionOk="0">
                  <a:moveTo>
                    <a:pt x="1398" y="0"/>
                  </a:moveTo>
                  <a:cubicBezTo>
                    <a:pt x="456" y="0"/>
                    <a:pt x="0" y="456"/>
                    <a:pt x="0" y="1003"/>
                  </a:cubicBezTo>
                  <a:lnTo>
                    <a:pt x="0" y="25715"/>
                  </a:lnTo>
                  <a:cubicBezTo>
                    <a:pt x="0" y="26262"/>
                    <a:pt x="456" y="26718"/>
                    <a:pt x="1033" y="26718"/>
                  </a:cubicBezTo>
                  <a:lnTo>
                    <a:pt x="46961" y="26718"/>
                  </a:lnTo>
                  <a:cubicBezTo>
                    <a:pt x="47539" y="26718"/>
                    <a:pt x="47995" y="26262"/>
                    <a:pt x="47995" y="25715"/>
                  </a:cubicBezTo>
                  <a:lnTo>
                    <a:pt x="47995" y="1003"/>
                  </a:lnTo>
                  <a:cubicBezTo>
                    <a:pt x="47995" y="456"/>
                    <a:pt x="47539" y="0"/>
                    <a:pt x="473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8"/>
            <p:cNvSpPr/>
            <p:nvPr/>
          </p:nvSpPr>
          <p:spPr>
            <a:xfrm>
              <a:off x="5314200" y="3092275"/>
              <a:ext cx="54725" cy="432400"/>
            </a:xfrm>
            <a:custGeom>
              <a:avLst/>
              <a:gdLst/>
              <a:ahLst/>
              <a:cxnLst/>
              <a:rect l="l" t="t" r="r" b="b"/>
              <a:pathLst>
                <a:path w="2189" h="17296" extrusionOk="0">
                  <a:moveTo>
                    <a:pt x="0" y="1"/>
                  </a:moveTo>
                  <a:lnTo>
                    <a:pt x="0" y="17296"/>
                  </a:lnTo>
                  <a:lnTo>
                    <a:pt x="2189" y="17296"/>
                  </a:ln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8"/>
            <p:cNvSpPr/>
            <p:nvPr/>
          </p:nvSpPr>
          <p:spPr>
            <a:xfrm>
              <a:off x="5392475" y="3289100"/>
              <a:ext cx="55475" cy="235575"/>
            </a:xfrm>
            <a:custGeom>
              <a:avLst/>
              <a:gdLst/>
              <a:ahLst/>
              <a:cxnLst/>
              <a:rect l="l" t="t" r="r" b="b"/>
              <a:pathLst>
                <a:path w="2219" h="9423" extrusionOk="0">
                  <a:moveTo>
                    <a:pt x="0" y="0"/>
                  </a:moveTo>
                  <a:lnTo>
                    <a:pt x="0" y="9423"/>
                  </a:lnTo>
                  <a:lnTo>
                    <a:pt x="2219" y="9423"/>
                  </a:lnTo>
                  <a:lnTo>
                    <a:pt x="2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8"/>
            <p:cNvSpPr/>
            <p:nvPr/>
          </p:nvSpPr>
          <p:spPr>
            <a:xfrm>
              <a:off x="5477575" y="3374950"/>
              <a:ext cx="54725" cy="149725"/>
            </a:xfrm>
            <a:custGeom>
              <a:avLst/>
              <a:gdLst/>
              <a:ahLst/>
              <a:cxnLst/>
              <a:rect l="l" t="t" r="r" b="b"/>
              <a:pathLst>
                <a:path w="2189" h="5989" extrusionOk="0">
                  <a:moveTo>
                    <a:pt x="0" y="1"/>
                  </a:moveTo>
                  <a:lnTo>
                    <a:pt x="0" y="5989"/>
                  </a:lnTo>
                  <a:lnTo>
                    <a:pt x="2189" y="5989"/>
                  </a:ln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8"/>
            <p:cNvSpPr/>
            <p:nvPr/>
          </p:nvSpPr>
          <p:spPr>
            <a:xfrm>
              <a:off x="5555850" y="3320250"/>
              <a:ext cx="54725" cy="204425"/>
            </a:xfrm>
            <a:custGeom>
              <a:avLst/>
              <a:gdLst/>
              <a:ahLst/>
              <a:cxnLst/>
              <a:rect l="l" t="t" r="r" b="b"/>
              <a:pathLst>
                <a:path w="2189" h="8177" extrusionOk="0">
                  <a:moveTo>
                    <a:pt x="0" y="0"/>
                  </a:moveTo>
                  <a:lnTo>
                    <a:pt x="0" y="8177"/>
                  </a:lnTo>
                  <a:lnTo>
                    <a:pt x="2189" y="8177"/>
                  </a:lnTo>
                  <a:lnTo>
                    <a:pt x="2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8"/>
            <p:cNvSpPr/>
            <p:nvPr/>
          </p:nvSpPr>
          <p:spPr>
            <a:xfrm>
              <a:off x="5640200" y="3145475"/>
              <a:ext cx="55475" cy="379200"/>
            </a:xfrm>
            <a:custGeom>
              <a:avLst/>
              <a:gdLst/>
              <a:ahLst/>
              <a:cxnLst/>
              <a:rect l="l" t="t" r="r" b="b"/>
              <a:pathLst>
                <a:path w="2219" h="15168" extrusionOk="0">
                  <a:moveTo>
                    <a:pt x="0" y="0"/>
                  </a:moveTo>
                  <a:lnTo>
                    <a:pt x="0" y="15168"/>
                  </a:lnTo>
                  <a:lnTo>
                    <a:pt x="2219" y="15168"/>
                  </a:lnTo>
                  <a:lnTo>
                    <a:pt x="22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8"/>
            <p:cNvSpPr/>
            <p:nvPr/>
          </p:nvSpPr>
          <p:spPr>
            <a:xfrm>
              <a:off x="5719225" y="3218425"/>
              <a:ext cx="54725" cy="306250"/>
            </a:xfrm>
            <a:custGeom>
              <a:avLst/>
              <a:gdLst/>
              <a:ahLst/>
              <a:cxnLst/>
              <a:rect l="l" t="t" r="r" b="b"/>
              <a:pathLst>
                <a:path w="2189" h="12250" extrusionOk="0">
                  <a:moveTo>
                    <a:pt x="0" y="0"/>
                  </a:moveTo>
                  <a:lnTo>
                    <a:pt x="0" y="12250"/>
                  </a:lnTo>
                  <a:lnTo>
                    <a:pt x="2189" y="12250"/>
                  </a:lnTo>
                  <a:lnTo>
                    <a:pt x="2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8"/>
            <p:cNvSpPr/>
            <p:nvPr/>
          </p:nvSpPr>
          <p:spPr>
            <a:xfrm>
              <a:off x="5803575" y="3092275"/>
              <a:ext cx="54725" cy="432400"/>
            </a:xfrm>
            <a:custGeom>
              <a:avLst/>
              <a:gdLst/>
              <a:ahLst/>
              <a:cxnLst/>
              <a:rect l="l" t="t" r="r" b="b"/>
              <a:pathLst>
                <a:path w="2189" h="17296" extrusionOk="0">
                  <a:moveTo>
                    <a:pt x="0" y="1"/>
                  </a:moveTo>
                  <a:lnTo>
                    <a:pt x="0" y="17296"/>
                  </a:lnTo>
                  <a:lnTo>
                    <a:pt x="2189" y="17296"/>
                  </a:ln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5881825" y="3359750"/>
              <a:ext cx="55500" cy="164925"/>
            </a:xfrm>
            <a:custGeom>
              <a:avLst/>
              <a:gdLst/>
              <a:ahLst/>
              <a:cxnLst/>
              <a:rect l="l" t="t" r="r" b="b"/>
              <a:pathLst>
                <a:path w="2220" h="6597" extrusionOk="0">
                  <a:moveTo>
                    <a:pt x="1" y="1"/>
                  </a:moveTo>
                  <a:lnTo>
                    <a:pt x="1" y="6597"/>
                  </a:lnTo>
                  <a:lnTo>
                    <a:pt x="2220" y="6597"/>
                  </a:lnTo>
                  <a:lnTo>
                    <a:pt x="22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5966950" y="3147000"/>
              <a:ext cx="54725" cy="377675"/>
            </a:xfrm>
            <a:custGeom>
              <a:avLst/>
              <a:gdLst/>
              <a:ahLst/>
              <a:cxnLst/>
              <a:rect l="l" t="t" r="r" b="b"/>
              <a:pathLst>
                <a:path w="2189" h="15107" extrusionOk="0">
                  <a:moveTo>
                    <a:pt x="0" y="0"/>
                  </a:moveTo>
                  <a:lnTo>
                    <a:pt x="0" y="15107"/>
                  </a:lnTo>
                  <a:lnTo>
                    <a:pt x="2189" y="15107"/>
                  </a:lnTo>
                  <a:lnTo>
                    <a:pt x="21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6045200" y="3260975"/>
              <a:ext cx="54750" cy="263700"/>
            </a:xfrm>
            <a:custGeom>
              <a:avLst/>
              <a:gdLst/>
              <a:ahLst/>
              <a:cxnLst/>
              <a:rect l="l" t="t" r="r" b="b"/>
              <a:pathLst>
                <a:path w="2190" h="10548" extrusionOk="0">
                  <a:moveTo>
                    <a:pt x="1" y="1"/>
                  </a:moveTo>
                  <a:lnTo>
                    <a:pt x="1" y="10548"/>
                  </a:lnTo>
                  <a:lnTo>
                    <a:pt x="2189" y="10548"/>
                  </a:ln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6129550" y="3172825"/>
              <a:ext cx="55500" cy="351850"/>
            </a:xfrm>
            <a:custGeom>
              <a:avLst/>
              <a:gdLst/>
              <a:ahLst/>
              <a:cxnLst/>
              <a:rect l="l" t="t" r="r" b="b"/>
              <a:pathLst>
                <a:path w="2220" h="14074" extrusionOk="0">
                  <a:moveTo>
                    <a:pt x="1" y="1"/>
                  </a:moveTo>
                  <a:lnTo>
                    <a:pt x="1" y="14074"/>
                  </a:lnTo>
                  <a:lnTo>
                    <a:pt x="2220" y="14074"/>
                  </a:lnTo>
                  <a:lnTo>
                    <a:pt x="22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8"/>
            <p:cNvSpPr/>
            <p:nvPr/>
          </p:nvSpPr>
          <p:spPr>
            <a:xfrm>
              <a:off x="6208600" y="3109750"/>
              <a:ext cx="54725" cy="414925"/>
            </a:xfrm>
            <a:custGeom>
              <a:avLst/>
              <a:gdLst/>
              <a:ahLst/>
              <a:cxnLst/>
              <a:rect l="l" t="t" r="r" b="b"/>
              <a:pathLst>
                <a:path w="2189" h="16597" extrusionOk="0">
                  <a:moveTo>
                    <a:pt x="0" y="1"/>
                  </a:moveTo>
                  <a:lnTo>
                    <a:pt x="0" y="16597"/>
                  </a:lnTo>
                  <a:lnTo>
                    <a:pt x="2189" y="16597"/>
                  </a:lnTo>
                  <a:lnTo>
                    <a:pt x="21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8"/>
            <p:cNvSpPr/>
            <p:nvPr/>
          </p:nvSpPr>
          <p:spPr>
            <a:xfrm>
              <a:off x="4603700" y="3339250"/>
              <a:ext cx="261425" cy="258550"/>
            </a:xfrm>
            <a:custGeom>
              <a:avLst/>
              <a:gdLst/>
              <a:ahLst/>
              <a:cxnLst/>
              <a:rect l="l" t="t" r="r" b="b"/>
              <a:pathLst>
                <a:path w="10457" h="10342" extrusionOk="0">
                  <a:moveTo>
                    <a:pt x="5289" y="0"/>
                  </a:moveTo>
                  <a:cubicBezTo>
                    <a:pt x="2371" y="0"/>
                    <a:pt x="0" y="2462"/>
                    <a:pt x="152" y="5441"/>
                  </a:cubicBezTo>
                  <a:cubicBezTo>
                    <a:pt x="274" y="8055"/>
                    <a:pt x="2432" y="10183"/>
                    <a:pt x="5016" y="10335"/>
                  </a:cubicBezTo>
                  <a:cubicBezTo>
                    <a:pt x="5106" y="10339"/>
                    <a:pt x="5197" y="10342"/>
                    <a:pt x="5286" y="10342"/>
                  </a:cubicBezTo>
                  <a:cubicBezTo>
                    <a:pt x="8142" y="10342"/>
                    <a:pt x="10456" y="8026"/>
                    <a:pt x="10456" y="5168"/>
                  </a:cubicBezTo>
                  <a:cubicBezTo>
                    <a:pt x="10456" y="3617"/>
                    <a:pt x="9788" y="2219"/>
                    <a:pt x="8693" y="1277"/>
                  </a:cubicBezTo>
                  <a:lnTo>
                    <a:pt x="5289" y="5168"/>
                  </a:lnTo>
                  <a:lnTo>
                    <a:pt x="52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4619650" y="3362050"/>
              <a:ext cx="262200" cy="262175"/>
            </a:xfrm>
            <a:custGeom>
              <a:avLst/>
              <a:gdLst/>
              <a:ahLst/>
              <a:cxnLst/>
              <a:rect l="l" t="t" r="r" b="b"/>
              <a:pathLst>
                <a:path w="10488" h="10487" fill="none" extrusionOk="0">
                  <a:moveTo>
                    <a:pt x="8694" y="1277"/>
                  </a:moveTo>
                  <a:lnTo>
                    <a:pt x="5320" y="5167"/>
                  </a:lnTo>
                  <a:lnTo>
                    <a:pt x="5320" y="0"/>
                  </a:lnTo>
                  <a:cubicBezTo>
                    <a:pt x="2371" y="0"/>
                    <a:pt x="1" y="2462"/>
                    <a:pt x="153" y="5441"/>
                  </a:cubicBezTo>
                  <a:cubicBezTo>
                    <a:pt x="305" y="8055"/>
                    <a:pt x="2432" y="10183"/>
                    <a:pt x="5046" y="10304"/>
                  </a:cubicBezTo>
                  <a:cubicBezTo>
                    <a:pt x="8025" y="10487"/>
                    <a:pt x="10487" y="8116"/>
                    <a:pt x="10487" y="5167"/>
                  </a:cubicBezTo>
                  <a:cubicBezTo>
                    <a:pt x="10487" y="3617"/>
                    <a:pt x="9788" y="2219"/>
                    <a:pt x="8694" y="1277"/>
                  </a:cubicBezTo>
                  <a:close/>
                </a:path>
              </a:pathLst>
            </a:custGeom>
            <a:solidFill>
              <a:schemeClr val="lt2"/>
            </a:solidFill>
            <a:ln w="9875" cap="flat" cmpd="sng">
              <a:solidFill>
                <a:schemeClr val="l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8"/>
            <p:cNvSpPr/>
            <p:nvPr/>
          </p:nvSpPr>
          <p:spPr>
            <a:xfrm>
              <a:off x="4774056" y="3303638"/>
              <a:ext cx="82100" cy="114475"/>
            </a:xfrm>
            <a:custGeom>
              <a:avLst/>
              <a:gdLst/>
              <a:ahLst/>
              <a:cxnLst/>
              <a:rect l="l" t="t" r="r" b="b"/>
              <a:pathLst>
                <a:path w="3284" h="4579" extrusionOk="0">
                  <a:moveTo>
                    <a:pt x="312" y="0"/>
                  </a:moveTo>
                  <a:cubicBezTo>
                    <a:pt x="128" y="0"/>
                    <a:pt x="1" y="144"/>
                    <a:pt x="1" y="339"/>
                  </a:cubicBezTo>
                  <a:lnTo>
                    <a:pt x="1" y="4229"/>
                  </a:lnTo>
                  <a:cubicBezTo>
                    <a:pt x="1" y="4450"/>
                    <a:pt x="160" y="4578"/>
                    <a:pt x="330" y="4578"/>
                  </a:cubicBezTo>
                  <a:cubicBezTo>
                    <a:pt x="417" y="4578"/>
                    <a:pt x="506" y="4545"/>
                    <a:pt x="578" y="4472"/>
                  </a:cubicBezTo>
                  <a:lnTo>
                    <a:pt x="3162" y="1524"/>
                  </a:lnTo>
                  <a:cubicBezTo>
                    <a:pt x="3284" y="1372"/>
                    <a:pt x="3253" y="1159"/>
                    <a:pt x="3101" y="1038"/>
                  </a:cubicBezTo>
                  <a:cubicBezTo>
                    <a:pt x="2341" y="430"/>
                    <a:pt x="1399" y="65"/>
                    <a:pt x="366" y="4"/>
                  </a:cubicBezTo>
                  <a:cubicBezTo>
                    <a:pt x="347" y="2"/>
                    <a:pt x="330" y="0"/>
                    <a:pt x="3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8"/>
            <p:cNvSpPr/>
            <p:nvPr/>
          </p:nvSpPr>
          <p:spPr>
            <a:xfrm>
              <a:off x="4022375" y="4048225"/>
              <a:ext cx="2390650" cy="39525"/>
            </a:xfrm>
            <a:custGeom>
              <a:avLst/>
              <a:gdLst/>
              <a:ahLst/>
              <a:cxnLst/>
              <a:rect l="l" t="t" r="r" b="b"/>
              <a:pathLst>
                <a:path w="95626" h="1581" extrusionOk="0">
                  <a:moveTo>
                    <a:pt x="1" y="0"/>
                  </a:moveTo>
                  <a:lnTo>
                    <a:pt x="1" y="1581"/>
                  </a:lnTo>
                  <a:lnTo>
                    <a:pt x="95625" y="1581"/>
                  </a:lnTo>
                  <a:lnTo>
                    <a:pt x="956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8"/>
            <p:cNvSpPr/>
            <p:nvPr/>
          </p:nvSpPr>
          <p:spPr>
            <a:xfrm>
              <a:off x="3698675" y="4087725"/>
              <a:ext cx="433150" cy="806275"/>
            </a:xfrm>
            <a:custGeom>
              <a:avLst/>
              <a:gdLst/>
              <a:ahLst/>
              <a:cxnLst/>
              <a:rect l="l" t="t" r="r" b="b"/>
              <a:pathLst>
                <a:path w="17326" h="32251" extrusionOk="0">
                  <a:moveTo>
                    <a:pt x="12949" y="1"/>
                  </a:moveTo>
                  <a:lnTo>
                    <a:pt x="0" y="32251"/>
                  </a:lnTo>
                  <a:lnTo>
                    <a:pt x="1641" y="32251"/>
                  </a:lnTo>
                  <a:lnTo>
                    <a:pt x="1732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8"/>
            <p:cNvSpPr/>
            <p:nvPr/>
          </p:nvSpPr>
          <p:spPr>
            <a:xfrm>
              <a:off x="6305850" y="4087725"/>
              <a:ext cx="433175" cy="806275"/>
            </a:xfrm>
            <a:custGeom>
              <a:avLst/>
              <a:gdLst/>
              <a:ahLst/>
              <a:cxnLst/>
              <a:rect l="l" t="t" r="r" b="b"/>
              <a:pathLst>
                <a:path w="17327" h="32251" extrusionOk="0">
                  <a:moveTo>
                    <a:pt x="1" y="1"/>
                  </a:moveTo>
                  <a:lnTo>
                    <a:pt x="15685" y="32251"/>
                  </a:lnTo>
                  <a:lnTo>
                    <a:pt x="17326" y="32251"/>
                  </a:lnTo>
                  <a:lnTo>
                    <a:pt x="43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4606725" y="3797100"/>
              <a:ext cx="391375" cy="253075"/>
            </a:xfrm>
            <a:custGeom>
              <a:avLst/>
              <a:gdLst/>
              <a:ahLst/>
              <a:cxnLst/>
              <a:rect l="l" t="t" r="r" b="b"/>
              <a:pathLst>
                <a:path w="15655" h="10123" extrusionOk="0">
                  <a:moveTo>
                    <a:pt x="1885" y="1"/>
                  </a:moveTo>
                  <a:cubicBezTo>
                    <a:pt x="1581" y="1"/>
                    <a:pt x="1308" y="213"/>
                    <a:pt x="1278" y="517"/>
                  </a:cubicBezTo>
                  <a:lnTo>
                    <a:pt x="62" y="9423"/>
                  </a:lnTo>
                  <a:cubicBezTo>
                    <a:pt x="1" y="9788"/>
                    <a:pt x="305" y="10122"/>
                    <a:pt x="670" y="10122"/>
                  </a:cubicBezTo>
                  <a:lnTo>
                    <a:pt x="13801" y="10122"/>
                  </a:lnTo>
                  <a:cubicBezTo>
                    <a:pt x="14105" y="10122"/>
                    <a:pt x="14348" y="9910"/>
                    <a:pt x="14378" y="9606"/>
                  </a:cubicBezTo>
                  <a:lnTo>
                    <a:pt x="15594" y="700"/>
                  </a:lnTo>
                  <a:cubicBezTo>
                    <a:pt x="15655" y="335"/>
                    <a:pt x="15351" y="1"/>
                    <a:pt x="149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8"/>
            <p:cNvSpPr/>
            <p:nvPr/>
          </p:nvSpPr>
          <p:spPr>
            <a:xfrm>
              <a:off x="4634100" y="3813825"/>
              <a:ext cx="338925" cy="202150"/>
            </a:xfrm>
            <a:custGeom>
              <a:avLst/>
              <a:gdLst/>
              <a:ahLst/>
              <a:cxnLst/>
              <a:rect l="l" t="t" r="r" b="b"/>
              <a:pathLst>
                <a:path w="13557" h="8086" extrusionOk="0">
                  <a:moveTo>
                    <a:pt x="1094" y="0"/>
                  </a:moveTo>
                  <a:lnTo>
                    <a:pt x="0" y="8086"/>
                  </a:lnTo>
                  <a:lnTo>
                    <a:pt x="12462" y="8086"/>
                  </a:lnTo>
                  <a:lnTo>
                    <a:pt x="1355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4473750" y="4019350"/>
              <a:ext cx="288025" cy="31925"/>
            </a:xfrm>
            <a:custGeom>
              <a:avLst/>
              <a:gdLst/>
              <a:ahLst/>
              <a:cxnLst/>
              <a:rect l="l" t="t" r="r" b="b"/>
              <a:pathLst>
                <a:path w="11521" h="1277" extrusionOk="0">
                  <a:moveTo>
                    <a:pt x="1" y="0"/>
                  </a:moveTo>
                  <a:lnTo>
                    <a:pt x="1" y="1277"/>
                  </a:lnTo>
                  <a:lnTo>
                    <a:pt x="11521" y="1277"/>
                  </a:lnTo>
                  <a:lnTo>
                    <a:pt x="115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8"/>
            <p:cNvSpPr/>
            <p:nvPr/>
          </p:nvSpPr>
          <p:spPr>
            <a:xfrm>
              <a:off x="5757200" y="3796700"/>
              <a:ext cx="390625" cy="253075"/>
            </a:xfrm>
            <a:custGeom>
              <a:avLst/>
              <a:gdLst/>
              <a:ahLst/>
              <a:cxnLst/>
              <a:rect l="l" t="t" r="r" b="b"/>
              <a:pathLst>
                <a:path w="15625" h="10123" extrusionOk="0">
                  <a:moveTo>
                    <a:pt x="670" y="0"/>
                  </a:moveTo>
                  <a:cubicBezTo>
                    <a:pt x="305" y="0"/>
                    <a:pt x="1" y="335"/>
                    <a:pt x="62" y="700"/>
                  </a:cubicBezTo>
                  <a:lnTo>
                    <a:pt x="1278" y="9605"/>
                  </a:lnTo>
                  <a:cubicBezTo>
                    <a:pt x="1308" y="9909"/>
                    <a:pt x="1551" y="10122"/>
                    <a:pt x="1855" y="10122"/>
                  </a:cubicBezTo>
                  <a:lnTo>
                    <a:pt x="14986" y="10122"/>
                  </a:lnTo>
                  <a:cubicBezTo>
                    <a:pt x="15351" y="10122"/>
                    <a:pt x="15624" y="9788"/>
                    <a:pt x="15594" y="9423"/>
                  </a:cubicBezTo>
                  <a:lnTo>
                    <a:pt x="14378" y="517"/>
                  </a:lnTo>
                  <a:cubicBezTo>
                    <a:pt x="14348" y="213"/>
                    <a:pt x="14074" y="0"/>
                    <a:pt x="137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8"/>
            <p:cNvSpPr/>
            <p:nvPr/>
          </p:nvSpPr>
          <p:spPr>
            <a:xfrm>
              <a:off x="5782300" y="3813425"/>
              <a:ext cx="338925" cy="202150"/>
            </a:xfrm>
            <a:custGeom>
              <a:avLst/>
              <a:gdLst/>
              <a:ahLst/>
              <a:cxnLst/>
              <a:rect l="l" t="t" r="r" b="b"/>
              <a:pathLst>
                <a:path w="13557" h="8086" extrusionOk="0">
                  <a:moveTo>
                    <a:pt x="0" y="0"/>
                  </a:moveTo>
                  <a:lnTo>
                    <a:pt x="1094" y="8085"/>
                  </a:lnTo>
                  <a:lnTo>
                    <a:pt x="13557" y="8085"/>
                  </a:lnTo>
                  <a:lnTo>
                    <a:pt x="124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8"/>
            <p:cNvSpPr/>
            <p:nvPr/>
          </p:nvSpPr>
          <p:spPr>
            <a:xfrm>
              <a:off x="6314225" y="3756425"/>
              <a:ext cx="152750" cy="265225"/>
            </a:xfrm>
            <a:custGeom>
              <a:avLst/>
              <a:gdLst/>
              <a:ahLst/>
              <a:cxnLst/>
              <a:rect l="l" t="t" r="r" b="b"/>
              <a:pathLst>
                <a:path w="6110" h="10609" extrusionOk="0">
                  <a:moveTo>
                    <a:pt x="2310" y="0"/>
                  </a:moveTo>
                  <a:lnTo>
                    <a:pt x="0" y="10426"/>
                  </a:lnTo>
                  <a:lnTo>
                    <a:pt x="6110" y="10609"/>
                  </a:lnTo>
                  <a:cubicBezTo>
                    <a:pt x="6110" y="10609"/>
                    <a:pt x="4924" y="3466"/>
                    <a:pt x="4438" y="1976"/>
                  </a:cubicBezTo>
                  <a:cubicBezTo>
                    <a:pt x="3982" y="456"/>
                    <a:pt x="2310" y="0"/>
                    <a:pt x="2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8"/>
            <p:cNvSpPr/>
            <p:nvPr/>
          </p:nvSpPr>
          <p:spPr>
            <a:xfrm>
              <a:off x="6071050" y="4725275"/>
              <a:ext cx="114775" cy="83150"/>
            </a:xfrm>
            <a:custGeom>
              <a:avLst/>
              <a:gdLst/>
              <a:ahLst/>
              <a:cxnLst/>
              <a:rect l="l" t="t" r="r" b="b"/>
              <a:pathLst>
                <a:path w="4591" h="3326" extrusionOk="0">
                  <a:moveTo>
                    <a:pt x="3800" y="1"/>
                  </a:moveTo>
                  <a:lnTo>
                    <a:pt x="1581" y="62"/>
                  </a:lnTo>
                  <a:lnTo>
                    <a:pt x="2007" y="1521"/>
                  </a:lnTo>
                  <a:lnTo>
                    <a:pt x="0" y="3253"/>
                  </a:lnTo>
                  <a:cubicBezTo>
                    <a:pt x="0" y="3253"/>
                    <a:pt x="456" y="3326"/>
                    <a:pt x="967" y="3326"/>
                  </a:cubicBezTo>
                  <a:cubicBezTo>
                    <a:pt x="1333" y="3326"/>
                    <a:pt x="1728" y="3289"/>
                    <a:pt x="2007" y="3162"/>
                  </a:cubicBezTo>
                  <a:cubicBezTo>
                    <a:pt x="2589" y="2909"/>
                    <a:pt x="3995" y="2888"/>
                    <a:pt x="4447" y="2888"/>
                  </a:cubicBezTo>
                  <a:cubicBezTo>
                    <a:pt x="4538" y="2888"/>
                    <a:pt x="4590" y="2888"/>
                    <a:pt x="4590" y="2888"/>
                  </a:cubicBezTo>
                  <a:lnTo>
                    <a:pt x="3800" y="1"/>
                  </a:lnTo>
                  <a:close/>
                </a:path>
              </a:pathLst>
            </a:custGeom>
            <a:solidFill>
              <a:srgbClr val="904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6044875" y="4769800"/>
              <a:ext cx="151575" cy="55100"/>
            </a:xfrm>
            <a:custGeom>
              <a:avLst/>
              <a:gdLst/>
              <a:ahLst/>
              <a:cxnLst/>
              <a:rect l="l" t="t" r="r" b="b"/>
              <a:pathLst>
                <a:path w="6063" h="2204" extrusionOk="0">
                  <a:moveTo>
                    <a:pt x="4937" y="0"/>
                  </a:moveTo>
                  <a:cubicBezTo>
                    <a:pt x="4608" y="0"/>
                    <a:pt x="4153" y="64"/>
                    <a:pt x="3753" y="348"/>
                  </a:cubicBezTo>
                  <a:cubicBezTo>
                    <a:pt x="3037" y="806"/>
                    <a:pt x="2752" y="1480"/>
                    <a:pt x="1552" y="1480"/>
                  </a:cubicBezTo>
                  <a:cubicBezTo>
                    <a:pt x="1479" y="1480"/>
                    <a:pt x="1402" y="1477"/>
                    <a:pt x="1321" y="1472"/>
                  </a:cubicBezTo>
                  <a:cubicBezTo>
                    <a:pt x="1139" y="1411"/>
                    <a:pt x="1321" y="1290"/>
                    <a:pt x="1321" y="1290"/>
                  </a:cubicBezTo>
                  <a:lnTo>
                    <a:pt x="1321" y="1290"/>
                  </a:lnTo>
                  <a:cubicBezTo>
                    <a:pt x="1321" y="1290"/>
                    <a:pt x="227" y="1411"/>
                    <a:pt x="14" y="1958"/>
                  </a:cubicBezTo>
                  <a:cubicBezTo>
                    <a:pt x="0" y="2137"/>
                    <a:pt x="1017" y="2204"/>
                    <a:pt x="2208" y="2204"/>
                  </a:cubicBezTo>
                  <a:cubicBezTo>
                    <a:pt x="3653" y="2204"/>
                    <a:pt x="5356" y="2106"/>
                    <a:pt x="5789" y="1989"/>
                  </a:cubicBezTo>
                  <a:cubicBezTo>
                    <a:pt x="6063" y="1685"/>
                    <a:pt x="5394" y="44"/>
                    <a:pt x="5394" y="44"/>
                  </a:cubicBezTo>
                  <a:cubicBezTo>
                    <a:pt x="5394" y="44"/>
                    <a:pt x="5208" y="0"/>
                    <a:pt x="4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6035325" y="4434500"/>
              <a:ext cx="145925" cy="307525"/>
            </a:xfrm>
            <a:custGeom>
              <a:avLst/>
              <a:gdLst/>
              <a:ahLst/>
              <a:cxnLst/>
              <a:rect l="l" t="t" r="r" b="b"/>
              <a:pathLst>
                <a:path w="5837" h="12301" extrusionOk="0">
                  <a:moveTo>
                    <a:pt x="2914" y="1"/>
                  </a:moveTo>
                  <a:cubicBezTo>
                    <a:pt x="1497" y="1"/>
                    <a:pt x="1" y="4003"/>
                    <a:pt x="1" y="4003"/>
                  </a:cubicBezTo>
                  <a:lnTo>
                    <a:pt x="3223" y="12301"/>
                  </a:lnTo>
                  <a:lnTo>
                    <a:pt x="5320" y="12088"/>
                  </a:lnTo>
                  <a:cubicBezTo>
                    <a:pt x="5320" y="12088"/>
                    <a:pt x="5837" y="6738"/>
                    <a:pt x="4287" y="1753"/>
                  </a:cubicBezTo>
                  <a:cubicBezTo>
                    <a:pt x="3882" y="476"/>
                    <a:pt x="3403" y="1"/>
                    <a:pt x="2914" y="1"/>
                  </a:cubicBezTo>
                  <a:close/>
                </a:path>
              </a:pathLst>
            </a:custGeom>
            <a:solidFill>
              <a:srgbClr val="904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6326375" y="4716925"/>
              <a:ext cx="114775" cy="83750"/>
            </a:xfrm>
            <a:custGeom>
              <a:avLst/>
              <a:gdLst/>
              <a:ahLst/>
              <a:cxnLst/>
              <a:rect l="l" t="t" r="r" b="b"/>
              <a:pathLst>
                <a:path w="4591" h="3350" extrusionOk="0">
                  <a:moveTo>
                    <a:pt x="3800" y="0"/>
                  </a:moveTo>
                  <a:lnTo>
                    <a:pt x="1581" y="61"/>
                  </a:lnTo>
                  <a:lnTo>
                    <a:pt x="2006" y="1551"/>
                  </a:lnTo>
                  <a:lnTo>
                    <a:pt x="0" y="3283"/>
                  </a:lnTo>
                  <a:cubicBezTo>
                    <a:pt x="0" y="3283"/>
                    <a:pt x="420" y="3350"/>
                    <a:pt x="906" y="3350"/>
                  </a:cubicBezTo>
                  <a:cubicBezTo>
                    <a:pt x="1289" y="3350"/>
                    <a:pt x="1712" y="3309"/>
                    <a:pt x="2006" y="3162"/>
                  </a:cubicBezTo>
                  <a:cubicBezTo>
                    <a:pt x="2506" y="2945"/>
                    <a:pt x="3610" y="2913"/>
                    <a:pt x="4200" y="2913"/>
                  </a:cubicBezTo>
                  <a:cubicBezTo>
                    <a:pt x="4436" y="2913"/>
                    <a:pt x="4590" y="2918"/>
                    <a:pt x="4590" y="2918"/>
                  </a:cubicBezTo>
                  <a:lnTo>
                    <a:pt x="3800" y="0"/>
                  </a:lnTo>
                  <a:close/>
                </a:path>
              </a:pathLst>
            </a:custGeom>
            <a:solidFill>
              <a:srgbClr val="904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a:off x="6300625" y="4761850"/>
              <a:ext cx="151925" cy="55200"/>
            </a:xfrm>
            <a:custGeom>
              <a:avLst/>
              <a:gdLst/>
              <a:ahLst/>
              <a:cxnLst/>
              <a:rect l="l" t="t" r="r" b="b"/>
              <a:pathLst>
                <a:path w="6077" h="2208" extrusionOk="0">
                  <a:moveTo>
                    <a:pt x="4886" y="0"/>
                  </a:moveTo>
                  <a:cubicBezTo>
                    <a:pt x="4559" y="0"/>
                    <a:pt x="4127" y="65"/>
                    <a:pt x="3736" y="331"/>
                  </a:cubicBezTo>
                  <a:cubicBezTo>
                    <a:pt x="3020" y="818"/>
                    <a:pt x="2735" y="1494"/>
                    <a:pt x="1560" y="1494"/>
                  </a:cubicBezTo>
                  <a:cubicBezTo>
                    <a:pt x="1488" y="1494"/>
                    <a:pt x="1413" y="1491"/>
                    <a:pt x="1334" y="1486"/>
                  </a:cubicBezTo>
                  <a:cubicBezTo>
                    <a:pt x="1122" y="1395"/>
                    <a:pt x="1334" y="1273"/>
                    <a:pt x="1334" y="1273"/>
                  </a:cubicBezTo>
                  <a:lnTo>
                    <a:pt x="1334" y="1273"/>
                  </a:lnTo>
                  <a:cubicBezTo>
                    <a:pt x="1334" y="1273"/>
                    <a:pt x="210" y="1395"/>
                    <a:pt x="27" y="1973"/>
                  </a:cubicBezTo>
                  <a:cubicBezTo>
                    <a:pt x="1" y="2146"/>
                    <a:pt x="954" y="2208"/>
                    <a:pt x="2100" y="2208"/>
                  </a:cubicBezTo>
                  <a:cubicBezTo>
                    <a:pt x="3570" y="2208"/>
                    <a:pt x="5358" y="2105"/>
                    <a:pt x="5803" y="2003"/>
                  </a:cubicBezTo>
                  <a:cubicBezTo>
                    <a:pt x="6076" y="1669"/>
                    <a:pt x="5407" y="58"/>
                    <a:pt x="5407" y="58"/>
                  </a:cubicBezTo>
                  <a:cubicBezTo>
                    <a:pt x="5407" y="58"/>
                    <a:pt x="5193" y="0"/>
                    <a:pt x="4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8"/>
            <p:cNvSpPr/>
            <p:nvPr/>
          </p:nvSpPr>
          <p:spPr>
            <a:xfrm>
              <a:off x="6290650" y="4426900"/>
              <a:ext cx="145925" cy="306775"/>
            </a:xfrm>
            <a:custGeom>
              <a:avLst/>
              <a:gdLst/>
              <a:ahLst/>
              <a:cxnLst/>
              <a:rect l="l" t="t" r="r" b="b"/>
              <a:pathLst>
                <a:path w="5837" h="12271" extrusionOk="0">
                  <a:moveTo>
                    <a:pt x="2927" y="1"/>
                  </a:moveTo>
                  <a:cubicBezTo>
                    <a:pt x="1514" y="1"/>
                    <a:pt x="1" y="4003"/>
                    <a:pt x="1" y="4003"/>
                  </a:cubicBezTo>
                  <a:lnTo>
                    <a:pt x="3223" y="12270"/>
                  </a:lnTo>
                  <a:lnTo>
                    <a:pt x="5350" y="12088"/>
                  </a:lnTo>
                  <a:cubicBezTo>
                    <a:pt x="5350" y="12088"/>
                    <a:pt x="5837" y="6708"/>
                    <a:pt x="4287" y="1753"/>
                  </a:cubicBezTo>
                  <a:cubicBezTo>
                    <a:pt x="3889" y="476"/>
                    <a:pt x="3414" y="1"/>
                    <a:pt x="2927" y="1"/>
                  </a:cubicBezTo>
                  <a:close/>
                </a:path>
              </a:pathLst>
            </a:custGeom>
            <a:solidFill>
              <a:srgbClr val="904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8"/>
            <p:cNvSpPr/>
            <p:nvPr/>
          </p:nvSpPr>
          <p:spPr>
            <a:xfrm>
              <a:off x="5919075" y="4115650"/>
              <a:ext cx="512175" cy="465950"/>
            </a:xfrm>
            <a:custGeom>
              <a:avLst/>
              <a:gdLst/>
              <a:ahLst/>
              <a:cxnLst/>
              <a:rect l="l" t="t" r="r" b="b"/>
              <a:pathLst>
                <a:path w="20487" h="18638" extrusionOk="0">
                  <a:moveTo>
                    <a:pt x="11196" y="0"/>
                  </a:moveTo>
                  <a:cubicBezTo>
                    <a:pt x="10841" y="0"/>
                    <a:pt x="10555" y="12"/>
                    <a:pt x="10365" y="39"/>
                  </a:cubicBezTo>
                  <a:cubicBezTo>
                    <a:pt x="10365" y="39"/>
                    <a:pt x="3800" y="1650"/>
                    <a:pt x="1854" y="5145"/>
                  </a:cubicBezTo>
                  <a:cubicBezTo>
                    <a:pt x="0" y="8854"/>
                    <a:pt x="3800" y="17547"/>
                    <a:pt x="4590" y="17851"/>
                  </a:cubicBezTo>
                  <a:cubicBezTo>
                    <a:pt x="4996" y="17997"/>
                    <a:pt x="8393" y="18637"/>
                    <a:pt x="12049" y="18637"/>
                  </a:cubicBezTo>
                  <a:cubicBezTo>
                    <a:pt x="15239" y="18637"/>
                    <a:pt x="18626" y="18150"/>
                    <a:pt x="20396" y="16422"/>
                  </a:cubicBezTo>
                  <a:cubicBezTo>
                    <a:pt x="20213" y="14355"/>
                    <a:pt x="17782" y="9340"/>
                    <a:pt x="18086" y="9340"/>
                  </a:cubicBezTo>
                  <a:cubicBezTo>
                    <a:pt x="18390" y="9340"/>
                    <a:pt x="20274" y="7395"/>
                    <a:pt x="20396" y="4841"/>
                  </a:cubicBezTo>
                  <a:cubicBezTo>
                    <a:pt x="20487" y="2319"/>
                    <a:pt x="19302" y="556"/>
                    <a:pt x="19302" y="556"/>
                  </a:cubicBezTo>
                  <a:cubicBezTo>
                    <a:pt x="19302" y="556"/>
                    <a:pt x="13630" y="0"/>
                    <a:pt x="111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a:off x="6184275" y="3530075"/>
              <a:ext cx="163400" cy="244600"/>
            </a:xfrm>
            <a:custGeom>
              <a:avLst/>
              <a:gdLst/>
              <a:ahLst/>
              <a:cxnLst/>
              <a:rect l="l" t="t" r="r" b="b"/>
              <a:pathLst>
                <a:path w="6536" h="9784" extrusionOk="0">
                  <a:moveTo>
                    <a:pt x="2340" y="1"/>
                  </a:moveTo>
                  <a:cubicBezTo>
                    <a:pt x="1790" y="1"/>
                    <a:pt x="1294" y="138"/>
                    <a:pt x="943" y="453"/>
                  </a:cubicBezTo>
                  <a:cubicBezTo>
                    <a:pt x="943" y="453"/>
                    <a:pt x="0" y="3371"/>
                    <a:pt x="548" y="4981"/>
                  </a:cubicBezTo>
                  <a:cubicBezTo>
                    <a:pt x="851" y="5650"/>
                    <a:pt x="1307" y="5377"/>
                    <a:pt x="1551" y="5620"/>
                  </a:cubicBezTo>
                  <a:cubicBezTo>
                    <a:pt x="1794" y="5833"/>
                    <a:pt x="1095" y="9602"/>
                    <a:pt x="1095" y="9602"/>
                  </a:cubicBezTo>
                  <a:lnTo>
                    <a:pt x="4833" y="9784"/>
                  </a:lnTo>
                  <a:cubicBezTo>
                    <a:pt x="4833" y="9784"/>
                    <a:pt x="6535" y="4647"/>
                    <a:pt x="6353" y="2732"/>
                  </a:cubicBezTo>
                  <a:cubicBezTo>
                    <a:pt x="6216" y="1289"/>
                    <a:pt x="4023" y="1"/>
                    <a:pt x="2340" y="1"/>
                  </a:cubicBezTo>
                  <a:close/>
                </a:path>
              </a:pathLst>
            </a:custGeom>
            <a:solidFill>
              <a:srgbClr val="904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6156150" y="3814175"/>
              <a:ext cx="279675" cy="317050"/>
            </a:xfrm>
            <a:custGeom>
              <a:avLst/>
              <a:gdLst/>
              <a:ahLst/>
              <a:cxnLst/>
              <a:rect l="l" t="t" r="r" b="b"/>
              <a:pathLst>
                <a:path w="11187" h="12682" extrusionOk="0">
                  <a:moveTo>
                    <a:pt x="8937" y="1"/>
                  </a:moveTo>
                  <a:lnTo>
                    <a:pt x="1" y="608"/>
                  </a:lnTo>
                  <a:cubicBezTo>
                    <a:pt x="1" y="608"/>
                    <a:pt x="578" y="7022"/>
                    <a:pt x="1916" y="8967"/>
                  </a:cubicBezTo>
                  <a:cubicBezTo>
                    <a:pt x="1916" y="8967"/>
                    <a:pt x="882" y="11065"/>
                    <a:pt x="882" y="12098"/>
                  </a:cubicBezTo>
                  <a:cubicBezTo>
                    <a:pt x="882" y="12098"/>
                    <a:pt x="4715" y="12682"/>
                    <a:pt x="8457" y="12682"/>
                  </a:cubicBezTo>
                  <a:cubicBezTo>
                    <a:pt x="9393" y="12682"/>
                    <a:pt x="10323" y="12645"/>
                    <a:pt x="11186" y="12554"/>
                  </a:cubicBezTo>
                  <a:cubicBezTo>
                    <a:pt x="8664" y="2645"/>
                    <a:pt x="8937" y="1"/>
                    <a:pt x="89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a:off x="6185025" y="3744275"/>
              <a:ext cx="221925" cy="165675"/>
            </a:xfrm>
            <a:custGeom>
              <a:avLst/>
              <a:gdLst/>
              <a:ahLst/>
              <a:cxnLst/>
              <a:rect l="l" t="t" r="r" b="b"/>
              <a:pathLst>
                <a:path w="8877" h="6627" extrusionOk="0">
                  <a:moveTo>
                    <a:pt x="1733" y="0"/>
                  </a:moveTo>
                  <a:cubicBezTo>
                    <a:pt x="487" y="0"/>
                    <a:pt x="366" y="882"/>
                    <a:pt x="366" y="882"/>
                  </a:cubicBezTo>
                  <a:lnTo>
                    <a:pt x="1" y="5654"/>
                  </a:lnTo>
                  <a:lnTo>
                    <a:pt x="7904" y="6626"/>
                  </a:lnTo>
                  <a:cubicBezTo>
                    <a:pt x="7904" y="6626"/>
                    <a:pt x="8876" y="1550"/>
                    <a:pt x="7995" y="760"/>
                  </a:cubicBezTo>
                  <a:cubicBezTo>
                    <a:pt x="7113" y="0"/>
                    <a:pt x="3010" y="0"/>
                    <a:pt x="1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5753425" y="3750275"/>
              <a:ext cx="509150" cy="293925"/>
            </a:xfrm>
            <a:custGeom>
              <a:avLst/>
              <a:gdLst/>
              <a:ahLst/>
              <a:cxnLst/>
              <a:rect l="l" t="t" r="r" b="b"/>
              <a:pathLst>
                <a:path w="20366" h="11757" extrusionOk="0">
                  <a:moveTo>
                    <a:pt x="17886" y="0"/>
                  </a:moveTo>
                  <a:cubicBezTo>
                    <a:pt x="17619" y="0"/>
                    <a:pt x="16711" y="87"/>
                    <a:pt x="16019" y="1189"/>
                  </a:cubicBezTo>
                  <a:cubicBezTo>
                    <a:pt x="15198" y="2465"/>
                    <a:pt x="13617" y="7116"/>
                    <a:pt x="13617" y="7116"/>
                  </a:cubicBezTo>
                  <a:cubicBezTo>
                    <a:pt x="13617" y="7116"/>
                    <a:pt x="7143" y="3560"/>
                    <a:pt x="4772" y="3073"/>
                  </a:cubicBezTo>
                  <a:lnTo>
                    <a:pt x="1976" y="1918"/>
                  </a:lnTo>
                  <a:lnTo>
                    <a:pt x="1976" y="1918"/>
                  </a:lnTo>
                  <a:cubicBezTo>
                    <a:pt x="1976" y="1918"/>
                    <a:pt x="1672" y="2587"/>
                    <a:pt x="2189" y="3012"/>
                  </a:cubicBezTo>
                  <a:cubicBezTo>
                    <a:pt x="2705" y="3438"/>
                    <a:pt x="3891" y="3742"/>
                    <a:pt x="3891" y="3742"/>
                  </a:cubicBezTo>
                  <a:lnTo>
                    <a:pt x="0" y="4319"/>
                  </a:lnTo>
                  <a:cubicBezTo>
                    <a:pt x="0" y="4319"/>
                    <a:pt x="881" y="5809"/>
                    <a:pt x="1611" y="6174"/>
                  </a:cubicBezTo>
                  <a:cubicBezTo>
                    <a:pt x="1868" y="6302"/>
                    <a:pt x="2353" y="6344"/>
                    <a:pt x="2873" y="6344"/>
                  </a:cubicBezTo>
                  <a:cubicBezTo>
                    <a:pt x="3825" y="6344"/>
                    <a:pt x="4894" y="6204"/>
                    <a:pt x="4894" y="6204"/>
                  </a:cubicBezTo>
                  <a:cubicBezTo>
                    <a:pt x="4894" y="6204"/>
                    <a:pt x="11102" y="11756"/>
                    <a:pt x="15010" y="11756"/>
                  </a:cubicBezTo>
                  <a:cubicBezTo>
                    <a:pt x="15222" y="11756"/>
                    <a:pt x="15427" y="11740"/>
                    <a:pt x="15623" y="11706"/>
                  </a:cubicBezTo>
                  <a:cubicBezTo>
                    <a:pt x="18207" y="10581"/>
                    <a:pt x="20365" y="2526"/>
                    <a:pt x="19757" y="1310"/>
                  </a:cubicBezTo>
                  <a:cubicBezTo>
                    <a:pt x="19119" y="64"/>
                    <a:pt x="17964" y="3"/>
                    <a:pt x="17964" y="3"/>
                  </a:cubicBezTo>
                  <a:cubicBezTo>
                    <a:pt x="17964" y="3"/>
                    <a:pt x="17936" y="0"/>
                    <a:pt x="17886" y="0"/>
                  </a:cubicBezTo>
                  <a:close/>
                </a:path>
              </a:pathLst>
            </a:custGeom>
            <a:solidFill>
              <a:srgbClr val="904E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5954775" y="3744900"/>
              <a:ext cx="335900" cy="306275"/>
            </a:xfrm>
            <a:custGeom>
              <a:avLst/>
              <a:gdLst/>
              <a:ahLst/>
              <a:cxnLst/>
              <a:rect l="l" t="t" r="r" b="b"/>
              <a:pathLst>
                <a:path w="13436" h="12251" extrusionOk="0">
                  <a:moveTo>
                    <a:pt x="10156" y="1"/>
                  </a:moveTo>
                  <a:cubicBezTo>
                    <a:pt x="9467" y="1"/>
                    <a:pt x="8334" y="235"/>
                    <a:pt x="7539" y="1586"/>
                  </a:cubicBezTo>
                  <a:cubicBezTo>
                    <a:pt x="6323" y="3653"/>
                    <a:pt x="5411" y="7179"/>
                    <a:pt x="5411" y="7179"/>
                  </a:cubicBezTo>
                  <a:cubicBezTo>
                    <a:pt x="5411" y="7179"/>
                    <a:pt x="2585" y="5598"/>
                    <a:pt x="1885" y="5294"/>
                  </a:cubicBezTo>
                  <a:cubicBezTo>
                    <a:pt x="1885" y="5294"/>
                    <a:pt x="1" y="7665"/>
                    <a:pt x="426" y="9459"/>
                  </a:cubicBezTo>
                  <a:cubicBezTo>
                    <a:pt x="426" y="9459"/>
                    <a:pt x="4296" y="12251"/>
                    <a:pt x="6869" y="12251"/>
                  </a:cubicBezTo>
                  <a:cubicBezTo>
                    <a:pt x="7162" y="12251"/>
                    <a:pt x="7439" y="12214"/>
                    <a:pt x="7691" y="12133"/>
                  </a:cubicBezTo>
                  <a:cubicBezTo>
                    <a:pt x="9697" y="11252"/>
                    <a:pt x="11855" y="5021"/>
                    <a:pt x="11855" y="5021"/>
                  </a:cubicBezTo>
                  <a:cubicBezTo>
                    <a:pt x="11855" y="5021"/>
                    <a:pt x="13436" y="1009"/>
                    <a:pt x="10761" y="66"/>
                  </a:cubicBezTo>
                  <a:cubicBezTo>
                    <a:pt x="10761" y="66"/>
                    <a:pt x="10521" y="1"/>
                    <a:pt x="101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a:off x="6094600" y="3942600"/>
              <a:ext cx="18275" cy="62325"/>
            </a:xfrm>
            <a:custGeom>
              <a:avLst/>
              <a:gdLst/>
              <a:ahLst/>
              <a:cxnLst/>
              <a:rect l="l" t="t" r="r" b="b"/>
              <a:pathLst>
                <a:path w="731" h="2493" fill="none" extrusionOk="0">
                  <a:moveTo>
                    <a:pt x="1" y="0"/>
                  </a:moveTo>
                  <a:cubicBezTo>
                    <a:pt x="1" y="0"/>
                    <a:pt x="31" y="1490"/>
                    <a:pt x="730" y="2493"/>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5765575" y="3868900"/>
              <a:ext cx="48650" cy="6100"/>
            </a:xfrm>
            <a:custGeom>
              <a:avLst/>
              <a:gdLst/>
              <a:ahLst/>
              <a:cxnLst/>
              <a:rect l="l" t="t" r="r" b="b"/>
              <a:pathLst>
                <a:path w="1946" h="244" fill="none" extrusionOk="0">
                  <a:moveTo>
                    <a:pt x="0" y="243"/>
                  </a:moveTo>
                  <a:lnTo>
                    <a:pt x="1946" y="0"/>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a:off x="5779250" y="3887125"/>
              <a:ext cx="38775" cy="4575"/>
            </a:xfrm>
            <a:custGeom>
              <a:avLst/>
              <a:gdLst/>
              <a:ahLst/>
              <a:cxnLst/>
              <a:rect l="l" t="t" r="r" b="b"/>
              <a:pathLst>
                <a:path w="1551" h="183" fill="none" extrusionOk="0">
                  <a:moveTo>
                    <a:pt x="0" y="183"/>
                  </a:moveTo>
                  <a:lnTo>
                    <a:pt x="1551"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5798250" y="3897775"/>
              <a:ext cx="30425" cy="7600"/>
            </a:xfrm>
            <a:custGeom>
              <a:avLst/>
              <a:gdLst/>
              <a:ahLst/>
              <a:cxnLst/>
              <a:rect l="l" t="t" r="r" b="b"/>
              <a:pathLst>
                <a:path w="1217" h="304" fill="none" extrusionOk="0">
                  <a:moveTo>
                    <a:pt x="0" y="304"/>
                  </a:moveTo>
                  <a:lnTo>
                    <a:pt x="1216" y="0"/>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5753425" y="3843050"/>
              <a:ext cx="104125" cy="15225"/>
            </a:xfrm>
            <a:custGeom>
              <a:avLst/>
              <a:gdLst/>
              <a:ahLst/>
              <a:cxnLst/>
              <a:rect l="l" t="t" r="r" b="b"/>
              <a:pathLst>
                <a:path w="4165" h="609" fill="none" extrusionOk="0">
                  <a:moveTo>
                    <a:pt x="4164" y="1"/>
                  </a:moveTo>
                  <a:lnTo>
                    <a:pt x="0" y="60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5873475" y="3874200"/>
              <a:ext cx="6100" cy="31175"/>
            </a:xfrm>
            <a:custGeom>
              <a:avLst/>
              <a:gdLst/>
              <a:ahLst/>
              <a:cxnLst/>
              <a:rect l="l" t="t" r="r" b="b"/>
              <a:pathLst>
                <a:path w="244" h="1247" fill="none" extrusionOk="0">
                  <a:moveTo>
                    <a:pt x="92" y="1247"/>
                  </a:moveTo>
                  <a:cubicBezTo>
                    <a:pt x="92" y="1247"/>
                    <a:pt x="1" y="426"/>
                    <a:pt x="244"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6202500" y="3706550"/>
              <a:ext cx="141375" cy="61300"/>
            </a:xfrm>
            <a:custGeom>
              <a:avLst/>
              <a:gdLst/>
              <a:ahLst/>
              <a:cxnLst/>
              <a:rect l="l" t="t" r="r" b="b"/>
              <a:pathLst>
                <a:path w="5655" h="2452" extrusionOk="0">
                  <a:moveTo>
                    <a:pt x="1007" y="1"/>
                  </a:moveTo>
                  <a:cubicBezTo>
                    <a:pt x="875" y="1"/>
                    <a:pt x="770" y="7"/>
                    <a:pt x="700" y="20"/>
                  </a:cubicBezTo>
                  <a:cubicBezTo>
                    <a:pt x="1" y="111"/>
                    <a:pt x="1" y="1752"/>
                    <a:pt x="1" y="1752"/>
                  </a:cubicBezTo>
                  <a:lnTo>
                    <a:pt x="5442" y="2451"/>
                  </a:lnTo>
                  <a:cubicBezTo>
                    <a:pt x="5442" y="2451"/>
                    <a:pt x="5654" y="1388"/>
                    <a:pt x="5442" y="901"/>
                  </a:cubicBezTo>
                  <a:cubicBezTo>
                    <a:pt x="5197" y="439"/>
                    <a:pt x="2130" y="1"/>
                    <a:pt x="10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6197950" y="3495875"/>
              <a:ext cx="225725" cy="237475"/>
            </a:xfrm>
            <a:custGeom>
              <a:avLst/>
              <a:gdLst/>
              <a:ahLst/>
              <a:cxnLst/>
              <a:rect l="l" t="t" r="r" b="b"/>
              <a:pathLst>
                <a:path w="9029" h="9499" extrusionOk="0">
                  <a:moveTo>
                    <a:pt x="2851" y="0"/>
                  </a:moveTo>
                  <a:cubicBezTo>
                    <a:pt x="1486" y="0"/>
                    <a:pt x="367" y="666"/>
                    <a:pt x="1" y="1729"/>
                  </a:cubicBezTo>
                  <a:cubicBezTo>
                    <a:pt x="1" y="1729"/>
                    <a:pt x="1" y="1821"/>
                    <a:pt x="1" y="2003"/>
                  </a:cubicBezTo>
                  <a:cubicBezTo>
                    <a:pt x="92" y="2672"/>
                    <a:pt x="426" y="4465"/>
                    <a:pt x="1824" y="5924"/>
                  </a:cubicBezTo>
                  <a:lnTo>
                    <a:pt x="1338" y="9055"/>
                  </a:lnTo>
                  <a:cubicBezTo>
                    <a:pt x="1338" y="9055"/>
                    <a:pt x="3015" y="9498"/>
                    <a:pt x="4924" y="9498"/>
                  </a:cubicBezTo>
                  <a:cubicBezTo>
                    <a:pt x="6367" y="9498"/>
                    <a:pt x="7942" y="9245"/>
                    <a:pt x="9028" y="8356"/>
                  </a:cubicBezTo>
                  <a:cubicBezTo>
                    <a:pt x="8754" y="6319"/>
                    <a:pt x="8147" y="2611"/>
                    <a:pt x="5715" y="939"/>
                  </a:cubicBezTo>
                  <a:cubicBezTo>
                    <a:pt x="4750" y="288"/>
                    <a:pt x="3748" y="0"/>
                    <a:pt x="28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a:off x="6194150" y="3837725"/>
              <a:ext cx="59300" cy="152000"/>
            </a:xfrm>
            <a:custGeom>
              <a:avLst/>
              <a:gdLst/>
              <a:ahLst/>
              <a:cxnLst/>
              <a:rect l="l" t="t" r="r" b="b"/>
              <a:pathLst>
                <a:path w="2372" h="6080" fill="none" extrusionOk="0">
                  <a:moveTo>
                    <a:pt x="2371" y="1"/>
                  </a:moveTo>
                  <a:cubicBezTo>
                    <a:pt x="2371" y="1"/>
                    <a:pt x="943" y="4499"/>
                    <a:pt x="1" y="6080"/>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6243550" y="3643950"/>
              <a:ext cx="25" cy="25"/>
            </a:xfrm>
            <a:custGeom>
              <a:avLst/>
              <a:gdLst/>
              <a:ahLst/>
              <a:cxnLst/>
              <a:rect l="l" t="t" r="r" b="b"/>
              <a:pathLst>
                <a:path w="1" h="1" fill="none" extrusionOk="0">
                  <a:moveTo>
                    <a:pt x="0" y="1"/>
                  </a:moveTo>
                  <a:close/>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6175925" y="4038350"/>
              <a:ext cx="30400" cy="95775"/>
            </a:xfrm>
            <a:custGeom>
              <a:avLst/>
              <a:gdLst/>
              <a:ahLst/>
              <a:cxnLst/>
              <a:rect l="l" t="t" r="r" b="b"/>
              <a:pathLst>
                <a:path w="1216" h="3831" fill="none" extrusionOk="0">
                  <a:moveTo>
                    <a:pt x="1125" y="0"/>
                  </a:moveTo>
                  <a:cubicBezTo>
                    <a:pt x="1125" y="0"/>
                    <a:pt x="182" y="2432"/>
                    <a:pt x="91" y="3131"/>
                  </a:cubicBezTo>
                  <a:cubicBezTo>
                    <a:pt x="0" y="3830"/>
                    <a:pt x="61" y="3313"/>
                    <a:pt x="61" y="3313"/>
                  </a:cubicBezTo>
                  <a:lnTo>
                    <a:pt x="1216" y="331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6202500" y="3741225"/>
              <a:ext cx="116300" cy="9150"/>
            </a:xfrm>
            <a:custGeom>
              <a:avLst/>
              <a:gdLst/>
              <a:ahLst/>
              <a:cxnLst/>
              <a:rect l="l" t="t" r="r" b="b"/>
              <a:pathLst>
                <a:path w="4652" h="366" fill="none" extrusionOk="0">
                  <a:moveTo>
                    <a:pt x="1" y="365"/>
                  </a:moveTo>
                  <a:cubicBezTo>
                    <a:pt x="1" y="365"/>
                    <a:pt x="3010" y="1"/>
                    <a:pt x="4651" y="305"/>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a:off x="6096875" y="4346850"/>
              <a:ext cx="31950" cy="441525"/>
            </a:xfrm>
            <a:custGeom>
              <a:avLst/>
              <a:gdLst/>
              <a:ahLst/>
              <a:cxnLst/>
              <a:rect l="l" t="t" r="r" b="b"/>
              <a:pathLst>
                <a:path w="1278" h="17661" fill="none" extrusionOk="0">
                  <a:moveTo>
                    <a:pt x="1277" y="1"/>
                  </a:moveTo>
                  <a:lnTo>
                    <a:pt x="1" y="17661"/>
                  </a:lnTo>
                </a:path>
              </a:pathLst>
            </a:custGeom>
            <a:noFill/>
            <a:ln w="15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a:off x="6203275" y="4345350"/>
              <a:ext cx="41050" cy="463550"/>
            </a:xfrm>
            <a:custGeom>
              <a:avLst/>
              <a:gdLst/>
              <a:ahLst/>
              <a:cxnLst/>
              <a:rect l="l" t="t" r="r" b="b"/>
              <a:pathLst>
                <a:path w="1642" h="18542" fill="none" extrusionOk="0">
                  <a:moveTo>
                    <a:pt x="1642" y="0"/>
                  </a:moveTo>
                  <a:lnTo>
                    <a:pt x="0" y="18541"/>
                  </a:lnTo>
                </a:path>
              </a:pathLst>
            </a:custGeom>
            <a:noFill/>
            <a:ln w="15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a:off x="6454025" y="4345350"/>
              <a:ext cx="41825" cy="463550"/>
            </a:xfrm>
            <a:custGeom>
              <a:avLst/>
              <a:gdLst/>
              <a:ahLst/>
              <a:cxnLst/>
              <a:rect l="l" t="t" r="r" b="b"/>
              <a:pathLst>
                <a:path w="1673" h="18542" fill="none" extrusionOk="0">
                  <a:moveTo>
                    <a:pt x="1" y="0"/>
                  </a:moveTo>
                  <a:lnTo>
                    <a:pt x="1673" y="18541"/>
                  </a:lnTo>
                </a:path>
              </a:pathLst>
            </a:custGeom>
            <a:noFill/>
            <a:ln w="15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a:off x="6185025" y="3884850"/>
              <a:ext cx="386825" cy="468100"/>
            </a:xfrm>
            <a:custGeom>
              <a:avLst/>
              <a:gdLst/>
              <a:ahLst/>
              <a:cxnLst/>
              <a:rect l="l" t="t" r="r" b="b"/>
              <a:pathLst>
                <a:path w="15473" h="18724" extrusionOk="0">
                  <a:moveTo>
                    <a:pt x="3314" y="0"/>
                  </a:moveTo>
                  <a:cubicBezTo>
                    <a:pt x="2828" y="0"/>
                    <a:pt x="2432" y="335"/>
                    <a:pt x="2372" y="821"/>
                  </a:cubicBezTo>
                  <a:lnTo>
                    <a:pt x="92" y="17630"/>
                  </a:lnTo>
                  <a:cubicBezTo>
                    <a:pt x="1" y="18207"/>
                    <a:pt x="457" y="18724"/>
                    <a:pt x="1034" y="18724"/>
                  </a:cubicBezTo>
                  <a:lnTo>
                    <a:pt x="12189" y="18724"/>
                  </a:lnTo>
                  <a:cubicBezTo>
                    <a:pt x="12676" y="18724"/>
                    <a:pt x="13071" y="18359"/>
                    <a:pt x="13132" y="17903"/>
                  </a:cubicBezTo>
                  <a:lnTo>
                    <a:pt x="15411" y="1064"/>
                  </a:lnTo>
                  <a:cubicBezTo>
                    <a:pt x="15472" y="487"/>
                    <a:pt x="15047" y="0"/>
                    <a:pt x="144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a:off x="6065725" y="4315700"/>
              <a:ext cx="329050" cy="37250"/>
            </a:xfrm>
            <a:custGeom>
              <a:avLst/>
              <a:gdLst/>
              <a:ahLst/>
              <a:cxnLst/>
              <a:rect l="l" t="t" r="r" b="b"/>
              <a:pathLst>
                <a:path w="13162" h="1490" extrusionOk="0">
                  <a:moveTo>
                    <a:pt x="1520" y="1"/>
                  </a:moveTo>
                  <a:cubicBezTo>
                    <a:pt x="669" y="1"/>
                    <a:pt x="1" y="669"/>
                    <a:pt x="1" y="1490"/>
                  </a:cubicBezTo>
                  <a:lnTo>
                    <a:pt x="13162" y="1490"/>
                  </a:lnTo>
                  <a:lnTo>
                    <a:pt x="131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4740475" y="3798975"/>
              <a:ext cx="85125" cy="116300"/>
            </a:xfrm>
            <a:custGeom>
              <a:avLst/>
              <a:gdLst/>
              <a:ahLst/>
              <a:cxnLst/>
              <a:rect l="l" t="t" r="r" b="b"/>
              <a:pathLst>
                <a:path w="3405" h="4652" extrusionOk="0">
                  <a:moveTo>
                    <a:pt x="1" y="1"/>
                  </a:moveTo>
                  <a:lnTo>
                    <a:pt x="426" y="4651"/>
                  </a:lnTo>
                  <a:lnTo>
                    <a:pt x="2979" y="4651"/>
                  </a:lnTo>
                  <a:lnTo>
                    <a:pt x="34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4730600" y="3780750"/>
              <a:ext cx="104875" cy="18250"/>
            </a:xfrm>
            <a:custGeom>
              <a:avLst/>
              <a:gdLst/>
              <a:ahLst/>
              <a:cxnLst/>
              <a:rect l="l" t="t" r="r" b="b"/>
              <a:pathLst>
                <a:path w="4195" h="730" extrusionOk="0">
                  <a:moveTo>
                    <a:pt x="0" y="0"/>
                  </a:moveTo>
                  <a:lnTo>
                    <a:pt x="0" y="730"/>
                  </a:lnTo>
                  <a:lnTo>
                    <a:pt x="4195" y="730"/>
                  </a:lnTo>
                  <a:lnTo>
                    <a:pt x="4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8"/>
            <p:cNvSpPr/>
            <p:nvPr/>
          </p:nvSpPr>
          <p:spPr>
            <a:xfrm>
              <a:off x="4753400" y="3764048"/>
              <a:ext cx="57000" cy="60060"/>
            </a:xfrm>
            <a:custGeom>
              <a:avLst/>
              <a:gdLst/>
              <a:ahLst/>
              <a:cxnLst/>
              <a:rect l="l" t="t" r="r" b="b"/>
              <a:pathLst>
                <a:path w="2280" h="670" extrusionOk="0">
                  <a:moveTo>
                    <a:pt x="0" y="0"/>
                  </a:moveTo>
                  <a:lnTo>
                    <a:pt x="0" y="669"/>
                  </a:lnTo>
                  <a:lnTo>
                    <a:pt x="2280" y="669"/>
                  </a:lnTo>
                  <a:lnTo>
                    <a:pt x="228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4738950" y="3830125"/>
              <a:ext cx="86650" cy="43350"/>
            </a:xfrm>
            <a:custGeom>
              <a:avLst/>
              <a:gdLst/>
              <a:ahLst/>
              <a:cxnLst/>
              <a:rect l="l" t="t" r="r" b="b"/>
              <a:pathLst>
                <a:path w="3466" h="1734" extrusionOk="0">
                  <a:moveTo>
                    <a:pt x="1" y="1"/>
                  </a:moveTo>
                  <a:lnTo>
                    <a:pt x="1" y="1733"/>
                  </a:lnTo>
                  <a:lnTo>
                    <a:pt x="3466" y="1733"/>
                  </a:lnTo>
                  <a:lnTo>
                    <a:pt x="34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4238950" y="4754150"/>
              <a:ext cx="114775" cy="83775"/>
            </a:xfrm>
            <a:custGeom>
              <a:avLst/>
              <a:gdLst/>
              <a:ahLst/>
              <a:cxnLst/>
              <a:rect l="l" t="t" r="r" b="b"/>
              <a:pathLst>
                <a:path w="4591" h="3351" extrusionOk="0">
                  <a:moveTo>
                    <a:pt x="791" y="1"/>
                  </a:moveTo>
                  <a:lnTo>
                    <a:pt x="0" y="2919"/>
                  </a:lnTo>
                  <a:cubicBezTo>
                    <a:pt x="0" y="2919"/>
                    <a:pt x="157" y="2914"/>
                    <a:pt x="396" y="2914"/>
                  </a:cubicBezTo>
                  <a:cubicBezTo>
                    <a:pt x="993" y="2914"/>
                    <a:pt x="2106" y="2945"/>
                    <a:pt x="2584" y="3162"/>
                  </a:cubicBezTo>
                  <a:cubicBezTo>
                    <a:pt x="2892" y="3309"/>
                    <a:pt x="3317" y="3350"/>
                    <a:pt x="3697" y="3350"/>
                  </a:cubicBezTo>
                  <a:cubicBezTo>
                    <a:pt x="4180" y="3350"/>
                    <a:pt x="4590" y="3284"/>
                    <a:pt x="4590" y="3284"/>
                  </a:cubicBezTo>
                  <a:lnTo>
                    <a:pt x="2584" y="1521"/>
                  </a:lnTo>
                  <a:lnTo>
                    <a:pt x="3010" y="62"/>
                  </a:lnTo>
                  <a:lnTo>
                    <a:pt x="79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4228300" y="4799075"/>
              <a:ext cx="151600" cy="54775"/>
            </a:xfrm>
            <a:custGeom>
              <a:avLst/>
              <a:gdLst/>
              <a:ahLst/>
              <a:cxnLst/>
              <a:rect l="l" t="t" r="r" b="b"/>
              <a:pathLst>
                <a:path w="6064" h="2191" extrusionOk="0">
                  <a:moveTo>
                    <a:pt x="1191" y="1"/>
                  </a:moveTo>
                  <a:cubicBezTo>
                    <a:pt x="884" y="1"/>
                    <a:pt x="670" y="58"/>
                    <a:pt x="670" y="58"/>
                  </a:cubicBezTo>
                  <a:cubicBezTo>
                    <a:pt x="670" y="58"/>
                    <a:pt x="1" y="1669"/>
                    <a:pt x="274" y="2003"/>
                  </a:cubicBezTo>
                  <a:cubicBezTo>
                    <a:pt x="700" y="2101"/>
                    <a:pt x="2349" y="2191"/>
                    <a:pt x="3776" y="2191"/>
                  </a:cubicBezTo>
                  <a:cubicBezTo>
                    <a:pt x="5001" y="2191"/>
                    <a:pt x="6064" y="2125"/>
                    <a:pt x="6050" y="1943"/>
                  </a:cubicBezTo>
                  <a:cubicBezTo>
                    <a:pt x="5867" y="1395"/>
                    <a:pt x="4743" y="1274"/>
                    <a:pt x="4743" y="1274"/>
                  </a:cubicBezTo>
                  <a:lnTo>
                    <a:pt x="4743" y="1274"/>
                  </a:lnTo>
                  <a:cubicBezTo>
                    <a:pt x="4743" y="1274"/>
                    <a:pt x="4955" y="1395"/>
                    <a:pt x="4743" y="1487"/>
                  </a:cubicBezTo>
                  <a:cubicBezTo>
                    <a:pt x="4686" y="1489"/>
                    <a:pt x="4632" y="1490"/>
                    <a:pt x="4580" y="1490"/>
                  </a:cubicBezTo>
                  <a:cubicBezTo>
                    <a:pt x="3351" y="1490"/>
                    <a:pt x="3070" y="827"/>
                    <a:pt x="2341" y="332"/>
                  </a:cubicBezTo>
                  <a:cubicBezTo>
                    <a:pt x="1950" y="65"/>
                    <a:pt x="1518" y="1"/>
                    <a:pt x="1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4244275" y="4206275"/>
              <a:ext cx="253050" cy="559900"/>
            </a:xfrm>
            <a:custGeom>
              <a:avLst/>
              <a:gdLst/>
              <a:ahLst/>
              <a:cxnLst/>
              <a:rect l="l" t="t" r="r" b="b"/>
              <a:pathLst>
                <a:path w="10122" h="22396" extrusionOk="0">
                  <a:moveTo>
                    <a:pt x="4316" y="1"/>
                  </a:moveTo>
                  <a:cubicBezTo>
                    <a:pt x="4195" y="517"/>
                    <a:pt x="4043" y="1216"/>
                    <a:pt x="3830" y="1976"/>
                  </a:cubicBezTo>
                  <a:cubicBezTo>
                    <a:pt x="4256" y="3466"/>
                    <a:pt x="3800" y="4894"/>
                    <a:pt x="2736" y="5593"/>
                  </a:cubicBezTo>
                  <a:cubicBezTo>
                    <a:pt x="2341" y="6779"/>
                    <a:pt x="1885" y="7873"/>
                    <a:pt x="1429" y="8603"/>
                  </a:cubicBezTo>
                  <a:cubicBezTo>
                    <a:pt x="1034" y="9818"/>
                    <a:pt x="578" y="11490"/>
                    <a:pt x="486" y="12828"/>
                  </a:cubicBezTo>
                  <a:cubicBezTo>
                    <a:pt x="304" y="15290"/>
                    <a:pt x="0" y="21703"/>
                    <a:pt x="0" y="22037"/>
                  </a:cubicBezTo>
                  <a:cubicBezTo>
                    <a:pt x="1014" y="22327"/>
                    <a:pt x="1781" y="22395"/>
                    <a:pt x="2278" y="22395"/>
                  </a:cubicBezTo>
                  <a:cubicBezTo>
                    <a:pt x="2720" y="22395"/>
                    <a:pt x="2949" y="22341"/>
                    <a:pt x="2949" y="22341"/>
                  </a:cubicBezTo>
                  <a:cubicBezTo>
                    <a:pt x="2949" y="22341"/>
                    <a:pt x="10122" y="4590"/>
                    <a:pt x="8177" y="2128"/>
                  </a:cubicBezTo>
                  <a:cubicBezTo>
                    <a:pt x="7417" y="1368"/>
                    <a:pt x="5927" y="609"/>
                    <a:pt x="4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4473750" y="4754150"/>
              <a:ext cx="114775" cy="83775"/>
            </a:xfrm>
            <a:custGeom>
              <a:avLst/>
              <a:gdLst/>
              <a:ahLst/>
              <a:cxnLst/>
              <a:rect l="l" t="t" r="r" b="b"/>
              <a:pathLst>
                <a:path w="4591" h="3351" extrusionOk="0">
                  <a:moveTo>
                    <a:pt x="791" y="1"/>
                  </a:moveTo>
                  <a:lnTo>
                    <a:pt x="1" y="2919"/>
                  </a:lnTo>
                  <a:cubicBezTo>
                    <a:pt x="1" y="2919"/>
                    <a:pt x="154" y="2914"/>
                    <a:pt x="391" y="2914"/>
                  </a:cubicBezTo>
                  <a:cubicBezTo>
                    <a:pt x="981" y="2914"/>
                    <a:pt x="2085" y="2945"/>
                    <a:pt x="2584" y="3162"/>
                  </a:cubicBezTo>
                  <a:cubicBezTo>
                    <a:pt x="2879" y="3309"/>
                    <a:pt x="3302" y="3350"/>
                    <a:pt x="3684" y="3350"/>
                  </a:cubicBezTo>
                  <a:cubicBezTo>
                    <a:pt x="4171" y="3350"/>
                    <a:pt x="4590" y="3284"/>
                    <a:pt x="4590" y="3284"/>
                  </a:cubicBezTo>
                  <a:lnTo>
                    <a:pt x="2584" y="1521"/>
                  </a:lnTo>
                  <a:lnTo>
                    <a:pt x="3010" y="62"/>
                  </a:lnTo>
                  <a:lnTo>
                    <a:pt x="79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4462350" y="4799075"/>
              <a:ext cx="151950" cy="54775"/>
            </a:xfrm>
            <a:custGeom>
              <a:avLst/>
              <a:gdLst/>
              <a:ahLst/>
              <a:cxnLst/>
              <a:rect l="l" t="t" r="r" b="b"/>
              <a:pathLst>
                <a:path w="6078" h="2191" extrusionOk="0">
                  <a:moveTo>
                    <a:pt x="1191" y="1"/>
                  </a:moveTo>
                  <a:cubicBezTo>
                    <a:pt x="884" y="1"/>
                    <a:pt x="669" y="58"/>
                    <a:pt x="669" y="58"/>
                  </a:cubicBezTo>
                  <a:cubicBezTo>
                    <a:pt x="669" y="58"/>
                    <a:pt x="1" y="1669"/>
                    <a:pt x="274" y="2003"/>
                  </a:cubicBezTo>
                  <a:cubicBezTo>
                    <a:pt x="700" y="2101"/>
                    <a:pt x="2357" y="2191"/>
                    <a:pt x="3788" y="2191"/>
                  </a:cubicBezTo>
                  <a:cubicBezTo>
                    <a:pt x="5016" y="2191"/>
                    <a:pt x="6078" y="2125"/>
                    <a:pt x="6049" y="1943"/>
                  </a:cubicBezTo>
                  <a:cubicBezTo>
                    <a:pt x="5867" y="1395"/>
                    <a:pt x="4743" y="1274"/>
                    <a:pt x="4742" y="1274"/>
                  </a:cubicBezTo>
                  <a:lnTo>
                    <a:pt x="4742" y="1274"/>
                  </a:lnTo>
                  <a:cubicBezTo>
                    <a:pt x="4742" y="1274"/>
                    <a:pt x="4955" y="1395"/>
                    <a:pt x="4742" y="1487"/>
                  </a:cubicBezTo>
                  <a:cubicBezTo>
                    <a:pt x="4686" y="1489"/>
                    <a:pt x="4632" y="1490"/>
                    <a:pt x="4579" y="1490"/>
                  </a:cubicBezTo>
                  <a:cubicBezTo>
                    <a:pt x="3351" y="1490"/>
                    <a:pt x="3070" y="827"/>
                    <a:pt x="2341" y="332"/>
                  </a:cubicBezTo>
                  <a:cubicBezTo>
                    <a:pt x="1950" y="65"/>
                    <a:pt x="1518" y="1"/>
                    <a:pt x="1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4119650" y="4144550"/>
              <a:ext cx="614000" cy="621625"/>
            </a:xfrm>
            <a:custGeom>
              <a:avLst/>
              <a:gdLst/>
              <a:ahLst/>
              <a:cxnLst/>
              <a:rect l="l" t="t" r="r" b="b"/>
              <a:pathLst>
                <a:path w="24560" h="24865" extrusionOk="0">
                  <a:moveTo>
                    <a:pt x="8086" y="1"/>
                  </a:moveTo>
                  <a:cubicBezTo>
                    <a:pt x="5005" y="1"/>
                    <a:pt x="1398" y="312"/>
                    <a:pt x="1398" y="312"/>
                  </a:cubicBezTo>
                  <a:cubicBezTo>
                    <a:pt x="1398" y="312"/>
                    <a:pt x="0" y="4020"/>
                    <a:pt x="3009" y="6482"/>
                  </a:cubicBezTo>
                  <a:cubicBezTo>
                    <a:pt x="5988" y="8914"/>
                    <a:pt x="11429" y="8579"/>
                    <a:pt x="13374" y="8762"/>
                  </a:cubicBezTo>
                  <a:cubicBezTo>
                    <a:pt x="15289" y="8914"/>
                    <a:pt x="16505" y="9400"/>
                    <a:pt x="16505" y="9400"/>
                  </a:cubicBezTo>
                  <a:cubicBezTo>
                    <a:pt x="16505" y="9400"/>
                    <a:pt x="15107" y="12835"/>
                    <a:pt x="14925" y="15297"/>
                  </a:cubicBezTo>
                  <a:cubicBezTo>
                    <a:pt x="14742" y="17759"/>
                    <a:pt x="14438" y="24172"/>
                    <a:pt x="14438" y="24506"/>
                  </a:cubicBezTo>
                  <a:cubicBezTo>
                    <a:pt x="15468" y="24796"/>
                    <a:pt x="16234" y="24864"/>
                    <a:pt x="16727" y="24864"/>
                  </a:cubicBezTo>
                  <a:cubicBezTo>
                    <a:pt x="17164" y="24864"/>
                    <a:pt x="17387" y="24810"/>
                    <a:pt x="17387" y="24810"/>
                  </a:cubicBezTo>
                  <a:cubicBezTo>
                    <a:pt x="17387" y="24810"/>
                    <a:pt x="24560" y="7059"/>
                    <a:pt x="22645" y="4597"/>
                  </a:cubicBezTo>
                  <a:cubicBezTo>
                    <a:pt x="20335" y="2318"/>
                    <a:pt x="11794" y="312"/>
                    <a:pt x="11794" y="312"/>
                  </a:cubicBezTo>
                  <a:cubicBezTo>
                    <a:pt x="11034" y="79"/>
                    <a:pt x="9626" y="1"/>
                    <a:pt x="80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4235150" y="3559275"/>
              <a:ext cx="162650" cy="244275"/>
            </a:xfrm>
            <a:custGeom>
              <a:avLst/>
              <a:gdLst/>
              <a:ahLst/>
              <a:cxnLst/>
              <a:rect l="l" t="t" r="r" b="b"/>
              <a:pathLst>
                <a:path w="6506" h="9771" extrusionOk="0">
                  <a:moveTo>
                    <a:pt x="4192" y="1"/>
                  </a:moveTo>
                  <a:cubicBezTo>
                    <a:pt x="2503" y="1"/>
                    <a:pt x="320" y="1273"/>
                    <a:pt x="183" y="2719"/>
                  </a:cubicBezTo>
                  <a:cubicBezTo>
                    <a:pt x="0" y="4665"/>
                    <a:pt x="1672" y="9771"/>
                    <a:pt x="1672" y="9771"/>
                  </a:cubicBezTo>
                  <a:lnTo>
                    <a:pt x="5411" y="9589"/>
                  </a:lnTo>
                  <a:cubicBezTo>
                    <a:pt x="5411" y="9589"/>
                    <a:pt x="4742" y="5850"/>
                    <a:pt x="4985" y="5607"/>
                  </a:cubicBezTo>
                  <a:cubicBezTo>
                    <a:pt x="5228" y="5364"/>
                    <a:pt x="5684" y="5637"/>
                    <a:pt x="5988" y="4999"/>
                  </a:cubicBezTo>
                  <a:cubicBezTo>
                    <a:pt x="6505" y="3358"/>
                    <a:pt x="5593" y="440"/>
                    <a:pt x="5593" y="440"/>
                  </a:cubicBezTo>
                  <a:cubicBezTo>
                    <a:pt x="5236" y="134"/>
                    <a:pt x="4740" y="1"/>
                    <a:pt x="4192"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4146250" y="3843050"/>
              <a:ext cx="280425" cy="317125"/>
            </a:xfrm>
            <a:custGeom>
              <a:avLst/>
              <a:gdLst/>
              <a:ahLst/>
              <a:cxnLst/>
              <a:rect l="l" t="t" r="r" b="b"/>
              <a:pathLst>
                <a:path w="11217" h="12685" extrusionOk="0">
                  <a:moveTo>
                    <a:pt x="2249" y="1"/>
                  </a:moveTo>
                  <a:cubicBezTo>
                    <a:pt x="2249" y="1"/>
                    <a:pt x="2553" y="2645"/>
                    <a:pt x="0" y="12554"/>
                  </a:cubicBezTo>
                  <a:cubicBezTo>
                    <a:pt x="893" y="12648"/>
                    <a:pt x="1854" y="12685"/>
                    <a:pt x="2818" y="12685"/>
                  </a:cubicBezTo>
                  <a:cubicBezTo>
                    <a:pt x="6543" y="12685"/>
                    <a:pt x="10304" y="12128"/>
                    <a:pt x="10304" y="12128"/>
                  </a:cubicBezTo>
                  <a:cubicBezTo>
                    <a:pt x="10304" y="11065"/>
                    <a:pt x="9271" y="8967"/>
                    <a:pt x="9271" y="8967"/>
                  </a:cubicBezTo>
                  <a:cubicBezTo>
                    <a:pt x="10608" y="7052"/>
                    <a:pt x="11216" y="608"/>
                    <a:pt x="11216" y="608"/>
                  </a:cubicBezTo>
                  <a:lnTo>
                    <a:pt x="224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4314925" y="3752550"/>
              <a:ext cx="507650" cy="293925"/>
            </a:xfrm>
            <a:custGeom>
              <a:avLst/>
              <a:gdLst/>
              <a:ahLst/>
              <a:cxnLst/>
              <a:rect l="l" t="t" r="r" b="b"/>
              <a:pathLst>
                <a:path w="20306" h="11757" extrusionOk="0">
                  <a:moveTo>
                    <a:pt x="2480" y="1"/>
                  </a:moveTo>
                  <a:cubicBezTo>
                    <a:pt x="2430" y="1"/>
                    <a:pt x="2402" y="3"/>
                    <a:pt x="2402" y="3"/>
                  </a:cubicBezTo>
                  <a:cubicBezTo>
                    <a:pt x="2402" y="3"/>
                    <a:pt x="1247" y="95"/>
                    <a:pt x="609" y="1311"/>
                  </a:cubicBezTo>
                  <a:cubicBezTo>
                    <a:pt x="1" y="2526"/>
                    <a:pt x="2159" y="10581"/>
                    <a:pt x="4712" y="11706"/>
                  </a:cubicBezTo>
                  <a:cubicBezTo>
                    <a:pt x="4911" y="11740"/>
                    <a:pt x="5117" y="11756"/>
                    <a:pt x="5330" y="11756"/>
                  </a:cubicBezTo>
                  <a:cubicBezTo>
                    <a:pt x="9264" y="11756"/>
                    <a:pt x="15472" y="6204"/>
                    <a:pt x="15472" y="6204"/>
                  </a:cubicBezTo>
                  <a:cubicBezTo>
                    <a:pt x="15472" y="6204"/>
                    <a:pt x="17205" y="6022"/>
                    <a:pt x="18725" y="5809"/>
                  </a:cubicBezTo>
                  <a:cubicBezTo>
                    <a:pt x="20305" y="5353"/>
                    <a:pt x="19880" y="3469"/>
                    <a:pt x="19667" y="3104"/>
                  </a:cubicBezTo>
                  <a:cubicBezTo>
                    <a:pt x="19592" y="2975"/>
                    <a:pt x="19062" y="2933"/>
                    <a:pt x="18409" y="2933"/>
                  </a:cubicBezTo>
                  <a:cubicBezTo>
                    <a:pt x="17210" y="2933"/>
                    <a:pt x="15594" y="3073"/>
                    <a:pt x="15594" y="3073"/>
                  </a:cubicBezTo>
                  <a:cubicBezTo>
                    <a:pt x="13223" y="3560"/>
                    <a:pt x="6749" y="7116"/>
                    <a:pt x="6749" y="7116"/>
                  </a:cubicBezTo>
                  <a:cubicBezTo>
                    <a:pt x="6749" y="7116"/>
                    <a:pt x="5168" y="2466"/>
                    <a:pt x="4348" y="1189"/>
                  </a:cubicBezTo>
                  <a:cubicBezTo>
                    <a:pt x="3656" y="87"/>
                    <a:pt x="2748" y="1"/>
                    <a:pt x="2480"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4749600" y="3839250"/>
              <a:ext cx="60050" cy="775"/>
            </a:xfrm>
            <a:custGeom>
              <a:avLst/>
              <a:gdLst/>
              <a:ahLst/>
              <a:cxnLst/>
              <a:rect l="l" t="t" r="r" b="b"/>
              <a:pathLst>
                <a:path w="2402" h="31" fill="none" extrusionOk="0">
                  <a:moveTo>
                    <a:pt x="0" y="31"/>
                  </a:moveTo>
                  <a:lnTo>
                    <a:pt x="2402"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4757200" y="3853700"/>
              <a:ext cx="55500" cy="3050"/>
            </a:xfrm>
            <a:custGeom>
              <a:avLst/>
              <a:gdLst/>
              <a:ahLst/>
              <a:cxnLst/>
              <a:rect l="l" t="t" r="r" b="b"/>
              <a:pathLst>
                <a:path w="2220" h="122" fill="none" extrusionOk="0">
                  <a:moveTo>
                    <a:pt x="0" y="122"/>
                  </a:moveTo>
                  <a:lnTo>
                    <a:pt x="2219" y="0"/>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4765550" y="3871925"/>
              <a:ext cx="44850" cy="25"/>
            </a:xfrm>
            <a:custGeom>
              <a:avLst/>
              <a:gdLst/>
              <a:ahLst/>
              <a:cxnLst/>
              <a:rect l="l" t="t" r="r" b="b"/>
              <a:pathLst>
                <a:path w="1794" h="1" fill="none" extrusionOk="0">
                  <a:moveTo>
                    <a:pt x="1" y="1"/>
                  </a:moveTo>
                  <a:lnTo>
                    <a:pt x="1794"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4773900" y="3886375"/>
              <a:ext cx="27400" cy="775"/>
            </a:xfrm>
            <a:custGeom>
              <a:avLst/>
              <a:gdLst/>
              <a:ahLst/>
              <a:cxnLst/>
              <a:rect l="l" t="t" r="r" b="b"/>
              <a:pathLst>
                <a:path w="1096" h="31" fill="none" extrusionOk="0">
                  <a:moveTo>
                    <a:pt x="1095" y="0"/>
                  </a:moveTo>
                  <a:lnTo>
                    <a:pt x="1" y="3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4462350" y="3946400"/>
              <a:ext cx="22825" cy="60050"/>
            </a:xfrm>
            <a:custGeom>
              <a:avLst/>
              <a:gdLst/>
              <a:ahLst/>
              <a:cxnLst/>
              <a:rect l="l" t="t" r="r" b="b"/>
              <a:pathLst>
                <a:path w="913" h="2402" fill="none" extrusionOk="0">
                  <a:moveTo>
                    <a:pt x="913" y="0"/>
                  </a:moveTo>
                  <a:cubicBezTo>
                    <a:pt x="913" y="0"/>
                    <a:pt x="821" y="1520"/>
                    <a:pt x="1" y="2402"/>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4280750" y="3747575"/>
              <a:ext cx="183100" cy="142700"/>
            </a:xfrm>
            <a:custGeom>
              <a:avLst/>
              <a:gdLst/>
              <a:ahLst/>
              <a:cxnLst/>
              <a:rect l="l" t="t" r="r" b="b"/>
              <a:pathLst>
                <a:path w="7324" h="5708" extrusionOk="0">
                  <a:moveTo>
                    <a:pt x="3894" y="1"/>
                  </a:moveTo>
                  <a:cubicBezTo>
                    <a:pt x="3546" y="1"/>
                    <a:pt x="3313" y="81"/>
                    <a:pt x="3313" y="81"/>
                  </a:cubicBezTo>
                  <a:cubicBezTo>
                    <a:pt x="3313" y="81"/>
                    <a:pt x="0" y="5522"/>
                    <a:pt x="2401" y="5704"/>
                  </a:cubicBezTo>
                  <a:cubicBezTo>
                    <a:pt x="2458" y="5706"/>
                    <a:pt x="2515" y="5707"/>
                    <a:pt x="2572" y="5707"/>
                  </a:cubicBezTo>
                  <a:cubicBezTo>
                    <a:pt x="4893" y="5707"/>
                    <a:pt x="7323" y="3937"/>
                    <a:pt x="7234" y="3759"/>
                  </a:cubicBezTo>
                  <a:cubicBezTo>
                    <a:pt x="7082" y="3546"/>
                    <a:pt x="6140" y="1114"/>
                    <a:pt x="5228" y="446"/>
                  </a:cubicBezTo>
                  <a:cubicBezTo>
                    <a:pt x="4747" y="88"/>
                    <a:pt x="4257" y="1"/>
                    <a:pt x="3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4052025" y="3500950"/>
              <a:ext cx="347275" cy="608400"/>
            </a:xfrm>
            <a:custGeom>
              <a:avLst/>
              <a:gdLst/>
              <a:ahLst/>
              <a:cxnLst/>
              <a:rect l="l" t="t" r="r" b="b"/>
              <a:pathLst>
                <a:path w="13891" h="24336" extrusionOk="0">
                  <a:moveTo>
                    <a:pt x="9304" y="1"/>
                  </a:moveTo>
                  <a:cubicBezTo>
                    <a:pt x="9168" y="1"/>
                    <a:pt x="9088" y="7"/>
                    <a:pt x="9088" y="7"/>
                  </a:cubicBezTo>
                  <a:cubicBezTo>
                    <a:pt x="7903" y="159"/>
                    <a:pt x="6535" y="827"/>
                    <a:pt x="5866" y="2408"/>
                  </a:cubicBezTo>
                  <a:cubicBezTo>
                    <a:pt x="5228" y="3897"/>
                    <a:pt x="5532" y="5083"/>
                    <a:pt x="5046" y="8274"/>
                  </a:cubicBezTo>
                  <a:cubicBezTo>
                    <a:pt x="4559" y="11466"/>
                    <a:pt x="0" y="15144"/>
                    <a:pt x="912" y="19247"/>
                  </a:cubicBezTo>
                  <a:cubicBezTo>
                    <a:pt x="1603" y="22464"/>
                    <a:pt x="4068" y="24335"/>
                    <a:pt x="7063" y="24335"/>
                  </a:cubicBezTo>
                  <a:cubicBezTo>
                    <a:pt x="7889" y="24335"/>
                    <a:pt x="8755" y="24193"/>
                    <a:pt x="9635" y="23897"/>
                  </a:cubicBezTo>
                  <a:cubicBezTo>
                    <a:pt x="13739" y="22499"/>
                    <a:pt x="13830" y="20068"/>
                    <a:pt x="12645" y="17241"/>
                  </a:cubicBezTo>
                  <a:cubicBezTo>
                    <a:pt x="11459" y="14384"/>
                    <a:pt x="12493" y="13958"/>
                    <a:pt x="12918" y="11526"/>
                  </a:cubicBezTo>
                  <a:cubicBezTo>
                    <a:pt x="13313" y="9095"/>
                    <a:pt x="11094" y="8973"/>
                    <a:pt x="10912" y="6967"/>
                  </a:cubicBezTo>
                  <a:cubicBezTo>
                    <a:pt x="10699" y="4931"/>
                    <a:pt x="13891" y="4049"/>
                    <a:pt x="12979" y="1952"/>
                  </a:cubicBezTo>
                  <a:cubicBezTo>
                    <a:pt x="12167" y="149"/>
                    <a:pt x="9997" y="1"/>
                    <a:pt x="9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4480600" y="4757200"/>
              <a:ext cx="73725" cy="7625"/>
            </a:xfrm>
            <a:custGeom>
              <a:avLst/>
              <a:gdLst/>
              <a:ahLst/>
              <a:cxnLst/>
              <a:rect l="l" t="t" r="r" b="b"/>
              <a:pathLst>
                <a:path w="2949" h="305" fill="none" extrusionOk="0">
                  <a:moveTo>
                    <a:pt x="0" y="0"/>
                  </a:moveTo>
                  <a:cubicBezTo>
                    <a:pt x="0" y="0"/>
                    <a:pt x="1277" y="244"/>
                    <a:pt x="2949" y="304"/>
                  </a:cubicBezTo>
                </a:path>
              </a:pathLst>
            </a:custGeom>
            <a:solidFill>
              <a:schemeClr val="dk1"/>
            </a:solid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4532275" y="4316475"/>
              <a:ext cx="92725" cy="63075"/>
            </a:xfrm>
            <a:custGeom>
              <a:avLst/>
              <a:gdLst/>
              <a:ahLst/>
              <a:cxnLst/>
              <a:rect l="l" t="t" r="r" b="b"/>
              <a:pathLst>
                <a:path w="3709" h="2523" fill="none" extrusionOk="0">
                  <a:moveTo>
                    <a:pt x="0" y="2523"/>
                  </a:moveTo>
                  <a:cubicBezTo>
                    <a:pt x="0" y="2523"/>
                    <a:pt x="2462" y="2432"/>
                    <a:pt x="3708" y="0"/>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4441850" y="4385625"/>
              <a:ext cx="31925" cy="441500"/>
            </a:xfrm>
            <a:custGeom>
              <a:avLst/>
              <a:gdLst/>
              <a:ahLst/>
              <a:cxnLst/>
              <a:rect l="l" t="t" r="r" b="b"/>
              <a:pathLst>
                <a:path w="1277" h="17660" fill="none" extrusionOk="0">
                  <a:moveTo>
                    <a:pt x="0" y="0"/>
                  </a:moveTo>
                  <a:lnTo>
                    <a:pt x="1277" y="17660"/>
                  </a:lnTo>
                </a:path>
              </a:pathLst>
            </a:custGeom>
            <a:noFill/>
            <a:ln w="15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4325575" y="4384100"/>
              <a:ext cx="41825" cy="463550"/>
            </a:xfrm>
            <a:custGeom>
              <a:avLst/>
              <a:gdLst/>
              <a:ahLst/>
              <a:cxnLst/>
              <a:rect l="l" t="t" r="r" b="b"/>
              <a:pathLst>
                <a:path w="1673" h="18542" fill="none" extrusionOk="0">
                  <a:moveTo>
                    <a:pt x="0" y="0"/>
                  </a:moveTo>
                  <a:lnTo>
                    <a:pt x="1672" y="18542"/>
                  </a:lnTo>
                </a:path>
              </a:pathLst>
            </a:custGeom>
            <a:noFill/>
            <a:ln w="15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a:off x="4074800" y="4384100"/>
              <a:ext cx="41075" cy="463550"/>
            </a:xfrm>
            <a:custGeom>
              <a:avLst/>
              <a:gdLst/>
              <a:ahLst/>
              <a:cxnLst/>
              <a:rect l="l" t="t" r="r" b="b"/>
              <a:pathLst>
                <a:path w="1643" h="18542" fill="none" extrusionOk="0">
                  <a:moveTo>
                    <a:pt x="1642" y="0"/>
                  </a:moveTo>
                  <a:lnTo>
                    <a:pt x="1" y="18542"/>
                  </a:lnTo>
                </a:path>
              </a:pathLst>
            </a:custGeom>
            <a:noFill/>
            <a:ln w="152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8"/>
            <p:cNvSpPr/>
            <p:nvPr/>
          </p:nvSpPr>
          <p:spPr>
            <a:xfrm>
              <a:off x="3998050" y="3922850"/>
              <a:ext cx="386825" cy="468875"/>
            </a:xfrm>
            <a:custGeom>
              <a:avLst/>
              <a:gdLst/>
              <a:ahLst/>
              <a:cxnLst/>
              <a:rect l="l" t="t" r="r" b="b"/>
              <a:pathLst>
                <a:path w="15473" h="18755" extrusionOk="0">
                  <a:moveTo>
                    <a:pt x="1034" y="0"/>
                  </a:moveTo>
                  <a:cubicBezTo>
                    <a:pt x="457" y="0"/>
                    <a:pt x="1" y="517"/>
                    <a:pt x="92" y="1094"/>
                  </a:cubicBezTo>
                  <a:lnTo>
                    <a:pt x="2372" y="17933"/>
                  </a:lnTo>
                  <a:cubicBezTo>
                    <a:pt x="2433" y="18389"/>
                    <a:pt x="2828" y="18754"/>
                    <a:pt x="3314" y="18754"/>
                  </a:cubicBezTo>
                  <a:lnTo>
                    <a:pt x="14469" y="18754"/>
                  </a:lnTo>
                  <a:cubicBezTo>
                    <a:pt x="15047" y="18754"/>
                    <a:pt x="15472" y="18237"/>
                    <a:pt x="15412" y="17660"/>
                  </a:cubicBezTo>
                  <a:lnTo>
                    <a:pt x="13132" y="851"/>
                  </a:lnTo>
                  <a:cubicBezTo>
                    <a:pt x="13071" y="365"/>
                    <a:pt x="12646" y="0"/>
                    <a:pt x="121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4175125" y="4354450"/>
              <a:ext cx="329800" cy="37275"/>
            </a:xfrm>
            <a:custGeom>
              <a:avLst/>
              <a:gdLst/>
              <a:ahLst/>
              <a:cxnLst/>
              <a:rect l="l" t="t" r="r" b="b"/>
              <a:pathLst>
                <a:path w="13192" h="1491" extrusionOk="0">
                  <a:moveTo>
                    <a:pt x="0" y="1"/>
                  </a:moveTo>
                  <a:lnTo>
                    <a:pt x="0" y="1490"/>
                  </a:lnTo>
                  <a:lnTo>
                    <a:pt x="13192" y="1490"/>
                  </a:lnTo>
                  <a:cubicBezTo>
                    <a:pt x="13192" y="669"/>
                    <a:pt x="12493" y="1"/>
                    <a:pt x="116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4387125" y="4211600"/>
              <a:ext cx="266750" cy="538025"/>
            </a:xfrm>
            <a:custGeom>
              <a:avLst/>
              <a:gdLst/>
              <a:ahLst/>
              <a:cxnLst/>
              <a:rect l="l" t="t" r="r" b="b"/>
              <a:pathLst>
                <a:path w="10670" h="21521" fill="none" extrusionOk="0">
                  <a:moveTo>
                    <a:pt x="1" y="0"/>
                  </a:moveTo>
                  <a:lnTo>
                    <a:pt x="10122" y="3374"/>
                  </a:lnTo>
                  <a:cubicBezTo>
                    <a:pt x="10457" y="3496"/>
                    <a:pt x="10669" y="3891"/>
                    <a:pt x="10578" y="4256"/>
                  </a:cubicBezTo>
                  <a:lnTo>
                    <a:pt x="5776" y="21520"/>
                  </a:lnTo>
                </a:path>
              </a:pathLst>
            </a:custGeom>
            <a:noFill/>
            <a:ln w="38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ZoneTexte 1">
            <a:extLst>
              <a:ext uri="{FF2B5EF4-FFF2-40B4-BE49-F238E27FC236}">
                <a16:creationId xmlns:a16="http://schemas.microsoft.com/office/drawing/2014/main" id="{B2C83CD5-C121-13E5-E8E3-0DAF0995EDA1}"/>
              </a:ext>
            </a:extLst>
          </p:cNvPr>
          <p:cNvSpPr txBox="1"/>
          <p:nvPr/>
        </p:nvSpPr>
        <p:spPr>
          <a:xfrm>
            <a:off x="528392" y="2705896"/>
            <a:ext cx="3286157" cy="707886"/>
          </a:xfrm>
          <a:prstGeom prst="rect">
            <a:avLst/>
          </a:prstGeom>
          <a:noFill/>
        </p:spPr>
        <p:txBody>
          <a:bodyPr wrap="square" rtlCol="0">
            <a:spAutoFit/>
          </a:bodyPr>
          <a:lstStyle/>
          <a:p>
            <a:r>
              <a:rPr kumimoji="0" lang="en" sz="4000" b="0" i="0" u="none" strike="noStrike" kern="0" cap="none" spc="0" normalizeH="0" baseline="0" noProof="0" dirty="0">
                <a:ln>
                  <a:noFill/>
                </a:ln>
                <a:solidFill>
                  <a:srgbClr val="3C735F"/>
                </a:solidFill>
                <a:effectLst/>
                <a:uLnTx/>
                <a:uFillTx/>
                <a:latin typeface="Kanit Medium"/>
                <a:cs typeface="Kanit Medium"/>
                <a:sym typeface="Kanit Medium"/>
              </a:rPr>
              <a:t>Data Analyst</a:t>
            </a:r>
            <a:endParaRPr lang="fr-FR" sz="4000" dirty="0"/>
          </a:p>
        </p:txBody>
      </p:sp>
      <p:sp>
        <p:nvSpPr>
          <p:cNvPr id="3" name="Google Shape;581;p28">
            <a:extLst>
              <a:ext uri="{FF2B5EF4-FFF2-40B4-BE49-F238E27FC236}">
                <a16:creationId xmlns:a16="http://schemas.microsoft.com/office/drawing/2014/main" id="{EADE0BC0-8BE6-A84C-ECDC-B1E36BBB1E2F}"/>
              </a:ext>
            </a:extLst>
          </p:cNvPr>
          <p:cNvSpPr txBox="1">
            <a:spLocks/>
          </p:cNvSpPr>
          <p:nvPr/>
        </p:nvSpPr>
        <p:spPr>
          <a:xfrm>
            <a:off x="733688" y="4285100"/>
            <a:ext cx="2253768" cy="409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None/>
              <a:defRPr sz="16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9pPr>
          </a:lstStyle>
          <a:p>
            <a:pPr marL="0" indent="0" algn="ctr"/>
            <a:r>
              <a:rPr lang="fr-FR" sz="2200" dirty="0"/>
              <a:t>10.10.2024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89BC864E-E6DE-007A-7487-27CDA9745F6B}"/>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FBB170D7-CB79-7CA6-8EC2-579823270F3D}"/>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Chiffre d’Affaire</a:t>
            </a:r>
            <a:endParaRPr dirty="0"/>
          </a:p>
        </p:txBody>
      </p:sp>
      <p:pic>
        <p:nvPicPr>
          <p:cNvPr id="5" name="Image 4" descr="Une image contenant texte, diagramme, capture d’écran, Police">
            <a:extLst>
              <a:ext uri="{FF2B5EF4-FFF2-40B4-BE49-F238E27FC236}">
                <a16:creationId xmlns:a16="http://schemas.microsoft.com/office/drawing/2014/main" id="{4F7A9BDB-72B0-8A6F-BD05-58CE9B8A41A6}"/>
              </a:ext>
            </a:extLst>
          </p:cNvPr>
          <p:cNvPicPr>
            <a:picLocks noChangeAspect="1"/>
          </p:cNvPicPr>
          <p:nvPr/>
        </p:nvPicPr>
        <p:blipFill>
          <a:blip r:embed="rId3"/>
          <a:stretch>
            <a:fillRect/>
          </a:stretch>
        </p:blipFill>
        <p:spPr>
          <a:xfrm>
            <a:off x="1733551" y="1212570"/>
            <a:ext cx="6006528" cy="3583268"/>
          </a:xfrm>
          <a:prstGeom prst="rect">
            <a:avLst/>
          </a:prstGeom>
        </p:spPr>
      </p:pic>
    </p:spTree>
    <p:extLst>
      <p:ext uri="{BB962C8B-B14F-4D97-AF65-F5344CB8AC3E}">
        <p14:creationId xmlns:p14="http://schemas.microsoft.com/office/powerpoint/2010/main" val="198184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67D75587-24EC-D38F-39D1-EE75B32AEFA8}"/>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547CC8FE-00F2-5C2E-C77F-115D72CBC819}"/>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Chiffre d’Affaire</a:t>
            </a:r>
            <a:endParaRPr dirty="0"/>
          </a:p>
        </p:txBody>
      </p:sp>
      <p:pic>
        <p:nvPicPr>
          <p:cNvPr id="3" name="Image 2" descr="Une image contenant texte, capture d’écran, Police, Tracé">
            <a:extLst>
              <a:ext uri="{FF2B5EF4-FFF2-40B4-BE49-F238E27FC236}">
                <a16:creationId xmlns:a16="http://schemas.microsoft.com/office/drawing/2014/main" id="{D009B2A7-4983-DA58-F692-AB5B1C7C1D7F}"/>
              </a:ext>
            </a:extLst>
          </p:cNvPr>
          <p:cNvPicPr>
            <a:picLocks noChangeAspect="1"/>
          </p:cNvPicPr>
          <p:nvPr/>
        </p:nvPicPr>
        <p:blipFill>
          <a:blip r:embed="rId3"/>
          <a:stretch>
            <a:fillRect/>
          </a:stretch>
        </p:blipFill>
        <p:spPr>
          <a:xfrm>
            <a:off x="1502125" y="1209294"/>
            <a:ext cx="6139750" cy="3662743"/>
          </a:xfrm>
          <a:prstGeom prst="rect">
            <a:avLst/>
          </a:prstGeom>
        </p:spPr>
      </p:pic>
    </p:spTree>
    <p:extLst>
      <p:ext uri="{BB962C8B-B14F-4D97-AF65-F5344CB8AC3E}">
        <p14:creationId xmlns:p14="http://schemas.microsoft.com/office/powerpoint/2010/main" val="1453244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C63B8470-B6A7-C05A-11AB-687D48125542}"/>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AD45DC9A-8D4A-CF44-DD57-E5C62F5CCEE0}"/>
              </a:ext>
            </a:extLst>
          </p:cNvPr>
          <p:cNvSpPr txBox="1">
            <a:spLocks noGrp="1"/>
          </p:cNvSpPr>
          <p:nvPr>
            <p:ph type="title"/>
          </p:nvPr>
        </p:nvSpPr>
        <p:spPr>
          <a:xfrm>
            <a:off x="720000" y="27025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Répartition des Clients</a:t>
            </a:r>
            <a:endParaRPr dirty="0"/>
          </a:p>
        </p:txBody>
      </p:sp>
      <p:pic>
        <p:nvPicPr>
          <p:cNvPr id="5" name="Image 4" descr="Une image contenant texte, capture d’écran, diagramme, Police">
            <a:extLst>
              <a:ext uri="{FF2B5EF4-FFF2-40B4-BE49-F238E27FC236}">
                <a16:creationId xmlns:a16="http://schemas.microsoft.com/office/drawing/2014/main" id="{4A36B8C5-4F7C-5CEE-87BE-E1D1181D59C1}"/>
              </a:ext>
            </a:extLst>
          </p:cNvPr>
          <p:cNvPicPr>
            <a:picLocks noChangeAspect="1"/>
          </p:cNvPicPr>
          <p:nvPr/>
        </p:nvPicPr>
        <p:blipFill>
          <a:blip r:embed="rId3"/>
          <a:stretch>
            <a:fillRect/>
          </a:stretch>
        </p:blipFill>
        <p:spPr>
          <a:xfrm>
            <a:off x="3513992" y="1983390"/>
            <a:ext cx="4596700" cy="2742218"/>
          </a:xfrm>
          <a:prstGeom prst="rect">
            <a:avLst/>
          </a:prstGeom>
        </p:spPr>
      </p:pic>
      <p:sp>
        <p:nvSpPr>
          <p:cNvPr id="4" name="Google Shape;1391;p44">
            <a:extLst>
              <a:ext uri="{FF2B5EF4-FFF2-40B4-BE49-F238E27FC236}">
                <a16:creationId xmlns:a16="http://schemas.microsoft.com/office/drawing/2014/main" id="{8E880880-6F2F-4ADA-CD63-BF815E35E3B1}"/>
              </a:ext>
            </a:extLst>
          </p:cNvPr>
          <p:cNvSpPr/>
          <p:nvPr/>
        </p:nvSpPr>
        <p:spPr>
          <a:xfrm>
            <a:off x="2365006" y="986412"/>
            <a:ext cx="4554658" cy="651978"/>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9600"/>
              <a:buFont typeface="Arial"/>
              <a:buNone/>
              <a:tabLst/>
              <a:defRPr/>
            </a:pPr>
            <a:r>
              <a:rPr lang="en" sz="3500" dirty="0">
                <a:solidFill>
                  <a:schemeClr val="accent1"/>
                </a:solidFill>
                <a:latin typeface="Kanit Medium"/>
                <a:cs typeface="Kanit Medium"/>
              </a:rPr>
              <a:t>8600 </a:t>
            </a:r>
            <a:r>
              <a:rPr lang="fr-FR" sz="3500" dirty="0">
                <a:solidFill>
                  <a:schemeClr val="accent1"/>
                </a:solidFill>
                <a:latin typeface="Kanit Medium"/>
                <a:cs typeface="Kanit Medium"/>
              </a:rPr>
              <a:t>Clients Unique</a:t>
            </a:r>
          </a:p>
        </p:txBody>
      </p:sp>
      <p:grpSp>
        <p:nvGrpSpPr>
          <p:cNvPr id="12" name="Groupe 11">
            <a:extLst>
              <a:ext uri="{FF2B5EF4-FFF2-40B4-BE49-F238E27FC236}">
                <a16:creationId xmlns:a16="http://schemas.microsoft.com/office/drawing/2014/main" id="{43843680-EC36-8FFC-C528-ACDACED72233}"/>
              </a:ext>
            </a:extLst>
          </p:cNvPr>
          <p:cNvGrpSpPr/>
          <p:nvPr/>
        </p:nvGrpSpPr>
        <p:grpSpPr>
          <a:xfrm>
            <a:off x="779786" y="1983390"/>
            <a:ext cx="2325364" cy="2316761"/>
            <a:chOff x="660724" y="2191981"/>
            <a:chExt cx="2325364" cy="2316761"/>
          </a:xfrm>
        </p:grpSpPr>
        <p:pic>
          <p:nvPicPr>
            <p:cNvPr id="3" name="Image 2" descr="Une image contenant texte, capture d’écran, diagramme, cercle">
              <a:extLst>
                <a:ext uri="{FF2B5EF4-FFF2-40B4-BE49-F238E27FC236}">
                  <a16:creationId xmlns:a16="http://schemas.microsoft.com/office/drawing/2014/main" id="{ECCFA2FE-4FE2-6418-1B94-CA24A8990E9E}"/>
                </a:ext>
              </a:extLst>
            </p:cNvPr>
            <p:cNvPicPr>
              <a:picLocks noChangeAspect="1"/>
            </p:cNvPicPr>
            <p:nvPr/>
          </p:nvPicPr>
          <p:blipFill>
            <a:blip r:embed="rId4"/>
            <a:stretch>
              <a:fillRect/>
            </a:stretch>
          </p:blipFill>
          <p:spPr>
            <a:xfrm>
              <a:off x="720000" y="2191981"/>
              <a:ext cx="2206812" cy="2316761"/>
            </a:xfrm>
            <a:prstGeom prst="rect">
              <a:avLst/>
            </a:prstGeom>
          </p:spPr>
        </p:pic>
        <p:sp>
          <p:nvSpPr>
            <p:cNvPr id="8" name="Google Shape;1381;p44">
              <a:extLst>
                <a:ext uri="{FF2B5EF4-FFF2-40B4-BE49-F238E27FC236}">
                  <a16:creationId xmlns:a16="http://schemas.microsoft.com/office/drawing/2014/main" id="{64E108A7-EA4E-ED63-FAE9-CF814B9BD3DE}"/>
                </a:ext>
              </a:extLst>
            </p:cNvPr>
            <p:cNvSpPr/>
            <p:nvPr/>
          </p:nvSpPr>
          <p:spPr>
            <a:xfrm>
              <a:off x="1028545" y="3248381"/>
              <a:ext cx="729822" cy="38167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500" dirty="0">
                  <a:solidFill>
                    <a:schemeClr val="dk1"/>
                  </a:solidFill>
                  <a:latin typeface="Kanit Medium"/>
                  <a:cs typeface="Kanit Medium"/>
                  <a:sym typeface="Kanit Medium"/>
                </a:rPr>
                <a:t>52.1%</a:t>
              </a:r>
              <a:endParaRPr sz="1500" dirty="0">
                <a:solidFill>
                  <a:schemeClr val="dk1"/>
                </a:solidFill>
                <a:latin typeface="Kanit Medium"/>
                <a:cs typeface="Kanit Medium"/>
                <a:sym typeface="Kanit Medium"/>
              </a:endParaRPr>
            </a:p>
          </p:txBody>
        </p:sp>
        <p:sp>
          <p:nvSpPr>
            <p:cNvPr id="9" name="Google Shape;1381;p44">
              <a:extLst>
                <a:ext uri="{FF2B5EF4-FFF2-40B4-BE49-F238E27FC236}">
                  <a16:creationId xmlns:a16="http://schemas.microsoft.com/office/drawing/2014/main" id="{B842BDF6-23C5-F5D7-40AE-659C2F6B2165}"/>
                </a:ext>
              </a:extLst>
            </p:cNvPr>
            <p:cNvSpPr/>
            <p:nvPr/>
          </p:nvSpPr>
          <p:spPr>
            <a:xfrm>
              <a:off x="1876270" y="3159521"/>
              <a:ext cx="729822" cy="381679"/>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FR" sz="1500" dirty="0">
                  <a:solidFill>
                    <a:schemeClr val="dk1"/>
                  </a:solidFill>
                  <a:latin typeface="Kanit Medium"/>
                  <a:cs typeface="Kanit Medium"/>
                  <a:sym typeface="Kanit Medium"/>
                </a:rPr>
                <a:t>47.9%</a:t>
              </a:r>
              <a:endParaRPr sz="1500" dirty="0">
                <a:solidFill>
                  <a:schemeClr val="dk1"/>
                </a:solidFill>
                <a:latin typeface="Kanit Medium"/>
                <a:cs typeface="Kanit Medium"/>
                <a:sym typeface="Kanit Medium"/>
              </a:endParaRPr>
            </a:p>
          </p:txBody>
        </p:sp>
        <p:sp>
          <p:nvSpPr>
            <p:cNvPr id="10" name="ZoneTexte 9">
              <a:extLst>
                <a:ext uri="{FF2B5EF4-FFF2-40B4-BE49-F238E27FC236}">
                  <a16:creationId xmlns:a16="http://schemas.microsoft.com/office/drawing/2014/main" id="{23BB4AFB-EB95-AEA0-A09F-28B97C608937}"/>
                </a:ext>
              </a:extLst>
            </p:cNvPr>
            <p:cNvSpPr txBox="1"/>
            <p:nvPr/>
          </p:nvSpPr>
          <p:spPr>
            <a:xfrm>
              <a:off x="660724" y="2571750"/>
              <a:ext cx="685800" cy="246221"/>
            </a:xfrm>
            <a:prstGeom prst="rect">
              <a:avLst/>
            </a:prstGeom>
            <a:noFill/>
          </p:spPr>
          <p:txBody>
            <a:bodyPr wrap="square" rtlCol="0">
              <a:spAutoFit/>
            </a:bodyPr>
            <a:lstStyle/>
            <a:p>
              <a:pPr algn="ctr"/>
              <a:r>
                <a:rPr lang="fr-FR" sz="1000" dirty="0">
                  <a:solidFill>
                    <a:schemeClr val="dk1"/>
                  </a:solidFill>
                  <a:latin typeface="Kanit Medium"/>
                  <a:cs typeface="Kanit Medium"/>
                  <a:sym typeface="Kanit Medium"/>
                </a:rPr>
                <a:t>Femme</a:t>
              </a:r>
            </a:p>
          </p:txBody>
        </p:sp>
        <p:sp>
          <p:nvSpPr>
            <p:cNvPr id="11" name="ZoneTexte 10">
              <a:extLst>
                <a:ext uri="{FF2B5EF4-FFF2-40B4-BE49-F238E27FC236}">
                  <a16:creationId xmlns:a16="http://schemas.microsoft.com/office/drawing/2014/main" id="{91B6126A-2F82-AF2D-7970-6DFD1953ACF1}"/>
                </a:ext>
              </a:extLst>
            </p:cNvPr>
            <p:cNvSpPr txBox="1"/>
            <p:nvPr/>
          </p:nvSpPr>
          <p:spPr>
            <a:xfrm>
              <a:off x="2300288" y="4033838"/>
              <a:ext cx="685800" cy="246221"/>
            </a:xfrm>
            <a:prstGeom prst="rect">
              <a:avLst/>
            </a:prstGeom>
            <a:noFill/>
          </p:spPr>
          <p:txBody>
            <a:bodyPr wrap="square" rtlCol="0">
              <a:spAutoFit/>
            </a:bodyPr>
            <a:lstStyle/>
            <a:p>
              <a:pPr algn="ctr"/>
              <a:r>
                <a:rPr lang="fr-FR" sz="1000" dirty="0">
                  <a:solidFill>
                    <a:schemeClr val="dk1"/>
                  </a:solidFill>
                  <a:latin typeface="Kanit Medium"/>
                  <a:cs typeface="Kanit Medium"/>
                  <a:sym typeface="Kanit Medium"/>
                </a:rPr>
                <a:t>Homme</a:t>
              </a:r>
            </a:p>
          </p:txBody>
        </p:sp>
      </p:grpSp>
    </p:spTree>
    <p:extLst>
      <p:ext uri="{BB962C8B-B14F-4D97-AF65-F5344CB8AC3E}">
        <p14:creationId xmlns:p14="http://schemas.microsoft.com/office/powerpoint/2010/main" val="221842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1CE872D6-EC7A-9CFB-5692-662AE2924EF6}"/>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1ED1BFA7-7087-836E-4F9F-61084D62D0FF}"/>
              </a:ext>
            </a:extLst>
          </p:cNvPr>
          <p:cNvSpPr txBox="1">
            <a:spLocks noGrp="1"/>
          </p:cNvSpPr>
          <p:nvPr>
            <p:ph type="title"/>
          </p:nvPr>
        </p:nvSpPr>
        <p:spPr>
          <a:xfrm>
            <a:off x="720000" y="3254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Analyse Client</a:t>
            </a:r>
            <a:endParaRPr dirty="0"/>
          </a:p>
        </p:txBody>
      </p:sp>
      <p:pic>
        <p:nvPicPr>
          <p:cNvPr id="3" name="Image 2" descr="Une image contenant texte, ligne, Tracé, diagramme">
            <a:extLst>
              <a:ext uri="{FF2B5EF4-FFF2-40B4-BE49-F238E27FC236}">
                <a16:creationId xmlns:a16="http://schemas.microsoft.com/office/drawing/2014/main" id="{A37B16F5-E221-3D22-1DED-8E06985BC767}"/>
              </a:ext>
            </a:extLst>
          </p:cNvPr>
          <p:cNvPicPr>
            <a:picLocks noChangeAspect="1"/>
          </p:cNvPicPr>
          <p:nvPr/>
        </p:nvPicPr>
        <p:blipFill>
          <a:blip r:embed="rId3"/>
          <a:stretch>
            <a:fillRect/>
          </a:stretch>
        </p:blipFill>
        <p:spPr>
          <a:xfrm>
            <a:off x="2747963" y="1107700"/>
            <a:ext cx="3781696" cy="3830951"/>
          </a:xfrm>
          <a:prstGeom prst="rect">
            <a:avLst/>
          </a:prstGeom>
        </p:spPr>
      </p:pic>
    </p:spTree>
    <p:extLst>
      <p:ext uri="{BB962C8B-B14F-4D97-AF65-F5344CB8AC3E}">
        <p14:creationId xmlns:p14="http://schemas.microsoft.com/office/powerpoint/2010/main" val="2382886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C76FDA03-7D7E-CFA2-8E94-7ED10FD7C42E}"/>
            </a:ext>
          </a:extLst>
        </p:cNvPr>
        <p:cNvGrpSpPr/>
        <p:nvPr/>
      </p:nvGrpSpPr>
      <p:grpSpPr>
        <a:xfrm>
          <a:off x="0" y="0"/>
          <a:ext cx="0" cy="0"/>
          <a:chOff x="0" y="0"/>
          <a:chExt cx="0" cy="0"/>
        </a:xfrm>
      </p:grpSpPr>
      <p:sp>
        <p:nvSpPr>
          <p:cNvPr id="4" name="Google Shape;1083;p36">
            <a:extLst>
              <a:ext uri="{FF2B5EF4-FFF2-40B4-BE49-F238E27FC236}">
                <a16:creationId xmlns:a16="http://schemas.microsoft.com/office/drawing/2014/main" id="{B5C7163D-C970-6F16-2351-4EE7D30634FF}"/>
              </a:ext>
            </a:extLst>
          </p:cNvPr>
          <p:cNvSpPr txBox="1">
            <a:spLocks/>
          </p:cNvSpPr>
          <p:nvPr/>
        </p:nvSpPr>
        <p:spPr>
          <a:xfrm>
            <a:off x="720000" y="32545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1pPr>
            <a:lvl2pPr marR="0" lvl="1"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2pPr>
            <a:lvl3pPr marR="0" lvl="2"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3pPr>
            <a:lvl4pPr marR="0" lvl="3"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4pPr>
            <a:lvl5pPr marR="0" lvl="4"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5pPr>
            <a:lvl6pPr marR="0" lvl="5"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6pPr>
            <a:lvl7pPr marR="0" lvl="6"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7pPr>
            <a:lvl8pPr marR="0" lvl="7"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8pPr>
            <a:lvl9pPr marR="0" lvl="8"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9pPr>
          </a:lstStyle>
          <a:p>
            <a:r>
              <a:rPr lang="fr-FR"/>
              <a:t>Analyse Client</a:t>
            </a:r>
            <a:endParaRPr lang="fr-FR" dirty="0"/>
          </a:p>
        </p:txBody>
      </p:sp>
      <p:pic>
        <p:nvPicPr>
          <p:cNvPr id="6" name="Image 5" descr="Une image contenant texte, capture d’écran, ligne, Tracé">
            <a:extLst>
              <a:ext uri="{FF2B5EF4-FFF2-40B4-BE49-F238E27FC236}">
                <a16:creationId xmlns:a16="http://schemas.microsoft.com/office/drawing/2014/main" id="{9BFC4D09-EBC8-325D-797E-0A4783C28E5A}"/>
              </a:ext>
            </a:extLst>
          </p:cNvPr>
          <p:cNvPicPr>
            <a:picLocks noChangeAspect="1"/>
          </p:cNvPicPr>
          <p:nvPr/>
        </p:nvPicPr>
        <p:blipFill>
          <a:blip r:embed="rId3"/>
          <a:stretch>
            <a:fillRect/>
          </a:stretch>
        </p:blipFill>
        <p:spPr>
          <a:xfrm>
            <a:off x="1662113" y="1023084"/>
            <a:ext cx="5970468" cy="3794966"/>
          </a:xfrm>
          <a:prstGeom prst="rect">
            <a:avLst/>
          </a:prstGeom>
        </p:spPr>
      </p:pic>
    </p:spTree>
    <p:extLst>
      <p:ext uri="{BB962C8B-B14F-4D97-AF65-F5344CB8AC3E}">
        <p14:creationId xmlns:p14="http://schemas.microsoft.com/office/powerpoint/2010/main" val="3547692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6878F880-F8DE-FCFF-6ABA-2802DAC1BA97}"/>
            </a:ext>
          </a:extLst>
        </p:cNvPr>
        <p:cNvGrpSpPr/>
        <p:nvPr/>
      </p:nvGrpSpPr>
      <p:grpSpPr>
        <a:xfrm>
          <a:off x="0" y="0"/>
          <a:ext cx="0" cy="0"/>
          <a:chOff x="0" y="0"/>
          <a:chExt cx="0" cy="0"/>
        </a:xfrm>
      </p:grpSpPr>
      <p:sp>
        <p:nvSpPr>
          <p:cNvPr id="4" name="Google Shape;1083;p36">
            <a:extLst>
              <a:ext uri="{FF2B5EF4-FFF2-40B4-BE49-F238E27FC236}">
                <a16:creationId xmlns:a16="http://schemas.microsoft.com/office/drawing/2014/main" id="{5ACE5FA9-D010-6516-5BB7-8B3571418A60}"/>
              </a:ext>
            </a:extLst>
          </p:cNvPr>
          <p:cNvSpPr txBox="1">
            <a:spLocks/>
          </p:cNvSpPr>
          <p:nvPr/>
        </p:nvSpPr>
        <p:spPr>
          <a:xfrm>
            <a:off x="720000" y="32545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1pPr>
            <a:lvl2pPr marR="0" lvl="1"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2pPr>
            <a:lvl3pPr marR="0" lvl="2"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3pPr>
            <a:lvl4pPr marR="0" lvl="3"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4pPr>
            <a:lvl5pPr marR="0" lvl="4"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5pPr>
            <a:lvl6pPr marR="0" lvl="5"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6pPr>
            <a:lvl7pPr marR="0" lvl="6"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7pPr>
            <a:lvl8pPr marR="0" lvl="7"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8pPr>
            <a:lvl9pPr marR="0" lvl="8"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9pPr>
          </a:lstStyle>
          <a:p>
            <a:r>
              <a:rPr lang="fr-FR"/>
              <a:t>Analyse Client</a:t>
            </a:r>
            <a:endParaRPr lang="fr-FR" dirty="0"/>
          </a:p>
        </p:txBody>
      </p:sp>
      <p:pic>
        <p:nvPicPr>
          <p:cNvPr id="3" name="Image 2" descr="Une image contenant texte, capture d’écran, Police, Tracé">
            <a:extLst>
              <a:ext uri="{FF2B5EF4-FFF2-40B4-BE49-F238E27FC236}">
                <a16:creationId xmlns:a16="http://schemas.microsoft.com/office/drawing/2014/main" id="{DF6723D8-6E30-BC8B-2041-5EA478366562}"/>
              </a:ext>
            </a:extLst>
          </p:cNvPr>
          <p:cNvPicPr>
            <a:picLocks noChangeAspect="1"/>
          </p:cNvPicPr>
          <p:nvPr/>
        </p:nvPicPr>
        <p:blipFill>
          <a:blip r:embed="rId3"/>
          <a:stretch>
            <a:fillRect/>
          </a:stretch>
        </p:blipFill>
        <p:spPr>
          <a:xfrm>
            <a:off x="1466205" y="1063250"/>
            <a:ext cx="6211590" cy="3705600"/>
          </a:xfrm>
          <a:prstGeom prst="rect">
            <a:avLst/>
          </a:prstGeom>
        </p:spPr>
      </p:pic>
    </p:spTree>
    <p:extLst>
      <p:ext uri="{BB962C8B-B14F-4D97-AF65-F5344CB8AC3E}">
        <p14:creationId xmlns:p14="http://schemas.microsoft.com/office/powerpoint/2010/main" val="355548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C776F4C7-C715-0601-DCCF-557982CD057A}"/>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9A942F60-FADE-8943-410D-F3F3E78233D5}"/>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Analyse Client</a:t>
            </a:r>
            <a:endParaRPr dirty="0"/>
          </a:p>
        </p:txBody>
      </p:sp>
      <p:pic>
        <p:nvPicPr>
          <p:cNvPr id="3" name="Image 2" descr="Une image contenant ligne, Tracé, texte, diagramme">
            <a:extLst>
              <a:ext uri="{FF2B5EF4-FFF2-40B4-BE49-F238E27FC236}">
                <a16:creationId xmlns:a16="http://schemas.microsoft.com/office/drawing/2014/main" id="{E63F37E2-7722-46D6-2DBB-A55AF5791473}"/>
              </a:ext>
            </a:extLst>
          </p:cNvPr>
          <p:cNvPicPr>
            <a:picLocks noChangeAspect="1"/>
          </p:cNvPicPr>
          <p:nvPr/>
        </p:nvPicPr>
        <p:blipFill>
          <a:blip r:embed="rId3"/>
          <a:stretch>
            <a:fillRect/>
          </a:stretch>
        </p:blipFill>
        <p:spPr>
          <a:xfrm>
            <a:off x="1114424" y="1302524"/>
            <a:ext cx="7017017" cy="3479026"/>
          </a:xfrm>
          <a:prstGeom prst="rect">
            <a:avLst/>
          </a:prstGeom>
        </p:spPr>
      </p:pic>
    </p:spTree>
    <p:extLst>
      <p:ext uri="{BB962C8B-B14F-4D97-AF65-F5344CB8AC3E}">
        <p14:creationId xmlns:p14="http://schemas.microsoft.com/office/powerpoint/2010/main" val="1722837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5901A7EE-5A3C-2981-DEF7-13B9C29CB3EB}"/>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270AB58-35CF-7F34-939E-C27A335C840F}"/>
              </a:ext>
            </a:extLst>
          </p:cNvPr>
          <p:cNvSpPr/>
          <p:nvPr/>
        </p:nvSpPr>
        <p:spPr>
          <a:xfrm>
            <a:off x="6607015" y="3206750"/>
            <a:ext cx="2343150" cy="16139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83" name="Google Shape;1083;p36">
            <a:extLst>
              <a:ext uri="{FF2B5EF4-FFF2-40B4-BE49-F238E27FC236}">
                <a16:creationId xmlns:a16="http://schemas.microsoft.com/office/drawing/2014/main" id="{E9FDA015-ED61-E783-898A-48BEBA50D35C}"/>
              </a:ext>
            </a:extLst>
          </p:cNvPr>
          <p:cNvSpPr txBox="1">
            <a:spLocks noGrp="1"/>
          </p:cNvSpPr>
          <p:nvPr>
            <p:ph type="title"/>
          </p:nvPr>
        </p:nvSpPr>
        <p:spPr>
          <a:xfrm>
            <a:off x="2746012" y="707707"/>
            <a:ext cx="365197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Analyse Ventes</a:t>
            </a:r>
            <a:endParaRPr dirty="0"/>
          </a:p>
        </p:txBody>
      </p:sp>
      <p:pic>
        <p:nvPicPr>
          <p:cNvPr id="3" name="Image 2" descr="Une image contenant texte, ligne, Tracé, diagramme">
            <a:extLst>
              <a:ext uri="{FF2B5EF4-FFF2-40B4-BE49-F238E27FC236}">
                <a16:creationId xmlns:a16="http://schemas.microsoft.com/office/drawing/2014/main" id="{0302CA35-D022-0C0B-B59A-0283222310BF}"/>
              </a:ext>
            </a:extLst>
          </p:cNvPr>
          <p:cNvPicPr>
            <a:picLocks noChangeAspect="1"/>
          </p:cNvPicPr>
          <p:nvPr/>
        </p:nvPicPr>
        <p:blipFill>
          <a:blip r:embed="rId3"/>
          <a:stretch>
            <a:fillRect/>
          </a:stretch>
        </p:blipFill>
        <p:spPr>
          <a:xfrm>
            <a:off x="343019" y="2055896"/>
            <a:ext cx="5278397" cy="2619222"/>
          </a:xfrm>
          <a:prstGeom prst="rect">
            <a:avLst/>
          </a:prstGeom>
        </p:spPr>
      </p:pic>
      <p:sp>
        <p:nvSpPr>
          <p:cNvPr id="2" name="Google Shape;1391;p44">
            <a:extLst>
              <a:ext uri="{FF2B5EF4-FFF2-40B4-BE49-F238E27FC236}">
                <a16:creationId xmlns:a16="http://schemas.microsoft.com/office/drawing/2014/main" id="{8AF98829-05F9-D7E1-FAF6-C894F6DC9CF1}"/>
              </a:ext>
            </a:extLst>
          </p:cNvPr>
          <p:cNvSpPr/>
          <p:nvPr/>
        </p:nvSpPr>
        <p:spPr>
          <a:xfrm>
            <a:off x="5949949" y="1955504"/>
            <a:ext cx="3000215" cy="518287"/>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9600"/>
              <a:buFont typeface="Arial"/>
              <a:buNone/>
              <a:tabLst/>
              <a:defRPr/>
            </a:pPr>
            <a:r>
              <a:rPr lang="en" sz="2000" dirty="0">
                <a:solidFill>
                  <a:schemeClr val="accent1"/>
                </a:solidFill>
                <a:latin typeface="Kanit Medium"/>
                <a:cs typeface="Kanit Medium"/>
              </a:rPr>
              <a:t>345505 Transactions</a:t>
            </a:r>
            <a:endParaRPr lang="fr-FR" sz="2000" dirty="0">
              <a:solidFill>
                <a:schemeClr val="accent1"/>
              </a:solidFill>
              <a:latin typeface="Kanit Medium"/>
              <a:cs typeface="Kanit Medium"/>
            </a:endParaRPr>
          </a:p>
        </p:txBody>
      </p:sp>
      <p:sp>
        <p:nvSpPr>
          <p:cNvPr id="4" name="Google Shape;1391;p44">
            <a:extLst>
              <a:ext uri="{FF2B5EF4-FFF2-40B4-BE49-F238E27FC236}">
                <a16:creationId xmlns:a16="http://schemas.microsoft.com/office/drawing/2014/main" id="{F815203B-A126-86E9-2B1C-E35F5DACD45C}"/>
              </a:ext>
            </a:extLst>
          </p:cNvPr>
          <p:cNvSpPr/>
          <p:nvPr/>
        </p:nvSpPr>
        <p:spPr>
          <a:xfrm>
            <a:off x="5949949" y="2847220"/>
            <a:ext cx="3000215" cy="518287"/>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9600"/>
              <a:buFont typeface="Arial"/>
              <a:buNone/>
              <a:tabLst/>
              <a:defRPr/>
            </a:pPr>
            <a:r>
              <a:rPr lang="en" sz="2000" dirty="0">
                <a:solidFill>
                  <a:schemeClr val="accent1"/>
                </a:solidFill>
                <a:latin typeface="Kanit Medium"/>
                <a:cs typeface="Kanit Medium"/>
              </a:rPr>
              <a:t>Panier moyen: 34.81€</a:t>
            </a:r>
            <a:endParaRPr lang="fr-FR" sz="2000" dirty="0">
              <a:solidFill>
                <a:schemeClr val="accent1"/>
              </a:solidFill>
              <a:latin typeface="Kanit Medium"/>
              <a:cs typeface="Kanit Medium"/>
            </a:endParaRPr>
          </a:p>
        </p:txBody>
      </p:sp>
      <p:sp>
        <p:nvSpPr>
          <p:cNvPr id="5" name="Google Shape;1391;p44">
            <a:extLst>
              <a:ext uri="{FF2B5EF4-FFF2-40B4-BE49-F238E27FC236}">
                <a16:creationId xmlns:a16="http://schemas.microsoft.com/office/drawing/2014/main" id="{B412B3F9-76E1-F6B1-FFF3-9CCCAA5D2E22}"/>
              </a:ext>
            </a:extLst>
          </p:cNvPr>
          <p:cNvSpPr/>
          <p:nvPr/>
        </p:nvSpPr>
        <p:spPr>
          <a:xfrm>
            <a:off x="5949949" y="3738936"/>
            <a:ext cx="3000215" cy="518287"/>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9600"/>
              <a:buFont typeface="Arial"/>
              <a:buNone/>
              <a:tabLst/>
              <a:defRPr/>
            </a:pPr>
            <a:r>
              <a:rPr lang="en" sz="2000" dirty="0">
                <a:solidFill>
                  <a:schemeClr val="accent1"/>
                </a:solidFill>
                <a:latin typeface="Kanit Medium"/>
                <a:cs typeface="Kanit Medium"/>
              </a:rPr>
              <a:t>Transactions/Client: 40</a:t>
            </a:r>
            <a:endParaRPr lang="fr-FR" sz="2000" dirty="0">
              <a:solidFill>
                <a:schemeClr val="accent1"/>
              </a:solidFill>
              <a:latin typeface="Kanit Medium"/>
              <a:cs typeface="Kanit Medium"/>
            </a:endParaRPr>
          </a:p>
        </p:txBody>
      </p:sp>
    </p:spTree>
    <p:extLst>
      <p:ext uri="{BB962C8B-B14F-4D97-AF65-F5344CB8AC3E}">
        <p14:creationId xmlns:p14="http://schemas.microsoft.com/office/powerpoint/2010/main" val="2169089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AB11D3C6-7DA1-D39E-3248-AA67D1154C2C}"/>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3C3189E8-E306-3A8A-EF02-17E8BB13C394}"/>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Analyse Ventes</a:t>
            </a:r>
            <a:endParaRPr dirty="0"/>
          </a:p>
        </p:txBody>
      </p:sp>
      <p:pic>
        <p:nvPicPr>
          <p:cNvPr id="3" name="Image 2" descr="Une image contenant diagramme, texte, Tracé, ligne">
            <a:extLst>
              <a:ext uri="{FF2B5EF4-FFF2-40B4-BE49-F238E27FC236}">
                <a16:creationId xmlns:a16="http://schemas.microsoft.com/office/drawing/2014/main" id="{C013ACF0-1341-1D21-EB83-F3137D034AB5}"/>
              </a:ext>
            </a:extLst>
          </p:cNvPr>
          <p:cNvPicPr>
            <a:picLocks noChangeAspect="1"/>
          </p:cNvPicPr>
          <p:nvPr/>
        </p:nvPicPr>
        <p:blipFill>
          <a:blip r:embed="rId3"/>
          <a:stretch>
            <a:fillRect/>
          </a:stretch>
        </p:blipFill>
        <p:spPr>
          <a:xfrm>
            <a:off x="823912" y="1150124"/>
            <a:ext cx="7400925" cy="3669366"/>
          </a:xfrm>
          <a:prstGeom prst="rect">
            <a:avLst/>
          </a:prstGeom>
        </p:spPr>
      </p:pic>
    </p:spTree>
    <p:extLst>
      <p:ext uri="{BB962C8B-B14F-4D97-AF65-F5344CB8AC3E}">
        <p14:creationId xmlns:p14="http://schemas.microsoft.com/office/powerpoint/2010/main" val="1667445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A9C75A73-9966-1910-C642-87D06B152658}"/>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B7628CED-5A7B-367B-4D3E-07CC80EB9AEC}"/>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Analyse Produit</a:t>
            </a:r>
            <a:endParaRPr dirty="0"/>
          </a:p>
        </p:txBody>
      </p:sp>
      <p:pic>
        <p:nvPicPr>
          <p:cNvPr id="4" name="Image 3" descr="Une image contenant texte, capture d’écran, Tracé, diagramme">
            <a:extLst>
              <a:ext uri="{FF2B5EF4-FFF2-40B4-BE49-F238E27FC236}">
                <a16:creationId xmlns:a16="http://schemas.microsoft.com/office/drawing/2014/main" id="{A23CDC54-C937-8781-594E-63D79E514FDB}"/>
              </a:ext>
            </a:extLst>
          </p:cNvPr>
          <p:cNvPicPr>
            <a:picLocks noChangeAspect="1"/>
          </p:cNvPicPr>
          <p:nvPr/>
        </p:nvPicPr>
        <p:blipFill>
          <a:blip r:embed="rId3"/>
          <a:stretch>
            <a:fillRect/>
          </a:stretch>
        </p:blipFill>
        <p:spPr>
          <a:xfrm>
            <a:off x="926306" y="1514077"/>
            <a:ext cx="7291387" cy="3089660"/>
          </a:xfrm>
          <a:prstGeom prst="rect">
            <a:avLst/>
          </a:prstGeom>
        </p:spPr>
      </p:pic>
    </p:spTree>
    <p:extLst>
      <p:ext uri="{BB962C8B-B14F-4D97-AF65-F5344CB8AC3E}">
        <p14:creationId xmlns:p14="http://schemas.microsoft.com/office/powerpoint/2010/main" val="155617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0"/>
        <p:cNvGrpSpPr/>
        <p:nvPr/>
      </p:nvGrpSpPr>
      <p:grpSpPr>
        <a:xfrm>
          <a:off x="0" y="0"/>
          <a:ext cx="0" cy="0"/>
          <a:chOff x="0" y="0"/>
          <a:chExt cx="0" cy="0"/>
        </a:xfrm>
      </p:grpSpPr>
      <p:sp>
        <p:nvSpPr>
          <p:cNvPr id="851" name="Google Shape;851;p32"/>
          <p:cNvSpPr txBox="1">
            <a:spLocks noGrp="1"/>
          </p:cNvSpPr>
          <p:nvPr>
            <p:ph type="title"/>
          </p:nvPr>
        </p:nvSpPr>
        <p:spPr>
          <a:xfrm>
            <a:off x="2179299" y="552595"/>
            <a:ext cx="6155765" cy="1859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000" dirty="0"/>
              <a:t>Contexte et spécifications des données</a:t>
            </a:r>
            <a:endParaRPr sz="4000" dirty="0"/>
          </a:p>
        </p:txBody>
      </p:sp>
      <p:sp>
        <p:nvSpPr>
          <p:cNvPr id="852" name="Google Shape;852;p32"/>
          <p:cNvSpPr txBox="1">
            <a:spLocks noGrp="1"/>
          </p:cNvSpPr>
          <p:nvPr>
            <p:ph type="title" idx="2"/>
          </p:nvPr>
        </p:nvSpPr>
        <p:spPr>
          <a:xfrm>
            <a:off x="1169552" y="699137"/>
            <a:ext cx="1089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grpSp>
        <p:nvGrpSpPr>
          <p:cNvPr id="853" name="Google Shape;853;p32"/>
          <p:cNvGrpSpPr/>
          <p:nvPr/>
        </p:nvGrpSpPr>
        <p:grpSpPr>
          <a:xfrm flipH="1">
            <a:off x="2338269" y="2172947"/>
            <a:ext cx="3048536" cy="2423816"/>
            <a:chOff x="1102875" y="1177200"/>
            <a:chExt cx="1729175" cy="1374825"/>
          </a:xfrm>
        </p:grpSpPr>
        <p:sp>
          <p:nvSpPr>
            <p:cNvPr id="854" name="Google Shape;854;p32"/>
            <p:cNvSpPr/>
            <p:nvPr/>
          </p:nvSpPr>
          <p:spPr>
            <a:xfrm>
              <a:off x="1978275" y="1330650"/>
              <a:ext cx="333600" cy="394375"/>
            </a:xfrm>
            <a:custGeom>
              <a:avLst/>
              <a:gdLst/>
              <a:ahLst/>
              <a:cxnLst/>
              <a:rect l="l" t="t" r="r" b="b"/>
              <a:pathLst>
                <a:path w="13344" h="15775" extrusionOk="0">
                  <a:moveTo>
                    <a:pt x="10571" y="0"/>
                  </a:moveTo>
                  <a:cubicBezTo>
                    <a:pt x="10522" y="0"/>
                    <a:pt x="10473" y="13"/>
                    <a:pt x="10426" y="39"/>
                  </a:cubicBezTo>
                  <a:cubicBezTo>
                    <a:pt x="9727" y="465"/>
                    <a:pt x="8602" y="1164"/>
                    <a:pt x="8359" y="1407"/>
                  </a:cubicBezTo>
                  <a:cubicBezTo>
                    <a:pt x="8055" y="1802"/>
                    <a:pt x="7721" y="3504"/>
                    <a:pt x="7721" y="3504"/>
                  </a:cubicBezTo>
                  <a:cubicBezTo>
                    <a:pt x="7721" y="3504"/>
                    <a:pt x="1672" y="10465"/>
                    <a:pt x="851" y="12319"/>
                  </a:cubicBezTo>
                  <a:cubicBezTo>
                    <a:pt x="0" y="14143"/>
                    <a:pt x="699" y="15359"/>
                    <a:pt x="699" y="15359"/>
                  </a:cubicBezTo>
                  <a:cubicBezTo>
                    <a:pt x="699" y="15359"/>
                    <a:pt x="1210" y="15774"/>
                    <a:pt x="2038" y="15774"/>
                  </a:cubicBezTo>
                  <a:cubicBezTo>
                    <a:pt x="2535" y="15774"/>
                    <a:pt x="3146" y="15625"/>
                    <a:pt x="3830" y="15146"/>
                  </a:cubicBezTo>
                  <a:cubicBezTo>
                    <a:pt x="5684" y="13839"/>
                    <a:pt x="10578" y="4264"/>
                    <a:pt x="10578" y="4264"/>
                  </a:cubicBezTo>
                  <a:lnTo>
                    <a:pt x="13344" y="2380"/>
                  </a:lnTo>
                  <a:lnTo>
                    <a:pt x="13101" y="1924"/>
                  </a:lnTo>
                  <a:cubicBezTo>
                    <a:pt x="13101" y="1924"/>
                    <a:pt x="12493" y="1225"/>
                    <a:pt x="12037" y="1133"/>
                  </a:cubicBezTo>
                  <a:cubicBezTo>
                    <a:pt x="12016" y="1131"/>
                    <a:pt x="11993" y="1129"/>
                    <a:pt x="11967" y="1129"/>
                  </a:cubicBezTo>
                  <a:cubicBezTo>
                    <a:pt x="11424" y="1129"/>
                    <a:pt x="9818" y="1711"/>
                    <a:pt x="9818" y="1711"/>
                  </a:cubicBezTo>
                  <a:cubicBezTo>
                    <a:pt x="9818" y="1711"/>
                    <a:pt x="10791" y="951"/>
                    <a:pt x="10882" y="343"/>
                  </a:cubicBezTo>
                  <a:cubicBezTo>
                    <a:pt x="10906" y="153"/>
                    <a:pt x="10744" y="0"/>
                    <a:pt x="10571"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2242700" y="1391650"/>
              <a:ext cx="60075" cy="45625"/>
            </a:xfrm>
            <a:custGeom>
              <a:avLst/>
              <a:gdLst/>
              <a:ahLst/>
              <a:cxnLst/>
              <a:rect l="l" t="t" r="r" b="b"/>
              <a:pathLst>
                <a:path w="2403" h="1825" fill="none" extrusionOk="0">
                  <a:moveTo>
                    <a:pt x="1" y="1824"/>
                  </a:moveTo>
                  <a:cubicBezTo>
                    <a:pt x="1" y="1672"/>
                    <a:pt x="2402" y="213"/>
                    <a:pt x="2402" y="213"/>
                  </a:cubicBezTo>
                  <a:cubicBezTo>
                    <a:pt x="2402" y="213"/>
                    <a:pt x="2311" y="0"/>
                    <a:pt x="1946" y="0"/>
                  </a:cubicBezTo>
                  <a:cubicBezTo>
                    <a:pt x="1612" y="0"/>
                    <a:pt x="639" y="548"/>
                    <a:pt x="639" y="548"/>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2254875" y="1376450"/>
              <a:ext cx="47125" cy="15225"/>
            </a:xfrm>
            <a:custGeom>
              <a:avLst/>
              <a:gdLst/>
              <a:ahLst/>
              <a:cxnLst/>
              <a:rect l="l" t="t" r="r" b="b"/>
              <a:pathLst>
                <a:path w="1885" h="609" fill="none" extrusionOk="0">
                  <a:moveTo>
                    <a:pt x="0" y="608"/>
                  </a:moveTo>
                  <a:lnTo>
                    <a:pt x="1885"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2"/>
            <p:cNvSpPr/>
            <p:nvPr/>
          </p:nvSpPr>
          <p:spPr>
            <a:xfrm>
              <a:off x="2250300" y="1365050"/>
              <a:ext cx="40300" cy="13700"/>
            </a:xfrm>
            <a:custGeom>
              <a:avLst/>
              <a:gdLst/>
              <a:ahLst/>
              <a:cxnLst/>
              <a:rect l="l" t="t" r="r" b="b"/>
              <a:pathLst>
                <a:path w="1612" h="548" fill="none" extrusionOk="0">
                  <a:moveTo>
                    <a:pt x="1" y="548"/>
                  </a:moveTo>
                  <a:lnTo>
                    <a:pt x="1612" y="1"/>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2"/>
            <p:cNvSpPr/>
            <p:nvPr/>
          </p:nvSpPr>
          <p:spPr>
            <a:xfrm>
              <a:off x="2223700" y="1339225"/>
              <a:ext cx="26625" cy="69925"/>
            </a:xfrm>
            <a:custGeom>
              <a:avLst/>
              <a:gdLst/>
              <a:ahLst/>
              <a:cxnLst/>
              <a:rect l="l" t="t" r="r" b="b"/>
              <a:pathLst>
                <a:path w="1065" h="2797" fill="none" extrusionOk="0">
                  <a:moveTo>
                    <a:pt x="1065" y="0"/>
                  </a:moveTo>
                  <a:cubicBezTo>
                    <a:pt x="1065" y="0"/>
                    <a:pt x="518" y="1125"/>
                    <a:pt x="1" y="1398"/>
                  </a:cubicBezTo>
                  <a:cubicBezTo>
                    <a:pt x="1" y="1398"/>
                    <a:pt x="487" y="2219"/>
                    <a:pt x="62" y="2797"/>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a:off x="1860475" y="1435575"/>
              <a:ext cx="220400" cy="295375"/>
            </a:xfrm>
            <a:custGeom>
              <a:avLst/>
              <a:gdLst/>
              <a:ahLst/>
              <a:cxnLst/>
              <a:rect l="l" t="t" r="r" b="b"/>
              <a:pathLst>
                <a:path w="8816" h="11815" extrusionOk="0">
                  <a:moveTo>
                    <a:pt x="2206" y="0"/>
                  </a:moveTo>
                  <a:cubicBezTo>
                    <a:pt x="1556" y="0"/>
                    <a:pt x="1065" y="189"/>
                    <a:pt x="1065" y="189"/>
                  </a:cubicBezTo>
                  <a:cubicBezTo>
                    <a:pt x="1065" y="189"/>
                    <a:pt x="1" y="857"/>
                    <a:pt x="1" y="2012"/>
                  </a:cubicBezTo>
                  <a:cubicBezTo>
                    <a:pt x="1" y="3168"/>
                    <a:pt x="4378" y="10432"/>
                    <a:pt x="4378" y="10432"/>
                  </a:cubicBezTo>
                  <a:cubicBezTo>
                    <a:pt x="4378" y="10432"/>
                    <a:pt x="5093" y="11814"/>
                    <a:pt x="6481" y="11814"/>
                  </a:cubicBezTo>
                  <a:cubicBezTo>
                    <a:pt x="6660" y="11814"/>
                    <a:pt x="6851" y="11791"/>
                    <a:pt x="7053" y="11739"/>
                  </a:cubicBezTo>
                  <a:cubicBezTo>
                    <a:pt x="8816" y="11283"/>
                    <a:pt x="8420" y="9611"/>
                    <a:pt x="8420" y="9611"/>
                  </a:cubicBezTo>
                  <a:cubicBezTo>
                    <a:pt x="8420" y="9611"/>
                    <a:pt x="5746" y="3168"/>
                    <a:pt x="4530" y="1253"/>
                  </a:cubicBezTo>
                  <a:cubicBezTo>
                    <a:pt x="3870" y="239"/>
                    <a:pt x="2938" y="0"/>
                    <a:pt x="2206" y="0"/>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2"/>
            <p:cNvSpPr/>
            <p:nvPr/>
          </p:nvSpPr>
          <p:spPr>
            <a:xfrm>
              <a:off x="1839975" y="1427375"/>
              <a:ext cx="192275" cy="220375"/>
            </a:xfrm>
            <a:custGeom>
              <a:avLst/>
              <a:gdLst/>
              <a:ahLst/>
              <a:cxnLst/>
              <a:rect l="l" t="t" r="r" b="b"/>
              <a:pathLst>
                <a:path w="7691" h="8815" extrusionOk="0">
                  <a:moveTo>
                    <a:pt x="3313" y="0"/>
                  </a:moveTo>
                  <a:cubicBezTo>
                    <a:pt x="0" y="1915"/>
                    <a:pt x="1763" y="8815"/>
                    <a:pt x="3070" y="8815"/>
                  </a:cubicBezTo>
                  <a:cubicBezTo>
                    <a:pt x="4377" y="8754"/>
                    <a:pt x="7690" y="5836"/>
                    <a:pt x="7690" y="5836"/>
                  </a:cubicBezTo>
                  <a:cubicBezTo>
                    <a:pt x="7690" y="5836"/>
                    <a:pt x="6535" y="3070"/>
                    <a:pt x="5775" y="1763"/>
                  </a:cubicBezTo>
                  <a:cubicBezTo>
                    <a:pt x="4985" y="456"/>
                    <a:pt x="3313" y="0"/>
                    <a:pt x="33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2"/>
            <p:cNvSpPr/>
            <p:nvPr/>
          </p:nvSpPr>
          <p:spPr>
            <a:xfrm>
              <a:off x="1874150" y="2054275"/>
              <a:ext cx="46400" cy="448350"/>
            </a:xfrm>
            <a:custGeom>
              <a:avLst/>
              <a:gdLst/>
              <a:ahLst/>
              <a:cxnLst/>
              <a:rect l="l" t="t" r="r" b="b"/>
              <a:pathLst>
                <a:path w="1856" h="17934" fill="none" extrusionOk="0">
                  <a:moveTo>
                    <a:pt x="1" y="0"/>
                  </a:moveTo>
                  <a:lnTo>
                    <a:pt x="1855" y="17934"/>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2"/>
            <p:cNvSpPr/>
            <p:nvPr/>
          </p:nvSpPr>
          <p:spPr>
            <a:xfrm>
              <a:off x="1761700" y="2053500"/>
              <a:ext cx="40300" cy="449125"/>
            </a:xfrm>
            <a:custGeom>
              <a:avLst/>
              <a:gdLst/>
              <a:ahLst/>
              <a:cxnLst/>
              <a:rect l="l" t="t" r="r" b="b"/>
              <a:pathLst>
                <a:path w="1612" h="17965" fill="none" extrusionOk="0">
                  <a:moveTo>
                    <a:pt x="0" y="1"/>
                  </a:moveTo>
                  <a:lnTo>
                    <a:pt x="161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2"/>
            <p:cNvSpPr/>
            <p:nvPr/>
          </p:nvSpPr>
          <p:spPr>
            <a:xfrm>
              <a:off x="1518525" y="2053500"/>
              <a:ext cx="40300" cy="449125"/>
            </a:xfrm>
            <a:custGeom>
              <a:avLst/>
              <a:gdLst/>
              <a:ahLst/>
              <a:cxnLst/>
              <a:rect l="l" t="t" r="r" b="b"/>
              <a:pathLst>
                <a:path w="1612" h="17965" fill="none" extrusionOk="0">
                  <a:moveTo>
                    <a:pt x="1612" y="1"/>
                  </a:moveTo>
                  <a:lnTo>
                    <a:pt x="1" y="17965"/>
                  </a:lnTo>
                </a:path>
              </a:pathLst>
            </a:custGeom>
            <a:noFill/>
            <a:ln w="381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2"/>
            <p:cNvSpPr/>
            <p:nvPr/>
          </p:nvSpPr>
          <p:spPr>
            <a:xfrm>
              <a:off x="1444825" y="1606700"/>
              <a:ext cx="374650" cy="453675"/>
            </a:xfrm>
            <a:custGeom>
              <a:avLst/>
              <a:gdLst/>
              <a:ahLst/>
              <a:cxnLst/>
              <a:rect l="l" t="t" r="r" b="b"/>
              <a:pathLst>
                <a:path w="14986" h="18147" extrusionOk="0">
                  <a:moveTo>
                    <a:pt x="973" y="0"/>
                  </a:moveTo>
                  <a:cubicBezTo>
                    <a:pt x="426" y="0"/>
                    <a:pt x="0" y="487"/>
                    <a:pt x="61" y="1034"/>
                  </a:cubicBezTo>
                  <a:lnTo>
                    <a:pt x="2280" y="17356"/>
                  </a:lnTo>
                  <a:cubicBezTo>
                    <a:pt x="2341" y="17812"/>
                    <a:pt x="2736" y="18147"/>
                    <a:pt x="3192" y="18147"/>
                  </a:cubicBezTo>
                  <a:lnTo>
                    <a:pt x="13982" y="18147"/>
                  </a:lnTo>
                  <a:cubicBezTo>
                    <a:pt x="14560" y="18147"/>
                    <a:pt x="14985" y="17660"/>
                    <a:pt x="14894" y="17113"/>
                  </a:cubicBezTo>
                  <a:lnTo>
                    <a:pt x="12706" y="791"/>
                  </a:lnTo>
                  <a:cubicBezTo>
                    <a:pt x="12645" y="335"/>
                    <a:pt x="12250" y="0"/>
                    <a:pt x="117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2"/>
            <p:cNvSpPr/>
            <p:nvPr/>
          </p:nvSpPr>
          <p:spPr>
            <a:xfrm>
              <a:off x="1615800" y="2023875"/>
              <a:ext cx="319175" cy="37250"/>
            </a:xfrm>
            <a:custGeom>
              <a:avLst/>
              <a:gdLst/>
              <a:ahLst/>
              <a:cxnLst/>
              <a:rect l="l" t="t" r="r" b="b"/>
              <a:pathLst>
                <a:path w="12767" h="1490" extrusionOk="0">
                  <a:moveTo>
                    <a:pt x="0" y="1"/>
                  </a:moveTo>
                  <a:lnTo>
                    <a:pt x="0" y="1490"/>
                  </a:lnTo>
                  <a:lnTo>
                    <a:pt x="12767" y="1490"/>
                  </a:lnTo>
                  <a:cubicBezTo>
                    <a:pt x="12767" y="669"/>
                    <a:pt x="12098" y="1"/>
                    <a:pt x="113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2"/>
            <p:cNvSpPr/>
            <p:nvPr/>
          </p:nvSpPr>
          <p:spPr>
            <a:xfrm>
              <a:off x="1792850" y="2401550"/>
              <a:ext cx="157325" cy="113850"/>
            </a:xfrm>
            <a:custGeom>
              <a:avLst/>
              <a:gdLst/>
              <a:ahLst/>
              <a:cxnLst/>
              <a:rect l="l" t="t" r="r" b="b"/>
              <a:pathLst>
                <a:path w="6293" h="4554" extrusionOk="0">
                  <a:moveTo>
                    <a:pt x="3314" y="0"/>
                  </a:moveTo>
                  <a:lnTo>
                    <a:pt x="1125" y="213"/>
                  </a:lnTo>
                  <a:lnTo>
                    <a:pt x="1" y="4438"/>
                  </a:lnTo>
                  <a:cubicBezTo>
                    <a:pt x="1" y="4438"/>
                    <a:pt x="3367" y="4553"/>
                    <a:pt x="5151" y="4553"/>
                  </a:cubicBezTo>
                  <a:cubicBezTo>
                    <a:pt x="5788" y="4553"/>
                    <a:pt x="6224" y="4539"/>
                    <a:pt x="6232" y="4499"/>
                  </a:cubicBezTo>
                  <a:cubicBezTo>
                    <a:pt x="6293" y="4347"/>
                    <a:pt x="3800" y="2857"/>
                    <a:pt x="3800" y="2857"/>
                  </a:cubicBezTo>
                  <a:lnTo>
                    <a:pt x="3010" y="1793"/>
                  </a:lnTo>
                  <a:lnTo>
                    <a:pt x="331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2"/>
            <p:cNvSpPr/>
            <p:nvPr/>
          </p:nvSpPr>
          <p:spPr>
            <a:xfrm>
              <a:off x="2182675" y="2401550"/>
              <a:ext cx="157325" cy="113850"/>
            </a:xfrm>
            <a:custGeom>
              <a:avLst/>
              <a:gdLst/>
              <a:ahLst/>
              <a:cxnLst/>
              <a:rect l="l" t="t" r="r" b="b"/>
              <a:pathLst>
                <a:path w="6293" h="4554" extrusionOk="0">
                  <a:moveTo>
                    <a:pt x="2311" y="0"/>
                  </a:moveTo>
                  <a:lnTo>
                    <a:pt x="122" y="213"/>
                  </a:lnTo>
                  <a:lnTo>
                    <a:pt x="1" y="4438"/>
                  </a:lnTo>
                  <a:cubicBezTo>
                    <a:pt x="1" y="4438"/>
                    <a:pt x="3351" y="4553"/>
                    <a:pt x="5138" y="4553"/>
                  </a:cubicBezTo>
                  <a:cubicBezTo>
                    <a:pt x="5777" y="4553"/>
                    <a:pt x="6216" y="4539"/>
                    <a:pt x="6232" y="4499"/>
                  </a:cubicBezTo>
                  <a:cubicBezTo>
                    <a:pt x="6293" y="4347"/>
                    <a:pt x="3770" y="2857"/>
                    <a:pt x="3770" y="2857"/>
                  </a:cubicBezTo>
                  <a:lnTo>
                    <a:pt x="2949" y="1976"/>
                  </a:lnTo>
                  <a:lnTo>
                    <a:pt x="23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2"/>
            <p:cNvSpPr/>
            <p:nvPr/>
          </p:nvSpPr>
          <p:spPr>
            <a:xfrm>
              <a:off x="1706975" y="1830875"/>
              <a:ext cx="541850" cy="582100"/>
            </a:xfrm>
            <a:custGeom>
              <a:avLst/>
              <a:gdLst/>
              <a:ahLst/>
              <a:cxnLst/>
              <a:rect l="l" t="t" r="r" b="b"/>
              <a:pathLst>
                <a:path w="21674" h="23284" extrusionOk="0">
                  <a:moveTo>
                    <a:pt x="6262" y="0"/>
                  </a:moveTo>
                  <a:lnTo>
                    <a:pt x="1" y="3040"/>
                  </a:lnTo>
                  <a:cubicBezTo>
                    <a:pt x="1" y="3040"/>
                    <a:pt x="1217" y="7052"/>
                    <a:pt x="6931" y="7721"/>
                  </a:cubicBezTo>
                  <a:cubicBezTo>
                    <a:pt x="8727" y="7931"/>
                    <a:pt x="10130" y="8003"/>
                    <a:pt x="11209" y="8003"/>
                  </a:cubicBezTo>
                  <a:cubicBezTo>
                    <a:pt x="13563" y="8003"/>
                    <a:pt x="14378" y="7660"/>
                    <a:pt x="14378" y="7660"/>
                  </a:cubicBezTo>
                  <a:lnTo>
                    <a:pt x="19059" y="23283"/>
                  </a:lnTo>
                  <a:lnTo>
                    <a:pt x="21582" y="23283"/>
                  </a:lnTo>
                  <a:cubicBezTo>
                    <a:pt x="21673" y="17569"/>
                    <a:pt x="20214" y="9332"/>
                    <a:pt x="19515" y="5806"/>
                  </a:cubicBezTo>
                  <a:cubicBezTo>
                    <a:pt x="19302" y="4711"/>
                    <a:pt x="18542" y="3800"/>
                    <a:pt x="17509" y="3374"/>
                  </a:cubicBezTo>
                  <a:cubicBezTo>
                    <a:pt x="12342" y="1186"/>
                    <a:pt x="6262" y="0"/>
                    <a:pt x="62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2"/>
            <p:cNvSpPr/>
            <p:nvPr/>
          </p:nvSpPr>
          <p:spPr>
            <a:xfrm>
              <a:off x="1569450" y="1818700"/>
              <a:ext cx="436950" cy="600350"/>
            </a:xfrm>
            <a:custGeom>
              <a:avLst/>
              <a:gdLst/>
              <a:ahLst/>
              <a:cxnLst/>
              <a:rect l="l" t="t" r="r" b="b"/>
              <a:pathLst>
                <a:path w="17478" h="24014" extrusionOk="0">
                  <a:moveTo>
                    <a:pt x="3253" y="1"/>
                  </a:moveTo>
                  <a:cubicBezTo>
                    <a:pt x="3253" y="1"/>
                    <a:pt x="0" y="5533"/>
                    <a:pt x="3101" y="7448"/>
                  </a:cubicBezTo>
                  <a:cubicBezTo>
                    <a:pt x="4602" y="8360"/>
                    <a:pt x="6618" y="8596"/>
                    <a:pt x="8296" y="8596"/>
                  </a:cubicBezTo>
                  <a:cubicBezTo>
                    <a:pt x="10084" y="8596"/>
                    <a:pt x="11490" y="8329"/>
                    <a:pt x="11490" y="8329"/>
                  </a:cubicBezTo>
                  <a:lnTo>
                    <a:pt x="11490" y="8329"/>
                  </a:lnTo>
                  <a:lnTo>
                    <a:pt x="9484" y="23922"/>
                  </a:lnTo>
                  <a:lnTo>
                    <a:pt x="12584" y="24013"/>
                  </a:lnTo>
                  <a:cubicBezTo>
                    <a:pt x="12584" y="24013"/>
                    <a:pt x="16292" y="11612"/>
                    <a:pt x="17265" y="6445"/>
                  </a:cubicBezTo>
                  <a:cubicBezTo>
                    <a:pt x="17478" y="5320"/>
                    <a:pt x="16931" y="4165"/>
                    <a:pt x="15867" y="3618"/>
                  </a:cubicBezTo>
                  <a:lnTo>
                    <a:pt x="10213" y="761"/>
                  </a:lnTo>
                  <a:lnTo>
                    <a:pt x="32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2"/>
            <p:cNvSpPr/>
            <p:nvPr/>
          </p:nvSpPr>
          <p:spPr>
            <a:xfrm>
              <a:off x="1865050" y="2472975"/>
              <a:ext cx="22050" cy="16750"/>
            </a:xfrm>
            <a:custGeom>
              <a:avLst/>
              <a:gdLst/>
              <a:ahLst/>
              <a:cxnLst/>
              <a:rect l="l" t="t" r="r" b="b"/>
              <a:pathLst>
                <a:path w="882" h="670" fill="none" extrusionOk="0">
                  <a:moveTo>
                    <a:pt x="882" y="0"/>
                  </a:moveTo>
                  <a:lnTo>
                    <a:pt x="0"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2"/>
            <p:cNvSpPr/>
            <p:nvPr/>
          </p:nvSpPr>
          <p:spPr>
            <a:xfrm>
              <a:off x="1852125" y="2454725"/>
              <a:ext cx="22825" cy="12950"/>
            </a:xfrm>
            <a:custGeom>
              <a:avLst/>
              <a:gdLst/>
              <a:ahLst/>
              <a:cxnLst/>
              <a:rect l="l" t="t" r="r" b="b"/>
              <a:pathLst>
                <a:path w="913" h="518" fill="none" extrusionOk="0">
                  <a:moveTo>
                    <a:pt x="912" y="1"/>
                  </a:moveTo>
                  <a:lnTo>
                    <a:pt x="0" y="518"/>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2"/>
            <p:cNvSpPr/>
            <p:nvPr/>
          </p:nvSpPr>
          <p:spPr>
            <a:xfrm>
              <a:off x="2265500" y="2472975"/>
              <a:ext cx="11425" cy="20550"/>
            </a:xfrm>
            <a:custGeom>
              <a:avLst/>
              <a:gdLst/>
              <a:ahLst/>
              <a:cxnLst/>
              <a:rect l="l" t="t" r="r" b="b"/>
              <a:pathLst>
                <a:path w="457" h="822" fill="none" extrusionOk="0">
                  <a:moveTo>
                    <a:pt x="457" y="0"/>
                  </a:moveTo>
                  <a:lnTo>
                    <a:pt x="1" y="82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2"/>
            <p:cNvSpPr/>
            <p:nvPr/>
          </p:nvSpPr>
          <p:spPr>
            <a:xfrm>
              <a:off x="2240425" y="2450925"/>
              <a:ext cx="15975" cy="24350"/>
            </a:xfrm>
            <a:custGeom>
              <a:avLst/>
              <a:gdLst/>
              <a:ahLst/>
              <a:cxnLst/>
              <a:rect l="l" t="t" r="r" b="b"/>
              <a:pathLst>
                <a:path w="639" h="974" fill="none" extrusionOk="0">
                  <a:moveTo>
                    <a:pt x="639" y="1"/>
                  </a:moveTo>
                  <a:lnTo>
                    <a:pt x="1" y="974"/>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2"/>
            <p:cNvSpPr/>
            <p:nvPr/>
          </p:nvSpPr>
          <p:spPr>
            <a:xfrm>
              <a:off x="1623400" y="1405150"/>
              <a:ext cx="356400" cy="446250"/>
            </a:xfrm>
            <a:custGeom>
              <a:avLst/>
              <a:gdLst/>
              <a:ahLst/>
              <a:cxnLst/>
              <a:rect l="l" t="t" r="r" b="b"/>
              <a:pathLst>
                <a:path w="14256" h="17850" extrusionOk="0">
                  <a:moveTo>
                    <a:pt x="4370" y="0"/>
                  </a:moveTo>
                  <a:cubicBezTo>
                    <a:pt x="3444" y="0"/>
                    <a:pt x="1742" y="47"/>
                    <a:pt x="1155" y="372"/>
                  </a:cubicBezTo>
                  <a:cubicBezTo>
                    <a:pt x="152" y="2439"/>
                    <a:pt x="0" y="10646"/>
                    <a:pt x="0" y="10646"/>
                  </a:cubicBezTo>
                  <a:cubicBezTo>
                    <a:pt x="0" y="10646"/>
                    <a:pt x="152" y="13959"/>
                    <a:pt x="274" y="15874"/>
                  </a:cubicBezTo>
                  <a:cubicBezTo>
                    <a:pt x="335" y="16664"/>
                    <a:pt x="943" y="17333"/>
                    <a:pt x="1733" y="17424"/>
                  </a:cubicBezTo>
                  <a:cubicBezTo>
                    <a:pt x="4347" y="17698"/>
                    <a:pt x="9484" y="17850"/>
                    <a:pt x="9484" y="17850"/>
                  </a:cubicBezTo>
                  <a:cubicBezTo>
                    <a:pt x="9484" y="17850"/>
                    <a:pt x="11125" y="17819"/>
                    <a:pt x="11368" y="17211"/>
                  </a:cubicBezTo>
                  <a:cubicBezTo>
                    <a:pt x="11581" y="16604"/>
                    <a:pt x="11247" y="13655"/>
                    <a:pt x="11247" y="13655"/>
                  </a:cubicBezTo>
                  <a:cubicBezTo>
                    <a:pt x="11247" y="13655"/>
                    <a:pt x="14256" y="3290"/>
                    <a:pt x="13952" y="2378"/>
                  </a:cubicBezTo>
                  <a:cubicBezTo>
                    <a:pt x="13618" y="1467"/>
                    <a:pt x="12554" y="1071"/>
                    <a:pt x="12554" y="1071"/>
                  </a:cubicBezTo>
                  <a:cubicBezTo>
                    <a:pt x="11338" y="524"/>
                    <a:pt x="4985" y="8"/>
                    <a:pt x="4985" y="8"/>
                  </a:cubicBezTo>
                  <a:cubicBezTo>
                    <a:pt x="4985" y="8"/>
                    <a:pt x="4740" y="0"/>
                    <a:pt x="43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2"/>
            <p:cNvSpPr/>
            <p:nvPr/>
          </p:nvSpPr>
          <p:spPr>
            <a:xfrm>
              <a:off x="1856675" y="1962325"/>
              <a:ext cx="60075" cy="64625"/>
            </a:xfrm>
            <a:custGeom>
              <a:avLst/>
              <a:gdLst/>
              <a:ahLst/>
              <a:cxnLst/>
              <a:rect l="l" t="t" r="r" b="b"/>
              <a:pathLst>
                <a:path w="2403" h="2585" fill="none" extrusionOk="0">
                  <a:moveTo>
                    <a:pt x="1" y="2584"/>
                  </a:moveTo>
                  <a:cubicBezTo>
                    <a:pt x="1" y="2584"/>
                    <a:pt x="183" y="669"/>
                    <a:pt x="2402"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2"/>
            <p:cNvSpPr/>
            <p:nvPr/>
          </p:nvSpPr>
          <p:spPr>
            <a:xfrm>
              <a:off x="1504850" y="1413525"/>
              <a:ext cx="220400" cy="295375"/>
            </a:xfrm>
            <a:custGeom>
              <a:avLst/>
              <a:gdLst/>
              <a:ahLst/>
              <a:cxnLst/>
              <a:rect l="l" t="t" r="r" b="b"/>
              <a:pathLst>
                <a:path w="8816" h="11815" extrusionOk="0">
                  <a:moveTo>
                    <a:pt x="6610" y="1"/>
                  </a:moveTo>
                  <a:cubicBezTo>
                    <a:pt x="5879" y="1"/>
                    <a:pt x="4946" y="239"/>
                    <a:pt x="4286" y="1253"/>
                  </a:cubicBezTo>
                  <a:cubicBezTo>
                    <a:pt x="3071" y="3168"/>
                    <a:pt x="396" y="9612"/>
                    <a:pt x="396" y="9612"/>
                  </a:cubicBezTo>
                  <a:cubicBezTo>
                    <a:pt x="396" y="9612"/>
                    <a:pt x="1" y="11284"/>
                    <a:pt x="1764" y="11740"/>
                  </a:cubicBezTo>
                  <a:cubicBezTo>
                    <a:pt x="1965" y="11792"/>
                    <a:pt x="2156" y="11815"/>
                    <a:pt x="2336" y="11815"/>
                  </a:cubicBezTo>
                  <a:cubicBezTo>
                    <a:pt x="3723" y="11815"/>
                    <a:pt x="4438" y="10433"/>
                    <a:pt x="4438" y="10433"/>
                  </a:cubicBezTo>
                  <a:cubicBezTo>
                    <a:pt x="4438" y="10433"/>
                    <a:pt x="8815" y="3168"/>
                    <a:pt x="8815" y="2013"/>
                  </a:cubicBezTo>
                  <a:cubicBezTo>
                    <a:pt x="8815" y="858"/>
                    <a:pt x="7752" y="189"/>
                    <a:pt x="7752" y="189"/>
                  </a:cubicBezTo>
                  <a:cubicBezTo>
                    <a:pt x="7752" y="189"/>
                    <a:pt x="7260" y="1"/>
                    <a:pt x="6610"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2"/>
            <p:cNvSpPr/>
            <p:nvPr/>
          </p:nvSpPr>
          <p:spPr>
            <a:xfrm>
              <a:off x="1508650" y="1630400"/>
              <a:ext cx="490150" cy="117225"/>
            </a:xfrm>
            <a:custGeom>
              <a:avLst/>
              <a:gdLst/>
              <a:ahLst/>
              <a:cxnLst/>
              <a:rect l="l" t="t" r="r" b="b"/>
              <a:pathLst>
                <a:path w="19606" h="4689" extrusionOk="0">
                  <a:moveTo>
                    <a:pt x="2783" y="1"/>
                  </a:moveTo>
                  <a:cubicBezTo>
                    <a:pt x="1406" y="1"/>
                    <a:pt x="609" y="390"/>
                    <a:pt x="609" y="390"/>
                  </a:cubicBezTo>
                  <a:cubicBezTo>
                    <a:pt x="487" y="451"/>
                    <a:pt x="365" y="633"/>
                    <a:pt x="274" y="876"/>
                  </a:cubicBezTo>
                  <a:cubicBezTo>
                    <a:pt x="1" y="1879"/>
                    <a:pt x="578" y="2943"/>
                    <a:pt x="1551" y="3277"/>
                  </a:cubicBezTo>
                  <a:cubicBezTo>
                    <a:pt x="4751" y="4439"/>
                    <a:pt x="10909" y="4526"/>
                    <a:pt x="12695" y="4526"/>
                  </a:cubicBezTo>
                  <a:cubicBezTo>
                    <a:pt x="13013" y="4526"/>
                    <a:pt x="13192" y="4524"/>
                    <a:pt x="13192" y="4524"/>
                  </a:cubicBezTo>
                  <a:lnTo>
                    <a:pt x="14104" y="4676"/>
                  </a:lnTo>
                  <a:cubicBezTo>
                    <a:pt x="14158" y="4685"/>
                    <a:pt x="14216" y="4689"/>
                    <a:pt x="14276" y="4689"/>
                  </a:cubicBezTo>
                  <a:cubicBezTo>
                    <a:pt x="15252" y="4689"/>
                    <a:pt x="17083" y="3612"/>
                    <a:pt x="17083" y="3612"/>
                  </a:cubicBezTo>
                  <a:lnTo>
                    <a:pt x="19302" y="3673"/>
                  </a:lnTo>
                  <a:lnTo>
                    <a:pt x="19606" y="2548"/>
                  </a:lnTo>
                  <a:cubicBezTo>
                    <a:pt x="19606" y="2548"/>
                    <a:pt x="17022" y="1150"/>
                    <a:pt x="16475" y="1150"/>
                  </a:cubicBezTo>
                  <a:cubicBezTo>
                    <a:pt x="15928" y="1150"/>
                    <a:pt x="13192" y="2457"/>
                    <a:pt x="13192" y="2457"/>
                  </a:cubicBezTo>
                  <a:cubicBezTo>
                    <a:pt x="13192" y="2457"/>
                    <a:pt x="5989" y="390"/>
                    <a:pt x="3922" y="86"/>
                  </a:cubicBezTo>
                  <a:cubicBezTo>
                    <a:pt x="3508" y="25"/>
                    <a:pt x="3128" y="1"/>
                    <a:pt x="2783"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2"/>
            <p:cNvSpPr/>
            <p:nvPr/>
          </p:nvSpPr>
          <p:spPr>
            <a:xfrm>
              <a:off x="1548925" y="1406525"/>
              <a:ext cx="191525" cy="197150"/>
            </a:xfrm>
            <a:custGeom>
              <a:avLst/>
              <a:gdLst/>
              <a:ahLst/>
              <a:cxnLst/>
              <a:rect l="l" t="t" r="r" b="b"/>
              <a:pathLst>
                <a:path w="7661" h="7886" extrusionOk="0">
                  <a:moveTo>
                    <a:pt x="5375" y="1"/>
                  </a:moveTo>
                  <a:cubicBezTo>
                    <a:pt x="4620" y="1"/>
                    <a:pt x="3339" y="179"/>
                    <a:pt x="2523" y="1260"/>
                  </a:cubicBezTo>
                  <a:cubicBezTo>
                    <a:pt x="1277" y="2871"/>
                    <a:pt x="1" y="6123"/>
                    <a:pt x="1" y="6123"/>
                  </a:cubicBezTo>
                  <a:cubicBezTo>
                    <a:pt x="1" y="6123"/>
                    <a:pt x="2767" y="7825"/>
                    <a:pt x="4925" y="7886"/>
                  </a:cubicBezTo>
                  <a:cubicBezTo>
                    <a:pt x="4925" y="7886"/>
                    <a:pt x="7660" y="3053"/>
                    <a:pt x="7660" y="1989"/>
                  </a:cubicBezTo>
                  <a:cubicBezTo>
                    <a:pt x="7660" y="925"/>
                    <a:pt x="6293" y="135"/>
                    <a:pt x="5989" y="44"/>
                  </a:cubicBezTo>
                  <a:cubicBezTo>
                    <a:pt x="5989" y="44"/>
                    <a:pt x="5745" y="1"/>
                    <a:pt x="53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2"/>
            <p:cNvSpPr/>
            <p:nvPr/>
          </p:nvSpPr>
          <p:spPr>
            <a:xfrm>
              <a:off x="1563375" y="1634050"/>
              <a:ext cx="71450" cy="26625"/>
            </a:xfrm>
            <a:custGeom>
              <a:avLst/>
              <a:gdLst/>
              <a:ahLst/>
              <a:cxnLst/>
              <a:rect l="l" t="t" r="r" b="b"/>
              <a:pathLst>
                <a:path w="2858" h="1065" fill="none" extrusionOk="0">
                  <a:moveTo>
                    <a:pt x="2857" y="183"/>
                  </a:moveTo>
                  <a:cubicBezTo>
                    <a:pt x="2857" y="183"/>
                    <a:pt x="1216" y="1"/>
                    <a:pt x="0" y="1064"/>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2"/>
            <p:cNvSpPr/>
            <p:nvPr/>
          </p:nvSpPr>
          <p:spPr>
            <a:xfrm>
              <a:off x="1915200" y="1659125"/>
              <a:ext cx="5350" cy="59300"/>
            </a:xfrm>
            <a:custGeom>
              <a:avLst/>
              <a:gdLst/>
              <a:ahLst/>
              <a:cxnLst/>
              <a:rect l="l" t="t" r="r" b="b"/>
              <a:pathLst>
                <a:path w="214" h="2372" fill="none" extrusionOk="0">
                  <a:moveTo>
                    <a:pt x="213" y="1"/>
                  </a:moveTo>
                  <a:lnTo>
                    <a:pt x="0" y="2372"/>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2"/>
            <p:cNvSpPr/>
            <p:nvPr/>
          </p:nvSpPr>
          <p:spPr>
            <a:xfrm>
              <a:off x="1919000" y="1672050"/>
              <a:ext cx="62325" cy="24350"/>
            </a:xfrm>
            <a:custGeom>
              <a:avLst/>
              <a:gdLst/>
              <a:ahLst/>
              <a:cxnLst/>
              <a:rect l="l" t="t" r="r" b="b"/>
              <a:pathLst>
                <a:path w="2493" h="974" fill="none" extrusionOk="0">
                  <a:moveTo>
                    <a:pt x="0" y="0"/>
                  </a:moveTo>
                  <a:lnTo>
                    <a:pt x="2493" y="97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2"/>
            <p:cNvSpPr/>
            <p:nvPr/>
          </p:nvSpPr>
          <p:spPr>
            <a:xfrm>
              <a:off x="1920525" y="1691050"/>
              <a:ext cx="50925" cy="16725"/>
            </a:xfrm>
            <a:custGeom>
              <a:avLst/>
              <a:gdLst/>
              <a:ahLst/>
              <a:cxnLst/>
              <a:rect l="l" t="t" r="r" b="b"/>
              <a:pathLst>
                <a:path w="2037" h="669" fill="none" extrusionOk="0">
                  <a:moveTo>
                    <a:pt x="0" y="0"/>
                  </a:moveTo>
                  <a:lnTo>
                    <a:pt x="2037" y="669"/>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2"/>
            <p:cNvSpPr/>
            <p:nvPr/>
          </p:nvSpPr>
          <p:spPr>
            <a:xfrm>
              <a:off x="1916725" y="1707750"/>
              <a:ext cx="40300" cy="9150"/>
            </a:xfrm>
            <a:custGeom>
              <a:avLst/>
              <a:gdLst/>
              <a:ahLst/>
              <a:cxnLst/>
              <a:rect l="l" t="t" r="r" b="b"/>
              <a:pathLst>
                <a:path w="1612" h="366" fill="none" extrusionOk="0">
                  <a:moveTo>
                    <a:pt x="0" y="1"/>
                  </a:moveTo>
                  <a:lnTo>
                    <a:pt x="1611" y="366"/>
                  </a:lnTo>
                </a:path>
              </a:pathLst>
            </a:custGeom>
            <a:noFill/>
            <a:ln w="7600" cap="flat" cmpd="sng">
              <a:solidFill>
                <a:srgbClr val="36476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2"/>
            <p:cNvSpPr/>
            <p:nvPr/>
          </p:nvSpPr>
          <p:spPr>
            <a:xfrm>
              <a:off x="1662900" y="1471425"/>
              <a:ext cx="54750" cy="131500"/>
            </a:xfrm>
            <a:custGeom>
              <a:avLst/>
              <a:gdLst/>
              <a:ahLst/>
              <a:cxnLst/>
              <a:rect l="l" t="t" r="r" b="b"/>
              <a:pathLst>
                <a:path w="2190" h="5260" fill="none" extrusionOk="0">
                  <a:moveTo>
                    <a:pt x="1" y="5259"/>
                  </a:moveTo>
                  <a:cubicBezTo>
                    <a:pt x="1" y="5259"/>
                    <a:pt x="2037" y="1278"/>
                    <a:pt x="2189"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2"/>
            <p:cNvSpPr/>
            <p:nvPr/>
          </p:nvSpPr>
          <p:spPr>
            <a:xfrm>
              <a:off x="1775375" y="1209175"/>
              <a:ext cx="129975" cy="171550"/>
            </a:xfrm>
            <a:custGeom>
              <a:avLst/>
              <a:gdLst/>
              <a:ahLst/>
              <a:cxnLst/>
              <a:rect l="l" t="t" r="r" b="b"/>
              <a:pathLst>
                <a:path w="5199" h="6862" extrusionOk="0">
                  <a:moveTo>
                    <a:pt x="2478" y="1"/>
                  </a:moveTo>
                  <a:cubicBezTo>
                    <a:pt x="1779" y="1"/>
                    <a:pt x="1076" y="177"/>
                    <a:pt x="730" y="704"/>
                  </a:cubicBezTo>
                  <a:cubicBezTo>
                    <a:pt x="61" y="1767"/>
                    <a:pt x="1" y="3682"/>
                    <a:pt x="821" y="4989"/>
                  </a:cubicBezTo>
                  <a:cubicBezTo>
                    <a:pt x="1476" y="6032"/>
                    <a:pt x="2865" y="6862"/>
                    <a:pt x="3694" y="6862"/>
                  </a:cubicBezTo>
                  <a:cubicBezTo>
                    <a:pt x="3904" y="6862"/>
                    <a:pt x="4078" y="6808"/>
                    <a:pt x="4195" y="6692"/>
                  </a:cubicBezTo>
                  <a:cubicBezTo>
                    <a:pt x="5077" y="5263"/>
                    <a:pt x="5168" y="2284"/>
                    <a:pt x="5168" y="2284"/>
                  </a:cubicBezTo>
                  <a:cubicBezTo>
                    <a:pt x="5198" y="1798"/>
                    <a:pt x="4864" y="764"/>
                    <a:pt x="4226" y="369"/>
                  </a:cubicBezTo>
                  <a:cubicBezTo>
                    <a:pt x="3903" y="185"/>
                    <a:pt x="3192" y="1"/>
                    <a:pt x="2478" y="1"/>
                  </a:cubicBez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2"/>
            <p:cNvSpPr/>
            <p:nvPr/>
          </p:nvSpPr>
          <p:spPr>
            <a:xfrm>
              <a:off x="1751825" y="1300450"/>
              <a:ext cx="95000" cy="146725"/>
            </a:xfrm>
            <a:custGeom>
              <a:avLst/>
              <a:gdLst/>
              <a:ahLst/>
              <a:cxnLst/>
              <a:rect l="l" t="t" r="r" b="b"/>
              <a:pathLst>
                <a:path w="3800" h="5869" extrusionOk="0">
                  <a:moveTo>
                    <a:pt x="1611" y="1"/>
                  </a:moveTo>
                  <a:lnTo>
                    <a:pt x="0" y="4287"/>
                  </a:lnTo>
                  <a:cubicBezTo>
                    <a:pt x="0" y="4287"/>
                    <a:pt x="616" y="5869"/>
                    <a:pt x="2134" y="5869"/>
                  </a:cubicBezTo>
                  <a:cubicBezTo>
                    <a:pt x="2162" y="5869"/>
                    <a:pt x="2190" y="5868"/>
                    <a:pt x="2219" y="5867"/>
                  </a:cubicBezTo>
                  <a:cubicBezTo>
                    <a:pt x="3800" y="5807"/>
                    <a:pt x="3526" y="4651"/>
                    <a:pt x="3526" y="4651"/>
                  </a:cubicBezTo>
                  <a:lnTo>
                    <a:pt x="3800" y="2615"/>
                  </a:lnTo>
                  <a:lnTo>
                    <a:pt x="1611" y="1"/>
                  </a:lnTo>
                  <a:close/>
                </a:path>
              </a:pathLst>
            </a:custGeom>
            <a:solidFill>
              <a:srgbClr val="E6A5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2"/>
            <p:cNvSpPr/>
            <p:nvPr/>
          </p:nvSpPr>
          <p:spPr>
            <a:xfrm>
              <a:off x="1746500" y="1177200"/>
              <a:ext cx="202150" cy="164325"/>
            </a:xfrm>
            <a:custGeom>
              <a:avLst/>
              <a:gdLst/>
              <a:ahLst/>
              <a:cxnLst/>
              <a:rect l="l" t="t" r="r" b="b"/>
              <a:pathLst>
                <a:path w="8086" h="6573" extrusionOk="0">
                  <a:moveTo>
                    <a:pt x="6447" y="0"/>
                  </a:moveTo>
                  <a:cubicBezTo>
                    <a:pt x="6107" y="0"/>
                    <a:pt x="5698" y="594"/>
                    <a:pt x="5441" y="645"/>
                  </a:cubicBezTo>
                  <a:cubicBezTo>
                    <a:pt x="5431" y="646"/>
                    <a:pt x="5420" y="647"/>
                    <a:pt x="5407" y="647"/>
                  </a:cubicBezTo>
                  <a:cubicBezTo>
                    <a:pt x="5187" y="647"/>
                    <a:pt x="4572" y="503"/>
                    <a:pt x="3864" y="503"/>
                  </a:cubicBezTo>
                  <a:cubicBezTo>
                    <a:pt x="3378" y="503"/>
                    <a:pt x="2849" y="570"/>
                    <a:pt x="2371" y="797"/>
                  </a:cubicBezTo>
                  <a:cubicBezTo>
                    <a:pt x="1156" y="1344"/>
                    <a:pt x="882" y="2742"/>
                    <a:pt x="882" y="2742"/>
                  </a:cubicBezTo>
                  <a:cubicBezTo>
                    <a:pt x="882" y="2742"/>
                    <a:pt x="335" y="2925"/>
                    <a:pt x="183" y="3746"/>
                  </a:cubicBezTo>
                  <a:cubicBezTo>
                    <a:pt x="0" y="4566"/>
                    <a:pt x="1247" y="6572"/>
                    <a:pt x="1247" y="6572"/>
                  </a:cubicBezTo>
                  <a:lnTo>
                    <a:pt x="1642" y="5539"/>
                  </a:lnTo>
                  <a:cubicBezTo>
                    <a:pt x="1642" y="5539"/>
                    <a:pt x="1368" y="4840"/>
                    <a:pt x="1459" y="4323"/>
                  </a:cubicBezTo>
                  <a:cubicBezTo>
                    <a:pt x="1517" y="3998"/>
                    <a:pt x="1719" y="3937"/>
                    <a:pt x="1861" y="3937"/>
                  </a:cubicBezTo>
                  <a:cubicBezTo>
                    <a:pt x="1944" y="3937"/>
                    <a:pt x="2007" y="3958"/>
                    <a:pt x="2007" y="3958"/>
                  </a:cubicBezTo>
                  <a:lnTo>
                    <a:pt x="2007" y="4992"/>
                  </a:lnTo>
                  <a:lnTo>
                    <a:pt x="2463" y="4840"/>
                  </a:lnTo>
                  <a:lnTo>
                    <a:pt x="2463" y="3198"/>
                  </a:lnTo>
                  <a:cubicBezTo>
                    <a:pt x="2463" y="3198"/>
                    <a:pt x="2766" y="2621"/>
                    <a:pt x="3344" y="2591"/>
                  </a:cubicBezTo>
                  <a:cubicBezTo>
                    <a:pt x="3366" y="2588"/>
                    <a:pt x="3389" y="2587"/>
                    <a:pt x="3414" y="2587"/>
                  </a:cubicBezTo>
                  <a:cubicBezTo>
                    <a:pt x="4018" y="2587"/>
                    <a:pt x="5536" y="3269"/>
                    <a:pt x="6353" y="3502"/>
                  </a:cubicBezTo>
                  <a:cubicBezTo>
                    <a:pt x="6428" y="3526"/>
                    <a:pt x="6503" y="3536"/>
                    <a:pt x="6576" y="3536"/>
                  </a:cubicBezTo>
                  <a:cubicBezTo>
                    <a:pt x="7367" y="3536"/>
                    <a:pt x="8042" y="2291"/>
                    <a:pt x="7903" y="2013"/>
                  </a:cubicBezTo>
                  <a:cubicBezTo>
                    <a:pt x="7850" y="1924"/>
                    <a:pt x="7759" y="1892"/>
                    <a:pt x="7658" y="1892"/>
                  </a:cubicBezTo>
                  <a:cubicBezTo>
                    <a:pt x="7416" y="1892"/>
                    <a:pt x="7113" y="2074"/>
                    <a:pt x="7113" y="2074"/>
                  </a:cubicBezTo>
                  <a:cubicBezTo>
                    <a:pt x="7113" y="2074"/>
                    <a:pt x="8086" y="1132"/>
                    <a:pt x="7721" y="736"/>
                  </a:cubicBezTo>
                  <a:cubicBezTo>
                    <a:pt x="7639" y="639"/>
                    <a:pt x="7542" y="603"/>
                    <a:pt x="7443" y="603"/>
                  </a:cubicBezTo>
                  <a:cubicBezTo>
                    <a:pt x="7138" y="603"/>
                    <a:pt x="6809" y="949"/>
                    <a:pt x="6809" y="949"/>
                  </a:cubicBezTo>
                  <a:cubicBezTo>
                    <a:pt x="6809" y="949"/>
                    <a:pt x="6961" y="372"/>
                    <a:pt x="6627" y="68"/>
                  </a:cubicBezTo>
                  <a:cubicBezTo>
                    <a:pt x="6570" y="20"/>
                    <a:pt x="6510" y="0"/>
                    <a:pt x="64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2"/>
            <p:cNvSpPr/>
            <p:nvPr/>
          </p:nvSpPr>
          <p:spPr>
            <a:xfrm>
              <a:off x="1827050" y="1274625"/>
              <a:ext cx="42575" cy="42575"/>
            </a:xfrm>
            <a:custGeom>
              <a:avLst/>
              <a:gdLst/>
              <a:ahLst/>
              <a:cxnLst/>
              <a:rect l="l" t="t" r="r" b="b"/>
              <a:pathLst>
                <a:path w="1703" h="1703" fill="none" extrusionOk="0">
                  <a:moveTo>
                    <a:pt x="1703" y="852"/>
                  </a:moveTo>
                  <a:cubicBezTo>
                    <a:pt x="1703" y="1308"/>
                    <a:pt x="1338" y="1703"/>
                    <a:pt x="851" y="1703"/>
                  </a:cubicBezTo>
                  <a:cubicBezTo>
                    <a:pt x="396" y="1703"/>
                    <a:pt x="0" y="1308"/>
                    <a:pt x="0" y="852"/>
                  </a:cubicBezTo>
                  <a:cubicBezTo>
                    <a:pt x="0" y="396"/>
                    <a:pt x="396" y="1"/>
                    <a:pt x="851" y="1"/>
                  </a:cubicBezTo>
                  <a:cubicBezTo>
                    <a:pt x="1338" y="1"/>
                    <a:pt x="1703" y="396"/>
                    <a:pt x="1703"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2"/>
            <p:cNvSpPr/>
            <p:nvPr/>
          </p:nvSpPr>
          <p:spPr>
            <a:xfrm>
              <a:off x="1884050" y="1274625"/>
              <a:ext cx="41800" cy="42575"/>
            </a:xfrm>
            <a:custGeom>
              <a:avLst/>
              <a:gdLst/>
              <a:ahLst/>
              <a:cxnLst/>
              <a:rect l="l" t="t" r="r" b="b"/>
              <a:pathLst>
                <a:path w="1672" h="1703" fill="none" extrusionOk="0">
                  <a:moveTo>
                    <a:pt x="1672" y="852"/>
                  </a:moveTo>
                  <a:cubicBezTo>
                    <a:pt x="1672" y="1308"/>
                    <a:pt x="1307" y="1703"/>
                    <a:pt x="821" y="1703"/>
                  </a:cubicBezTo>
                  <a:cubicBezTo>
                    <a:pt x="365" y="1703"/>
                    <a:pt x="0" y="1308"/>
                    <a:pt x="0" y="852"/>
                  </a:cubicBezTo>
                  <a:cubicBezTo>
                    <a:pt x="0" y="396"/>
                    <a:pt x="365" y="1"/>
                    <a:pt x="821" y="1"/>
                  </a:cubicBezTo>
                  <a:cubicBezTo>
                    <a:pt x="1307" y="1"/>
                    <a:pt x="1672" y="396"/>
                    <a:pt x="1672" y="852"/>
                  </a:cubicBezTo>
                  <a:close/>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2"/>
            <p:cNvSpPr/>
            <p:nvPr/>
          </p:nvSpPr>
          <p:spPr>
            <a:xfrm>
              <a:off x="1869600" y="1295900"/>
              <a:ext cx="14475" cy="25"/>
            </a:xfrm>
            <a:custGeom>
              <a:avLst/>
              <a:gdLst/>
              <a:ahLst/>
              <a:cxnLst/>
              <a:rect l="l" t="t" r="r" b="b"/>
              <a:pathLst>
                <a:path w="579" h="1" fill="none" extrusionOk="0">
                  <a:moveTo>
                    <a:pt x="1" y="1"/>
                  </a:moveTo>
                  <a:lnTo>
                    <a:pt x="578"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1751825" y="1407600"/>
              <a:ext cx="68400" cy="48675"/>
            </a:xfrm>
            <a:custGeom>
              <a:avLst/>
              <a:gdLst/>
              <a:ahLst/>
              <a:cxnLst/>
              <a:rect l="l" t="t" r="r" b="b"/>
              <a:pathLst>
                <a:path w="2736" h="1947" fill="none" extrusionOk="0">
                  <a:moveTo>
                    <a:pt x="0" y="1"/>
                  </a:moveTo>
                  <a:cubicBezTo>
                    <a:pt x="0" y="1"/>
                    <a:pt x="578" y="1946"/>
                    <a:pt x="2736" y="15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1941025" y="1475225"/>
              <a:ext cx="378450" cy="245475"/>
            </a:xfrm>
            <a:custGeom>
              <a:avLst/>
              <a:gdLst/>
              <a:ahLst/>
              <a:cxnLst/>
              <a:rect l="l" t="t" r="r" b="b"/>
              <a:pathLst>
                <a:path w="15138" h="9819" extrusionOk="0">
                  <a:moveTo>
                    <a:pt x="1794" y="1"/>
                  </a:moveTo>
                  <a:cubicBezTo>
                    <a:pt x="1490" y="1"/>
                    <a:pt x="1247" y="214"/>
                    <a:pt x="1217" y="518"/>
                  </a:cubicBezTo>
                  <a:lnTo>
                    <a:pt x="62" y="9150"/>
                  </a:lnTo>
                  <a:cubicBezTo>
                    <a:pt x="1" y="9515"/>
                    <a:pt x="274" y="9819"/>
                    <a:pt x="639" y="9819"/>
                  </a:cubicBezTo>
                  <a:lnTo>
                    <a:pt x="13344" y="9819"/>
                  </a:lnTo>
                  <a:cubicBezTo>
                    <a:pt x="13648" y="9819"/>
                    <a:pt x="13892" y="9606"/>
                    <a:pt x="13922" y="9302"/>
                  </a:cubicBezTo>
                  <a:lnTo>
                    <a:pt x="15077" y="670"/>
                  </a:lnTo>
                  <a:cubicBezTo>
                    <a:pt x="15138" y="305"/>
                    <a:pt x="14864" y="1"/>
                    <a:pt x="145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2107450" y="1578575"/>
              <a:ext cx="69175" cy="69175"/>
            </a:xfrm>
            <a:custGeom>
              <a:avLst/>
              <a:gdLst/>
              <a:ahLst/>
              <a:cxnLst/>
              <a:rect l="l" t="t" r="r" b="b"/>
              <a:pathLst>
                <a:path w="2767" h="2767" extrusionOk="0">
                  <a:moveTo>
                    <a:pt x="1368" y="1"/>
                  </a:moveTo>
                  <a:cubicBezTo>
                    <a:pt x="608" y="1"/>
                    <a:pt x="0" y="639"/>
                    <a:pt x="0" y="1399"/>
                  </a:cubicBezTo>
                  <a:cubicBezTo>
                    <a:pt x="0" y="2159"/>
                    <a:pt x="608" y="2767"/>
                    <a:pt x="1368" y="2767"/>
                  </a:cubicBezTo>
                  <a:cubicBezTo>
                    <a:pt x="2128" y="2767"/>
                    <a:pt x="2766" y="2159"/>
                    <a:pt x="2766" y="1399"/>
                  </a:cubicBezTo>
                  <a:cubicBezTo>
                    <a:pt x="2766" y="639"/>
                    <a:pt x="2128" y="1"/>
                    <a:pt x="13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1700150" y="1567175"/>
              <a:ext cx="201400" cy="76775"/>
            </a:xfrm>
            <a:custGeom>
              <a:avLst/>
              <a:gdLst/>
              <a:ahLst/>
              <a:cxnLst/>
              <a:rect l="l" t="t" r="r" b="b"/>
              <a:pathLst>
                <a:path w="8056" h="3071" fill="none" extrusionOk="0">
                  <a:moveTo>
                    <a:pt x="0" y="2828"/>
                  </a:moveTo>
                  <a:cubicBezTo>
                    <a:pt x="0" y="2828"/>
                    <a:pt x="4924" y="3071"/>
                    <a:pt x="8055" y="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1930400" y="1498025"/>
              <a:ext cx="7625" cy="134525"/>
            </a:xfrm>
            <a:custGeom>
              <a:avLst/>
              <a:gdLst/>
              <a:ahLst/>
              <a:cxnLst/>
              <a:rect l="l" t="t" r="r" b="b"/>
              <a:pathLst>
                <a:path w="305" h="5381" fill="none" extrusionOk="0">
                  <a:moveTo>
                    <a:pt x="152" y="1"/>
                  </a:moveTo>
                  <a:cubicBezTo>
                    <a:pt x="152" y="1"/>
                    <a:pt x="304" y="3679"/>
                    <a:pt x="0" y="5381"/>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1803500" y="1338450"/>
              <a:ext cx="35725" cy="34975"/>
            </a:xfrm>
            <a:custGeom>
              <a:avLst/>
              <a:gdLst/>
              <a:ahLst/>
              <a:cxnLst/>
              <a:rect l="l" t="t" r="r" b="b"/>
              <a:pathLst>
                <a:path w="1429" h="1399" fill="none" extrusionOk="0">
                  <a:moveTo>
                    <a:pt x="0" y="1"/>
                  </a:moveTo>
                  <a:cubicBezTo>
                    <a:pt x="0" y="1"/>
                    <a:pt x="61" y="913"/>
                    <a:pt x="1429" y="1399"/>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2236625" y="1213075"/>
              <a:ext cx="246225" cy="208225"/>
            </a:xfrm>
            <a:custGeom>
              <a:avLst/>
              <a:gdLst/>
              <a:ahLst/>
              <a:cxnLst/>
              <a:rect l="l" t="t" r="r" b="b"/>
              <a:pathLst>
                <a:path w="9849" h="8329" extrusionOk="0">
                  <a:moveTo>
                    <a:pt x="4378" y="0"/>
                  </a:moveTo>
                  <a:cubicBezTo>
                    <a:pt x="4317" y="0"/>
                    <a:pt x="4286" y="0"/>
                    <a:pt x="4226" y="31"/>
                  </a:cubicBezTo>
                  <a:cubicBezTo>
                    <a:pt x="3739" y="396"/>
                    <a:pt x="548" y="2949"/>
                    <a:pt x="1" y="7812"/>
                  </a:cubicBezTo>
                  <a:cubicBezTo>
                    <a:pt x="1" y="7934"/>
                    <a:pt x="92" y="8055"/>
                    <a:pt x="213" y="8055"/>
                  </a:cubicBezTo>
                  <a:lnTo>
                    <a:pt x="5624" y="8329"/>
                  </a:lnTo>
                  <a:cubicBezTo>
                    <a:pt x="5745" y="8329"/>
                    <a:pt x="5837" y="8238"/>
                    <a:pt x="5837" y="8116"/>
                  </a:cubicBezTo>
                  <a:cubicBezTo>
                    <a:pt x="6293" y="3982"/>
                    <a:pt x="8694" y="1490"/>
                    <a:pt x="9697" y="639"/>
                  </a:cubicBezTo>
                  <a:cubicBezTo>
                    <a:pt x="9849" y="517"/>
                    <a:pt x="9758" y="274"/>
                    <a:pt x="9575" y="274"/>
                  </a:cubicBezTo>
                  <a:lnTo>
                    <a:pt x="4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2250300" y="1226000"/>
              <a:ext cx="208250" cy="182400"/>
            </a:xfrm>
            <a:custGeom>
              <a:avLst/>
              <a:gdLst/>
              <a:ahLst/>
              <a:cxnLst/>
              <a:rect l="l" t="t" r="r" b="b"/>
              <a:pathLst>
                <a:path w="8330" h="7296" extrusionOk="0">
                  <a:moveTo>
                    <a:pt x="5067" y="969"/>
                  </a:moveTo>
                  <a:cubicBezTo>
                    <a:pt x="5091" y="969"/>
                    <a:pt x="5114" y="970"/>
                    <a:pt x="5138" y="973"/>
                  </a:cubicBezTo>
                  <a:cubicBezTo>
                    <a:pt x="5411" y="1034"/>
                    <a:pt x="5502" y="1246"/>
                    <a:pt x="5320" y="1490"/>
                  </a:cubicBezTo>
                  <a:cubicBezTo>
                    <a:pt x="5188" y="1701"/>
                    <a:pt x="4919" y="1866"/>
                    <a:pt x="4671" y="1866"/>
                  </a:cubicBezTo>
                  <a:cubicBezTo>
                    <a:pt x="4633" y="1866"/>
                    <a:pt x="4596" y="1862"/>
                    <a:pt x="4560" y="1854"/>
                  </a:cubicBezTo>
                  <a:cubicBezTo>
                    <a:pt x="4287" y="1824"/>
                    <a:pt x="4195" y="1581"/>
                    <a:pt x="4347" y="1338"/>
                  </a:cubicBezTo>
                  <a:cubicBezTo>
                    <a:pt x="4514" y="1115"/>
                    <a:pt x="4808" y="969"/>
                    <a:pt x="5067" y="969"/>
                  </a:cubicBezTo>
                  <a:close/>
                  <a:moveTo>
                    <a:pt x="3922" y="0"/>
                  </a:moveTo>
                  <a:cubicBezTo>
                    <a:pt x="3831" y="61"/>
                    <a:pt x="3709" y="152"/>
                    <a:pt x="3557" y="304"/>
                  </a:cubicBezTo>
                  <a:cubicBezTo>
                    <a:pt x="3223" y="578"/>
                    <a:pt x="2797" y="1003"/>
                    <a:pt x="2341" y="1581"/>
                  </a:cubicBezTo>
                  <a:cubicBezTo>
                    <a:pt x="1764" y="2280"/>
                    <a:pt x="1186" y="3222"/>
                    <a:pt x="730" y="4347"/>
                  </a:cubicBezTo>
                  <a:cubicBezTo>
                    <a:pt x="426" y="5076"/>
                    <a:pt x="183" y="5927"/>
                    <a:pt x="31" y="6839"/>
                  </a:cubicBezTo>
                  <a:cubicBezTo>
                    <a:pt x="31" y="6900"/>
                    <a:pt x="31" y="6961"/>
                    <a:pt x="1" y="7052"/>
                  </a:cubicBezTo>
                  <a:lnTo>
                    <a:pt x="4834" y="7295"/>
                  </a:lnTo>
                  <a:cubicBezTo>
                    <a:pt x="4864" y="7174"/>
                    <a:pt x="4864" y="7082"/>
                    <a:pt x="4895" y="6991"/>
                  </a:cubicBezTo>
                  <a:cubicBezTo>
                    <a:pt x="5016" y="6110"/>
                    <a:pt x="5229" y="5319"/>
                    <a:pt x="5502" y="4590"/>
                  </a:cubicBezTo>
                  <a:cubicBezTo>
                    <a:pt x="6019" y="3192"/>
                    <a:pt x="6718" y="2097"/>
                    <a:pt x="7387" y="1246"/>
                  </a:cubicBezTo>
                  <a:cubicBezTo>
                    <a:pt x="7721" y="851"/>
                    <a:pt x="8025" y="487"/>
                    <a:pt x="8329" y="213"/>
                  </a:cubicBezTo>
                  <a:lnTo>
                    <a:pt x="39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2250300" y="1290575"/>
              <a:ext cx="137575" cy="117825"/>
            </a:xfrm>
            <a:custGeom>
              <a:avLst/>
              <a:gdLst/>
              <a:ahLst/>
              <a:cxnLst/>
              <a:rect l="l" t="t" r="r" b="b"/>
              <a:pathLst>
                <a:path w="5503" h="4713" extrusionOk="0">
                  <a:moveTo>
                    <a:pt x="4155" y="0"/>
                  </a:moveTo>
                  <a:cubicBezTo>
                    <a:pt x="3838" y="0"/>
                    <a:pt x="1452" y="1343"/>
                    <a:pt x="730" y="1764"/>
                  </a:cubicBezTo>
                  <a:cubicBezTo>
                    <a:pt x="426" y="2493"/>
                    <a:pt x="183" y="3314"/>
                    <a:pt x="31" y="4256"/>
                  </a:cubicBezTo>
                  <a:cubicBezTo>
                    <a:pt x="31" y="4317"/>
                    <a:pt x="31" y="4378"/>
                    <a:pt x="1" y="4469"/>
                  </a:cubicBezTo>
                  <a:lnTo>
                    <a:pt x="4834" y="4712"/>
                  </a:lnTo>
                  <a:cubicBezTo>
                    <a:pt x="4834" y="4591"/>
                    <a:pt x="4864" y="4499"/>
                    <a:pt x="4864" y="4378"/>
                  </a:cubicBezTo>
                  <a:cubicBezTo>
                    <a:pt x="5016" y="3527"/>
                    <a:pt x="5229" y="2736"/>
                    <a:pt x="5502" y="2007"/>
                  </a:cubicBezTo>
                  <a:cubicBezTo>
                    <a:pt x="5229" y="1551"/>
                    <a:pt x="4347" y="31"/>
                    <a:pt x="4165" y="1"/>
                  </a:cubicBezTo>
                  <a:cubicBezTo>
                    <a:pt x="4162" y="0"/>
                    <a:pt x="4159" y="0"/>
                    <a:pt x="41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1262450" y="1707750"/>
              <a:ext cx="1177850" cy="39550"/>
            </a:xfrm>
            <a:custGeom>
              <a:avLst/>
              <a:gdLst/>
              <a:ahLst/>
              <a:cxnLst/>
              <a:rect l="l" t="t" r="r" b="b"/>
              <a:pathLst>
                <a:path w="47114" h="1582" extrusionOk="0">
                  <a:moveTo>
                    <a:pt x="0" y="1"/>
                  </a:moveTo>
                  <a:lnTo>
                    <a:pt x="0" y="1582"/>
                  </a:lnTo>
                  <a:lnTo>
                    <a:pt x="47114" y="1582"/>
                  </a:lnTo>
                  <a:lnTo>
                    <a:pt x="471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1102875" y="1747275"/>
              <a:ext cx="213550" cy="797150"/>
            </a:xfrm>
            <a:custGeom>
              <a:avLst/>
              <a:gdLst/>
              <a:ahLst/>
              <a:cxnLst/>
              <a:rect l="l" t="t" r="r" b="b"/>
              <a:pathLst>
                <a:path w="8542" h="31886" extrusionOk="0">
                  <a:moveTo>
                    <a:pt x="6383" y="1"/>
                  </a:moveTo>
                  <a:lnTo>
                    <a:pt x="0" y="31886"/>
                  </a:lnTo>
                  <a:lnTo>
                    <a:pt x="821" y="31886"/>
                  </a:lnTo>
                  <a:lnTo>
                    <a:pt x="8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2387100" y="1747275"/>
              <a:ext cx="213550" cy="797150"/>
            </a:xfrm>
            <a:custGeom>
              <a:avLst/>
              <a:gdLst/>
              <a:ahLst/>
              <a:cxnLst/>
              <a:rect l="l" t="t" r="r" b="b"/>
              <a:pathLst>
                <a:path w="8542" h="31886" extrusionOk="0">
                  <a:moveTo>
                    <a:pt x="0" y="1"/>
                  </a:moveTo>
                  <a:lnTo>
                    <a:pt x="7721" y="31886"/>
                  </a:lnTo>
                  <a:lnTo>
                    <a:pt x="8541" y="31886"/>
                  </a:lnTo>
                  <a:lnTo>
                    <a:pt x="2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2490825" y="1911175"/>
              <a:ext cx="202525" cy="351325"/>
            </a:xfrm>
            <a:custGeom>
              <a:avLst/>
              <a:gdLst/>
              <a:ahLst/>
              <a:cxnLst/>
              <a:rect l="l" t="t" r="r" b="b"/>
              <a:pathLst>
                <a:path w="8101" h="14053" extrusionOk="0">
                  <a:moveTo>
                    <a:pt x="1935" y="1"/>
                  </a:moveTo>
                  <a:cubicBezTo>
                    <a:pt x="986" y="1"/>
                    <a:pt x="1" y="734"/>
                    <a:pt x="350" y="2381"/>
                  </a:cubicBezTo>
                  <a:cubicBezTo>
                    <a:pt x="1079" y="5755"/>
                    <a:pt x="2751" y="4752"/>
                    <a:pt x="3268" y="6089"/>
                  </a:cubicBezTo>
                  <a:cubicBezTo>
                    <a:pt x="3815" y="7457"/>
                    <a:pt x="2751" y="8977"/>
                    <a:pt x="3572" y="10405"/>
                  </a:cubicBezTo>
                  <a:cubicBezTo>
                    <a:pt x="4392" y="11834"/>
                    <a:pt x="5912" y="11165"/>
                    <a:pt x="6885" y="14053"/>
                  </a:cubicBezTo>
                  <a:cubicBezTo>
                    <a:pt x="6885" y="14053"/>
                    <a:pt x="8101" y="11530"/>
                    <a:pt x="7797" y="9889"/>
                  </a:cubicBezTo>
                  <a:cubicBezTo>
                    <a:pt x="7523" y="8217"/>
                    <a:pt x="6034" y="8582"/>
                    <a:pt x="6429" y="6606"/>
                  </a:cubicBezTo>
                  <a:cubicBezTo>
                    <a:pt x="6854" y="4600"/>
                    <a:pt x="6490" y="3414"/>
                    <a:pt x="5304" y="3232"/>
                  </a:cubicBezTo>
                  <a:cubicBezTo>
                    <a:pt x="4119" y="3019"/>
                    <a:pt x="4088" y="2047"/>
                    <a:pt x="3268" y="679"/>
                  </a:cubicBezTo>
                  <a:cubicBezTo>
                    <a:pt x="3003" y="238"/>
                    <a:pt x="2475" y="1"/>
                    <a:pt x="19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2542875" y="1958525"/>
              <a:ext cx="126925" cy="365525"/>
            </a:xfrm>
            <a:custGeom>
              <a:avLst/>
              <a:gdLst/>
              <a:ahLst/>
              <a:cxnLst/>
              <a:rect l="l" t="t" r="r" b="b"/>
              <a:pathLst>
                <a:path w="5077" h="14621" extrusionOk="0">
                  <a:moveTo>
                    <a:pt x="122" y="1"/>
                  </a:moveTo>
                  <a:lnTo>
                    <a:pt x="0" y="92"/>
                  </a:lnTo>
                  <a:cubicBezTo>
                    <a:pt x="2918" y="3557"/>
                    <a:pt x="4043" y="7326"/>
                    <a:pt x="4468" y="9849"/>
                  </a:cubicBezTo>
                  <a:cubicBezTo>
                    <a:pt x="4924" y="12615"/>
                    <a:pt x="4681" y="14590"/>
                    <a:pt x="4681" y="14590"/>
                  </a:cubicBezTo>
                  <a:lnTo>
                    <a:pt x="4863" y="14621"/>
                  </a:lnTo>
                  <a:cubicBezTo>
                    <a:pt x="4863" y="14590"/>
                    <a:pt x="5076" y="12615"/>
                    <a:pt x="4620" y="9849"/>
                  </a:cubicBezTo>
                  <a:cubicBezTo>
                    <a:pt x="4195" y="7265"/>
                    <a:pt x="3070" y="3496"/>
                    <a:pt x="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2662175" y="1975900"/>
              <a:ext cx="169875" cy="296475"/>
            </a:xfrm>
            <a:custGeom>
              <a:avLst/>
              <a:gdLst/>
              <a:ahLst/>
              <a:cxnLst/>
              <a:rect l="l" t="t" r="r" b="b"/>
              <a:pathLst>
                <a:path w="6795" h="11859" extrusionOk="0">
                  <a:moveTo>
                    <a:pt x="5188" y="1"/>
                  </a:moveTo>
                  <a:cubicBezTo>
                    <a:pt x="4730" y="1"/>
                    <a:pt x="4276" y="204"/>
                    <a:pt x="4043" y="582"/>
                  </a:cubicBezTo>
                  <a:cubicBezTo>
                    <a:pt x="3374" y="1707"/>
                    <a:pt x="3344" y="2527"/>
                    <a:pt x="2341" y="2710"/>
                  </a:cubicBezTo>
                  <a:cubicBezTo>
                    <a:pt x="1338" y="2892"/>
                    <a:pt x="1034" y="3865"/>
                    <a:pt x="1398" y="5567"/>
                  </a:cubicBezTo>
                  <a:cubicBezTo>
                    <a:pt x="1733" y="7239"/>
                    <a:pt x="487" y="6935"/>
                    <a:pt x="243" y="8333"/>
                  </a:cubicBezTo>
                  <a:cubicBezTo>
                    <a:pt x="0" y="9731"/>
                    <a:pt x="1003" y="11859"/>
                    <a:pt x="1003" y="11859"/>
                  </a:cubicBezTo>
                  <a:cubicBezTo>
                    <a:pt x="1854" y="9397"/>
                    <a:pt x="3101" y="9974"/>
                    <a:pt x="3800" y="8759"/>
                  </a:cubicBezTo>
                  <a:cubicBezTo>
                    <a:pt x="4468" y="7573"/>
                    <a:pt x="3617" y="6266"/>
                    <a:pt x="4043" y="5141"/>
                  </a:cubicBezTo>
                  <a:cubicBezTo>
                    <a:pt x="4499" y="4017"/>
                    <a:pt x="5927" y="4838"/>
                    <a:pt x="6505" y="1980"/>
                  </a:cubicBezTo>
                  <a:cubicBezTo>
                    <a:pt x="6794" y="612"/>
                    <a:pt x="5983" y="1"/>
                    <a:pt x="51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2681175" y="2015525"/>
              <a:ext cx="107925" cy="308525"/>
            </a:xfrm>
            <a:custGeom>
              <a:avLst/>
              <a:gdLst/>
              <a:ahLst/>
              <a:cxnLst/>
              <a:rect l="l" t="t" r="r" b="b"/>
              <a:pathLst>
                <a:path w="4317" h="12341" extrusionOk="0">
                  <a:moveTo>
                    <a:pt x="4195" y="0"/>
                  </a:moveTo>
                  <a:cubicBezTo>
                    <a:pt x="1702" y="2949"/>
                    <a:pt x="760" y="6140"/>
                    <a:pt x="395" y="8298"/>
                  </a:cubicBezTo>
                  <a:cubicBezTo>
                    <a:pt x="0" y="10639"/>
                    <a:pt x="213" y="12341"/>
                    <a:pt x="213" y="12341"/>
                  </a:cubicBezTo>
                  <a:lnTo>
                    <a:pt x="335" y="12310"/>
                  </a:lnTo>
                  <a:cubicBezTo>
                    <a:pt x="335" y="12310"/>
                    <a:pt x="152" y="10639"/>
                    <a:pt x="547" y="8329"/>
                  </a:cubicBezTo>
                  <a:cubicBezTo>
                    <a:pt x="882" y="6171"/>
                    <a:pt x="1824" y="3009"/>
                    <a:pt x="4316" y="91"/>
                  </a:cubicBezTo>
                  <a:lnTo>
                    <a:pt x="4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2552750" y="2297425"/>
              <a:ext cx="242425" cy="238650"/>
            </a:xfrm>
            <a:custGeom>
              <a:avLst/>
              <a:gdLst/>
              <a:ahLst/>
              <a:cxnLst/>
              <a:rect l="l" t="t" r="r" b="b"/>
              <a:pathLst>
                <a:path w="9697" h="9546" extrusionOk="0">
                  <a:moveTo>
                    <a:pt x="0" y="1"/>
                  </a:moveTo>
                  <a:lnTo>
                    <a:pt x="1429" y="9545"/>
                  </a:lnTo>
                  <a:lnTo>
                    <a:pt x="8298" y="9545"/>
                  </a:lnTo>
                  <a:lnTo>
                    <a:pt x="96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2563375" y="2297425"/>
              <a:ext cx="58550" cy="238650"/>
            </a:xfrm>
            <a:custGeom>
              <a:avLst/>
              <a:gdLst/>
              <a:ahLst/>
              <a:cxnLst/>
              <a:rect l="l" t="t" r="r" b="b"/>
              <a:pathLst>
                <a:path w="2342" h="9546" extrusionOk="0">
                  <a:moveTo>
                    <a:pt x="1" y="1"/>
                  </a:moveTo>
                  <a:lnTo>
                    <a:pt x="1399" y="9545"/>
                  </a:lnTo>
                  <a:lnTo>
                    <a:pt x="2341" y="9545"/>
                  </a:lnTo>
                  <a:lnTo>
                    <a:pt x="91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2713850" y="2297425"/>
              <a:ext cx="81325" cy="238650"/>
            </a:xfrm>
            <a:custGeom>
              <a:avLst/>
              <a:gdLst/>
              <a:ahLst/>
              <a:cxnLst/>
              <a:rect l="l" t="t" r="r" b="b"/>
              <a:pathLst>
                <a:path w="3253" h="9546" extrusionOk="0">
                  <a:moveTo>
                    <a:pt x="1398" y="1"/>
                  </a:moveTo>
                  <a:lnTo>
                    <a:pt x="0" y="9545"/>
                  </a:lnTo>
                  <a:lnTo>
                    <a:pt x="1854" y="9545"/>
                  </a:lnTo>
                  <a:lnTo>
                    <a:pt x="325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2557300" y="2325550"/>
              <a:ext cx="234075" cy="14475"/>
            </a:xfrm>
            <a:custGeom>
              <a:avLst/>
              <a:gdLst/>
              <a:ahLst/>
              <a:cxnLst/>
              <a:rect l="l" t="t" r="r" b="b"/>
              <a:pathLst>
                <a:path w="9363" h="579" extrusionOk="0">
                  <a:moveTo>
                    <a:pt x="1" y="1"/>
                  </a:moveTo>
                  <a:lnTo>
                    <a:pt x="92" y="578"/>
                  </a:lnTo>
                  <a:lnTo>
                    <a:pt x="9271" y="578"/>
                  </a:lnTo>
                  <a:lnTo>
                    <a:pt x="9363" y="1"/>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a:off x="2599850" y="2536050"/>
              <a:ext cx="148975" cy="15975"/>
            </a:xfrm>
            <a:custGeom>
              <a:avLst/>
              <a:gdLst/>
              <a:ahLst/>
              <a:cxnLst/>
              <a:rect l="l" t="t" r="r" b="b"/>
              <a:pathLst>
                <a:path w="5959" h="639" extrusionOk="0">
                  <a:moveTo>
                    <a:pt x="1" y="0"/>
                  </a:moveTo>
                  <a:lnTo>
                    <a:pt x="1" y="638"/>
                  </a:lnTo>
                  <a:lnTo>
                    <a:pt x="5958" y="63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a:off x="2599850" y="2536050"/>
              <a:ext cx="148975" cy="8375"/>
            </a:xfrm>
            <a:custGeom>
              <a:avLst/>
              <a:gdLst/>
              <a:ahLst/>
              <a:cxnLst/>
              <a:rect l="l" t="t" r="r" b="b"/>
              <a:pathLst>
                <a:path w="5959" h="335" extrusionOk="0">
                  <a:moveTo>
                    <a:pt x="1" y="0"/>
                  </a:moveTo>
                  <a:lnTo>
                    <a:pt x="1" y="335"/>
                  </a:lnTo>
                  <a:lnTo>
                    <a:pt x="5958" y="335"/>
                  </a:lnTo>
                  <a:lnTo>
                    <a:pt x="595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2"/>
            <p:cNvSpPr/>
            <p:nvPr/>
          </p:nvSpPr>
          <p:spPr>
            <a:xfrm>
              <a:off x="2542100" y="2290600"/>
              <a:ext cx="263725" cy="34975"/>
            </a:xfrm>
            <a:custGeom>
              <a:avLst/>
              <a:gdLst/>
              <a:ahLst/>
              <a:cxnLst/>
              <a:rect l="l" t="t" r="r" b="b"/>
              <a:pathLst>
                <a:path w="10549" h="1399" extrusionOk="0">
                  <a:moveTo>
                    <a:pt x="1" y="0"/>
                  </a:moveTo>
                  <a:lnTo>
                    <a:pt x="1" y="1399"/>
                  </a:lnTo>
                  <a:lnTo>
                    <a:pt x="10548" y="1399"/>
                  </a:lnTo>
                  <a:lnTo>
                    <a:pt x="105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2757150" y="2290600"/>
              <a:ext cx="48675" cy="34975"/>
            </a:xfrm>
            <a:custGeom>
              <a:avLst/>
              <a:gdLst/>
              <a:ahLst/>
              <a:cxnLst/>
              <a:rect l="l" t="t" r="r" b="b"/>
              <a:pathLst>
                <a:path w="1947" h="1399" extrusionOk="0">
                  <a:moveTo>
                    <a:pt x="1" y="0"/>
                  </a:moveTo>
                  <a:lnTo>
                    <a:pt x="1" y="1399"/>
                  </a:lnTo>
                  <a:lnTo>
                    <a:pt x="1946" y="1399"/>
                  </a:lnTo>
                  <a:lnTo>
                    <a:pt x="1946"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2"/>
            <p:cNvSpPr/>
            <p:nvPr/>
          </p:nvSpPr>
          <p:spPr>
            <a:xfrm>
              <a:off x="2548175" y="2290600"/>
              <a:ext cx="32700" cy="34975"/>
            </a:xfrm>
            <a:custGeom>
              <a:avLst/>
              <a:gdLst/>
              <a:ahLst/>
              <a:cxnLst/>
              <a:rect l="l" t="t" r="r" b="b"/>
              <a:pathLst>
                <a:path w="1308" h="1399" extrusionOk="0">
                  <a:moveTo>
                    <a:pt x="1" y="0"/>
                  </a:moveTo>
                  <a:lnTo>
                    <a:pt x="1" y="1399"/>
                  </a:lnTo>
                  <a:lnTo>
                    <a:pt x="1308" y="1399"/>
                  </a:lnTo>
                  <a:lnTo>
                    <a:pt x="1308" y="0"/>
                  </a:ln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32"/>
          <p:cNvGrpSpPr/>
          <p:nvPr/>
        </p:nvGrpSpPr>
        <p:grpSpPr>
          <a:xfrm>
            <a:off x="5386863" y="1857455"/>
            <a:ext cx="1271331" cy="1230183"/>
            <a:chOff x="6739025" y="763225"/>
            <a:chExt cx="798675" cy="772825"/>
          </a:xfrm>
        </p:grpSpPr>
        <p:sp>
          <p:nvSpPr>
            <p:cNvPr id="917" name="Google Shape;917;p32"/>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2"/>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a:off x="6739025" y="900000"/>
              <a:ext cx="798675" cy="636050"/>
            </a:xfrm>
            <a:custGeom>
              <a:avLst/>
              <a:gdLst/>
              <a:ahLst/>
              <a:cxnLst/>
              <a:rect l="l" t="t" r="r" b="b"/>
              <a:pathLst>
                <a:path w="31947" h="25442" extrusionOk="0">
                  <a:moveTo>
                    <a:pt x="1" y="1"/>
                  </a:moveTo>
                  <a:lnTo>
                    <a:pt x="1" y="25442"/>
                  </a:lnTo>
                  <a:lnTo>
                    <a:pt x="31947" y="25442"/>
                  </a:lnTo>
                  <a:lnTo>
                    <a:pt x="319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2"/>
            <p:cNvSpPr/>
            <p:nvPr/>
          </p:nvSpPr>
          <p:spPr>
            <a:xfrm>
              <a:off x="6761075" y="921275"/>
              <a:ext cx="754600" cy="592750"/>
            </a:xfrm>
            <a:custGeom>
              <a:avLst/>
              <a:gdLst/>
              <a:ahLst/>
              <a:cxnLst/>
              <a:rect l="l" t="t" r="r" b="b"/>
              <a:pathLst>
                <a:path w="30184" h="23710" extrusionOk="0">
                  <a:moveTo>
                    <a:pt x="0" y="1"/>
                  </a:moveTo>
                  <a:lnTo>
                    <a:pt x="0" y="23709"/>
                  </a:lnTo>
                  <a:lnTo>
                    <a:pt x="30183" y="23709"/>
                  </a:lnTo>
                  <a:lnTo>
                    <a:pt x="3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2"/>
            <p:cNvSpPr/>
            <p:nvPr/>
          </p:nvSpPr>
          <p:spPr>
            <a:xfrm>
              <a:off x="6783875" y="950925"/>
              <a:ext cx="418725" cy="534225"/>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2"/>
            <p:cNvSpPr/>
            <p:nvPr/>
          </p:nvSpPr>
          <p:spPr>
            <a:xfrm>
              <a:off x="7277800" y="1283750"/>
              <a:ext cx="189225" cy="12175"/>
            </a:xfrm>
            <a:custGeom>
              <a:avLst/>
              <a:gdLst/>
              <a:ahLst/>
              <a:cxnLst/>
              <a:rect l="l" t="t" r="r" b="b"/>
              <a:pathLst>
                <a:path w="7569" h="487" fill="none" extrusionOk="0">
                  <a:moveTo>
                    <a:pt x="7569" y="487"/>
                  </a:moveTo>
                  <a:lnTo>
                    <a:pt x="7265" y="183"/>
                  </a:lnTo>
                  <a:cubicBezTo>
                    <a:pt x="7083" y="0"/>
                    <a:pt x="6809" y="0"/>
                    <a:pt x="6627" y="183"/>
                  </a:cubicBezTo>
                  <a:lnTo>
                    <a:pt x="6627" y="183"/>
                  </a:lnTo>
                  <a:cubicBezTo>
                    <a:pt x="6444" y="365"/>
                    <a:pt x="6171" y="365"/>
                    <a:pt x="5988" y="183"/>
                  </a:cubicBezTo>
                  <a:lnTo>
                    <a:pt x="5988" y="183"/>
                  </a:lnTo>
                  <a:cubicBezTo>
                    <a:pt x="5836" y="0"/>
                    <a:pt x="5532" y="0"/>
                    <a:pt x="5380" y="183"/>
                  </a:cubicBezTo>
                  <a:lnTo>
                    <a:pt x="5380" y="183"/>
                  </a:lnTo>
                  <a:cubicBezTo>
                    <a:pt x="5198" y="365"/>
                    <a:pt x="4924" y="365"/>
                    <a:pt x="4742" y="183"/>
                  </a:cubicBezTo>
                  <a:lnTo>
                    <a:pt x="4742" y="183"/>
                  </a:lnTo>
                  <a:cubicBezTo>
                    <a:pt x="4560" y="0"/>
                    <a:pt x="4286" y="0"/>
                    <a:pt x="4104" y="183"/>
                  </a:cubicBezTo>
                  <a:lnTo>
                    <a:pt x="4104" y="183"/>
                  </a:lnTo>
                  <a:cubicBezTo>
                    <a:pt x="3921" y="365"/>
                    <a:pt x="3648" y="365"/>
                    <a:pt x="3465" y="183"/>
                  </a:cubicBezTo>
                  <a:lnTo>
                    <a:pt x="3465" y="183"/>
                  </a:lnTo>
                  <a:cubicBezTo>
                    <a:pt x="3313" y="0"/>
                    <a:pt x="3009" y="0"/>
                    <a:pt x="2858" y="183"/>
                  </a:cubicBezTo>
                  <a:lnTo>
                    <a:pt x="2858" y="183"/>
                  </a:lnTo>
                  <a:cubicBezTo>
                    <a:pt x="2675" y="365"/>
                    <a:pt x="2402" y="365"/>
                    <a:pt x="2219" y="183"/>
                  </a:cubicBezTo>
                  <a:lnTo>
                    <a:pt x="2219" y="183"/>
                  </a:lnTo>
                  <a:cubicBezTo>
                    <a:pt x="2037" y="0"/>
                    <a:pt x="1763" y="0"/>
                    <a:pt x="1581" y="183"/>
                  </a:cubicBezTo>
                  <a:lnTo>
                    <a:pt x="1581" y="183"/>
                  </a:lnTo>
                  <a:cubicBezTo>
                    <a:pt x="1399" y="365"/>
                    <a:pt x="1125" y="365"/>
                    <a:pt x="943" y="183"/>
                  </a:cubicBezTo>
                  <a:lnTo>
                    <a:pt x="943" y="183"/>
                  </a:lnTo>
                  <a:cubicBezTo>
                    <a:pt x="791" y="0"/>
                    <a:pt x="487" y="0"/>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2"/>
            <p:cNvSpPr/>
            <p:nvPr/>
          </p:nvSpPr>
          <p:spPr>
            <a:xfrm>
              <a:off x="7277800" y="1314150"/>
              <a:ext cx="189225" cy="12175"/>
            </a:xfrm>
            <a:custGeom>
              <a:avLst/>
              <a:gdLst/>
              <a:ahLst/>
              <a:cxnLst/>
              <a:rect l="l" t="t" r="r" b="b"/>
              <a:pathLst>
                <a:path w="7569" h="487" fill="none" extrusionOk="0">
                  <a:moveTo>
                    <a:pt x="7569" y="486"/>
                  </a:moveTo>
                  <a:lnTo>
                    <a:pt x="7265" y="182"/>
                  </a:lnTo>
                  <a:cubicBezTo>
                    <a:pt x="7083" y="0"/>
                    <a:pt x="6809" y="0"/>
                    <a:pt x="6627" y="182"/>
                  </a:cubicBezTo>
                  <a:lnTo>
                    <a:pt x="6627" y="182"/>
                  </a:lnTo>
                  <a:cubicBezTo>
                    <a:pt x="6444" y="365"/>
                    <a:pt x="6171" y="365"/>
                    <a:pt x="5988" y="182"/>
                  </a:cubicBezTo>
                  <a:lnTo>
                    <a:pt x="5988" y="182"/>
                  </a:lnTo>
                  <a:cubicBezTo>
                    <a:pt x="5836" y="0"/>
                    <a:pt x="5532" y="0"/>
                    <a:pt x="5380" y="182"/>
                  </a:cubicBezTo>
                  <a:lnTo>
                    <a:pt x="5380" y="182"/>
                  </a:lnTo>
                  <a:cubicBezTo>
                    <a:pt x="5198" y="365"/>
                    <a:pt x="4924" y="365"/>
                    <a:pt x="4742" y="182"/>
                  </a:cubicBezTo>
                  <a:lnTo>
                    <a:pt x="4742" y="182"/>
                  </a:lnTo>
                  <a:cubicBezTo>
                    <a:pt x="4560" y="0"/>
                    <a:pt x="4286" y="0"/>
                    <a:pt x="4104" y="182"/>
                  </a:cubicBezTo>
                  <a:lnTo>
                    <a:pt x="4104" y="182"/>
                  </a:lnTo>
                  <a:cubicBezTo>
                    <a:pt x="3921" y="365"/>
                    <a:pt x="3648" y="365"/>
                    <a:pt x="3465" y="182"/>
                  </a:cubicBezTo>
                  <a:lnTo>
                    <a:pt x="3465" y="182"/>
                  </a:lnTo>
                  <a:cubicBezTo>
                    <a:pt x="3313" y="0"/>
                    <a:pt x="3009" y="0"/>
                    <a:pt x="2858" y="182"/>
                  </a:cubicBezTo>
                  <a:lnTo>
                    <a:pt x="2858" y="182"/>
                  </a:lnTo>
                  <a:cubicBezTo>
                    <a:pt x="2675" y="365"/>
                    <a:pt x="2402" y="365"/>
                    <a:pt x="2219" y="182"/>
                  </a:cubicBezTo>
                  <a:lnTo>
                    <a:pt x="2219" y="182"/>
                  </a:lnTo>
                  <a:cubicBezTo>
                    <a:pt x="2037" y="0"/>
                    <a:pt x="1763" y="0"/>
                    <a:pt x="1581" y="182"/>
                  </a:cubicBezTo>
                  <a:lnTo>
                    <a:pt x="1581" y="182"/>
                  </a:lnTo>
                  <a:cubicBezTo>
                    <a:pt x="1399" y="365"/>
                    <a:pt x="1125" y="365"/>
                    <a:pt x="943" y="182"/>
                  </a:cubicBezTo>
                  <a:lnTo>
                    <a:pt x="943" y="182"/>
                  </a:lnTo>
                  <a:cubicBezTo>
                    <a:pt x="791" y="0"/>
                    <a:pt x="487" y="0"/>
                    <a:pt x="335" y="182"/>
                  </a:cubicBezTo>
                  <a:lnTo>
                    <a:pt x="0" y="486"/>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2"/>
            <p:cNvSpPr/>
            <p:nvPr/>
          </p:nvSpPr>
          <p:spPr>
            <a:xfrm>
              <a:off x="7277800" y="1344525"/>
              <a:ext cx="95000" cy="12200"/>
            </a:xfrm>
            <a:custGeom>
              <a:avLst/>
              <a:gdLst/>
              <a:ahLst/>
              <a:cxnLst/>
              <a:rect l="l" t="t" r="r" b="b"/>
              <a:pathLst>
                <a:path w="3800" h="488" fill="none" extrusionOk="0">
                  <a:moveTo>
                    <a:pt x="3800" y="487"/>
                  </a:moveTo>
                  <a:lnTo>
                    <a:pt x="3465" y="183"/>
                  </a:lnTo>
                  <a:cubicBezTo>
                    <a:pt x="3313" y="1"/>
                    <a:pt x="3009" y="1"/>
                    <a:pt x="2858" y="183"/>
                  </a:cubicBezTo>
                  <a:lnTo>
                    <a:pt x="2858" y="183"/>
                  </a:lnTo>
                  <a:cubicBezTo>
                    <a:pt x="2675" y="335"/>
                    <a:pt x="2402" y="335"/>
                    <a:pt x="2219" y="183"/>
                  </a:cubicBezTo>
                  <a:lnTo>
                    <a:pt x="2219" y="183"/>
                  </a:lnTo>
                  <a:cubicBezTo>
                    <a:pt x="2037" y="1"/>
                    <a:pt x="1763" y="1"/>
                    <a:pt x="1581" y="183"/>
                  </a:cubicBezTo>
                  <a:lnTo>
                    <a:pt x="1581" y="183"/>
                  </a:lnTo>
                  <a:cubicBezTo>
                    <a:pt x="1399" y="335"/>
                    <a:pt x="1125" y="335"/>
                    <a:pt x="943" y="183"/>
                  </a:cubicBezTo>
                  <a:lnTo>
                    <a:pt x="943" y="183"/>
                  </a:lnTo>
                  <a:cubicBezTo>
                    <a:pt x="791" y="1"/>
                    <a:pt x="487" y="1"/>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2"/>
            <p:cNvSpPr/>
            <p:nvPr/>
          </p:nvSpPr>
          <p:spPr>
            <a:xfrm>
              <a:off x="7277800" y="1374925"/>
              <a:ext cx="95000" cy="12200"/>
            </a:xfrm>
            <a:custGeom>
              <a:avLst/>
              <a:gdLst/>
              <a:ahLst/>
              <a:cxnLst/>
              <a:rect l="l" t="t" r="r" b="b"/>
              <a:pathLst>
                <a:path w="3800" h="488" fill="none" extrusionOk="0">
                  <a:moveTo>
                    <a:pt x="3800" y="487"/>
                  </a:moveTo>
                  <a:lnTo>
                    <a:pt x="3465" y="153"/>
                  </a:lnTo>
                  <a:cubicBezTo>
                    <a:pt x="3313" y="1"/>
                    <a:pt x="3009" y="1"/>
                    <a:pt x="2858" y="153"/>
                  </a:cubicBezTo>
                  <a:lnTo>
                    <a:pt x="2858" y="153"/>
                  </a:lnTo>
                  <a:cubicBezTo>
                    <a:pt x="2675" y="335"/>
                    <a:pt x="2402" y="335"/>
                    <a:pt x="2219" y="153"/>
                  </a:cubicBezTo>
                  <a:lnTo>
                    <a:pt x="2219" y="153"/>
                  </a:lnTo>
                  <a:cubicBezTo>
                    <a:pt x="2037" y="1"/>
                    <a:pt x="1763" y="1"/>
                    <a:pt x="1581" y="153"/>
                  </a:cubicBezTo>
                  <a:lnTo>
                    <a:pt x="1581" y="153"/>
                  </a:lnTo>
                  <a:cubicBezTo>
                    <a:pt x="1399" y="335"/>
                    <a:pt x="1125" y="335"/>
                    <a:pt x="943" y="153"/>
                  </a:cubicBezTo>
                  <a:lnTo>
                    <a:pt x="943" y="153"/>
                  </a:lnTo>
                  <a:cubicBezTo>
                    <a:pt x="791" y="1"/>
                    <a:pt x="487" y="1"/>
                    <a:pt x="335" y="15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2"/>
            <p:cNvSpPr/>
            <p:nvPr/>
          </p:nvSpPr>
          <p:spPr>
            <a:xfrm>
              <a:off x="7287675" y="1428125"/>
              <a:ext cx="28150" cy="27375"/>
            </a:xfrm>
            <a:custGeom>
              <a:avLst/>
              <a:gdLst/>
              <a:ahLst/>
              <a:cxnLst/>
              <a:rect l="l" t="t" r="r" b="b"/>
              <a:pathLst>
                <a:path w="1126" h="1095" extrusionOk="0">
                  <a:moveTo>
                    <a:pt x="578" y="0"/>
                  </a:moveTo>
                  <a:cubicBezTo>
                    <a:pt x="274" y="0"/>
                    <a:pt x="0" y="244"/>
                    <a:pt x="0" y="548"/>
                  </a:cubicBezTo>
                  <a:cubicBezTo>
                    <a:pt x="0" y="852"/>
                    <a:pt x="274" y="1095"/>
                    <a:pt x="578" y="1095"/>
                  </a:cubicBezTo>
                  <a:cubicBezTo>
                    <a:pt x="882" y="1095"/>
                    <a:pt x="1125" y="852"/>
                    <a:pt x="1125" y="548"/>
                  </a:cubicBezTo>
                  <a:cubicBezTo>
                    <a:pt x="1125" y="244"/>
                    <a:pt x="882" y="0"/>
                    <a:pt x="57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2"/>
            <p:cNvSpPr/>
            <p:nvPr/>
          </p:nvSpPr>
          <p:spPr>
            <a:xfrm>
              <a:off x="7349225" y="1428125"/>
              <a:ext cx="28150" cy="27375"/>
            </a:xfrm>
            <a:custGeom>
              <a:avLst/>
              <a:gdLst/>
              <a:ahLst/>
              <a:cxnLst/>
              <a:rect l="l" t="t" r="r" b="b"/>
              <a:pathLst>
                <a:path w="1126" h="1095" extrusionOk="0">
                  <a:moveTo>
                    <a:pt x="548" y="0"/>
                  </a:moveTo>
                  <a:cubicBezTo>
                    <a:pt x="274" y="0"/>
                    <a:pt x="1" y="244"/>
                    <a:pt x="1" y="548"/>
                  </a:cubicBezTo>
                  <a:cubicBezTo>
                    <a:pt x="1" y="852"/>
                    <a:pt x="244" y="1095"/>
                    <a:pt x="548" y="1095"/>
                  </a:cubicBezTo>
                  <a:cubicBezTo>
                    <a:pt x="852" y="1095"/>
                    <a:pt x="1125" y="852"/>
                    <a:pt x="1125" y="548"/>
                  </a:cubicBezTo>
                  <a:cubicBezTo>
                    <a:pt x="1125" y="244"/>
                    <a:pt x="882" y="0"/>
                    <a:pt x="54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2"/>
            <p:cNvSpPr/>
            <p:nvPr/>
          </p:nvSpPr>
          <p:spPr>
            <a:xfrm>
              <a:off x="7251200" y="979800"/>
              <a:ext cx="113250" cy="192275"/>
            </a:xfrm>
            <a:custGeom>
              <a:avLst/>
              <a:gdLst/>
              <a:ahLst/>
              <a:cxnLst/>
              <a:rect l="l" t="t" r="r" b="b"/>
              <a:pathLst>
                <a:path w="4530" h="7691" extrusionOk="0">
                  <a:moveTo>
                    <a:pt x="4529" y="0"/>
                  </a:moveTo>
                  <a:cubicBezTo>
                    <a:pt x="2037" y="0"/>
                    <a:pt x="0" y="2006"/>
                    <a:pt x="0" y="4499"/>
                  </a:cubicBezTo>
                  <a:cubicBezTo>
                    <a:pt x="0" y="5745"/>
                    <a:pt x="517" y="6869"/>
                    <a:pt x="1338" y="7690"/>
                  </a:cubicBezTo>
                  <a:lnTo>
                    <a:pt x="4529" y="4499"/>
                  </a:lnTo>
                  <a:lnTo>
                    <a:pt x="4529"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2"/>
            <p:cNvSpPr/>
            <p:nvPr/>
          </p:nvSpPr>
          <p:spPr>
            <a:xfrm>
              <a:off x="7284625" y="1012475"/>
              <a:ext cx="192275" cy="192275"/>
            </a:xfrm>
            <a:custGeom>
              <a:avLst/>
              <a:gdLst/>
              <a:ahLst/>
              <a:cxnLst/>
              <a:rect l="l" t="t" r="r" b="b"/>
              <a:pathLst>
                <a:path w="7691" h="7691" extrusionOk="0">
                  <a:moveTo>
                    <a:pt x="6354" y="0"/>
                  </a:moveTo>
                  <a:lnTo>
                    <a:pt x="3192" y="3192"/>
                  </a:lnTo>
                  <a:lnTo>
                    <a:pt x="1" y="6383"/>
                  </a:lnTo>
                  <a:cubicBezTo>
                    <a:pt x="822" y="7204"/>
                    <a:pt x="1946" y="7690"/>
                    <a:pt x="3192" y="7690"/>
                  </a:cubicBezTo>
                  <a:cubicBezTo>
                    <a:pt x="5654" y="7690"/>
                    <a:pt x="7691" y="5684"/>
                    <a:pt x="7691" y="3192"/>
                  </a:cubicBezTo>
                  <a:cubicBezTo>
                    <a:pt x="7691" y="1945"/>
                    <a:pt x="7174" y="821"/>
                    <a:pt x="635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2"/>
            <p:cNvSpPr/>
            <p:nvPr/>
          </p:nvSpPr>
          <p:spPr>
            <a:xfrm>
              <a:off x="7364425" y="979800"/>
              <a:ext cx="79050" cy="112475"/>
            </a:xfrm>
            <a:custGeom>
              <a:avLst/>
              <a:gdLst/>
              <a:ahLst/>
              <a:cxnLst/>
              <a:rect l="l" t="t" r="r" b="b"/>
              <a:pathLst>
                <a:path w="3162" h="4499" extrusionOk="0">
                  <a:moveTo>
                    <a:pt x="0" y="0"/>
                  </a:moveTo>
                  <a:lnTo>
                    <a:pt x="0" y="4499"/>
                  </a:lnTo>
                  <a:lnTo>
                    <a:pt x="3162" y="1307"/>
                  </a:lnTo>
                  <a:cubicBezTo>
                    <a:pt x="2371" y="486"/>
                    <a:pt x="1216" y="0"/>
                    <a:pt x="0"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2"/>
            <p:cNvSpPr/>
            <p:nvPr/>
          </p:nvSpPr>
          <p:spPr>
            <a:xfrm>
              <a:off x="7322625" y="1050450"/>
              <a:ext cx="100325" cy="100350"/>
            </a:xfrm>
            <a:custGeom>
              <a:avLst/>
              <a:gdLst/>
              <a:ahLst/>
              <a:cxnLst/>
              <a:rect l="l" t="t" r="r" b="b"/>
              <a:pathLst>
                <a:path w="4013" h="4014" extrusionOk="0">
                  <a:moveTo>
                    <a:pt x="3314" y="1"/>
                  </a:moveTo>
                  <a:lnTo>
                    <a:pt x="1642" y="1673"/>
                  </a:lnTo>
                  <a:lnTo>
                    <a:pt x="1" y="3314"/>
                  </a:lnTo>
                  <a:cubicBezTo>
                    <a:pt x="426" y="3739"/>
                    <a:pt x="1004" y="4013"/>
                    <a:pt x="1642" y="4013"/>
                  </a:cubicBezTo>
                  <a:cubicBezTo>
                    <a:pt x="2949" y="4013"/>
                    <a:pt x="3982" y="2949"/>
                    <a:pt x="3982" y="1673"/>
                  </a:cubicBezTo>
                  <a:cubicBezTo>
                    <a:pt x="4013" y="1034"/>
                    <a:pt x="3739" y="426"/>
                    <a:pt x="3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2"/>
            <p:cNvSpPr/>
            <p:nvPr/>
          </p:nvSpPr>
          <p:spPr>
            <a:xfrm>
              <a:off x="7305150" y="1033750"/>
              <a:ext cx="59300" cy="99550"/>
            </a:xfrm>
            <a:custGeom>
              <a:avLst/>
              <a:gdLst/>
              <a:ahLst/>
              <a:cxnLst/>
              <a:rect l="l" t="t" r="r" b="b"/>
              <a:pathLst>
                <a:path w="2372" h="3982" extrusionOk="0">
                  <a:moveTo>
                    <a:pt x="2371" y="0"/>
                  </a:moveTo>
                  <a:cubicBezTo>
                    <a:pt x="1064" y="0"/>
                    <a:pt x="1" y="1034"/>
                    <a:pt x="1" y="2341"/>
                  </a:cubicBezTo>
                  <a:cubicBezTo>
                    <a:pt x="1" y="2979"/>
                    <a:pt x="274" y="3556"/>
                    <a:pt x="700" y="3982"/>
                  </a:cubicBezTo>
                  <a:lnTo>
                    <a:pt x="2371" y="2341"/>
                  </a:lnTo>
                  <a:lnTo>
                    <a:pt x="2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2"/>
            <p:cNvSpPr/>
            <p:nvPr/>
          </p:nvSpPr>
          <p:spPr>
            <a:xfrm>
              <a:off x="7364425" y="1033750"/>
              <a:ext cx="41050" cy="58525"/>
            </a:xfrm>
            <a:custGeom>
              <a:avLst/>
              <a:gdLst/>
              <a:ahLst/>
              <a:cxnLst/>
              <a:rect l="l" t="t" r="r" b="b"/>
              <a:pathLst>
                <a:path w="1642" h="2341" extrusionOk="0">
                  <a:moveTo>
                    <a:pt x="0" y="0"/>
                  </a:moveTo>
                  <a:lnTo>
                    <a:pt x="0" y="2341"/>
                  </a:lnTo>
                  <a:lnTo>
                    <a:pt x="1642" y="669"/>
                  </a:lnTo>
                  <a:cubicBezTo>
                    <a:pt x="1216" y="274"/>
                    <a:pt x="6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32"/>
          <p:cNvGrpSpPr/>
          <p:nvPr/>
        </p:nvGrpSpPr>
        <p:grpSpPr>
          <a:xfrm rot="5400000">
            <a:off x="7654356" y="3114850"/>
            <a:ext cx="286025" cy="1306200"/>
            <a:chOff x="978925" y="1314225"/>
            <a:chExt cx="286025" cy="1306200"/>
          </a:xfrm>
        </p:grpSpPr>
        <p:sp>
          <p:nvSpPr>
            <p:cNvPr id="935" name="Google Shape;935;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2"/>
            <p:cNvSpPr/>
            <p:nvPr/>
          </p:nvSpPr>
          <p:spPr>
            <a:xfrm>
              <a:off x="978925"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2"/>
            <p:cNvSpPr/>
            <p:nvPr/>
          </p:nvSpPr>
          <p:spPr>
            <a:xfrm>
              <a:off x="1179150" y="19244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2"/>
            <p:cNvSpPr/>
            <p:nvPr/>
          </p:nvSpPr>
          <p:spPr>
            <a:xfrm>
              <a:off x="978925"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2"/>
            <p:cNvSpPr/>
            <p:nvPr/>
          </p:nvSpPr>
          <p:spPr>
            <a:xfrm>
              <a:off x="1179150" y="20769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2"/>
            <p:cNvSpPr/>
            <p:nvPr/>
          </p:nvSpPr>
          <p:spPr>
            <a:xfrm>
              <a:off x="978925"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2"/>
            <p:cNvSpPr/>
            <p:nvPr/>
          </p:nvSpPr>
          <p:spPr>
            <a:xfrm>
              <a:off x="1179150" y="22295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 name="Google Shape;953;p32"/>
          <p:cNvGrpSpPr/>
          <p:nvPr/>
        </p:nvGrpSpPr>
        <p:grpSpPr>
          <a:xfrm rot="10800000">
            <a:off x="715106" y="2086050"/>
            <a:ext cx="286025" cy="1306200"/>
            <a:chOff x="978925" y="1314225"/>
            <a:chExt cx="286025" cy="1306200"/>
          </a:xfrm>
        </p:grpSpPr>
        <p:sp>
          <p:nvSpPr>
            <p:cNvPr id="954" name="Google Shape;954;p32"/>
            <p:cNvSpPr/>
            <p:nvPr/>
          </p:nvSpPr>
          <p:spPr>
            <a:xfrm>
              <a:off x="978925"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2"/>
            <p:cNvSpPr/>
            <p:nvPr/>
          </p:nvSpPr>
          <p:spPr>
            <a:xfrm>
              <a:off x="1179150" y="13142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2"/>
            <p:cNvSpPr/>
            <p:nvPr/>
          </p:nvSpPr>
          <p:spPr>
            <a:xfrm>
              <a:off x="978925"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2"/>
            <p:cNvSpPr/>
            <p:nvPr/>
          </p:nvSpPr>
          <p:spPr>
            <a:xfrm>
              <a:off x="1179150" y="14667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2"/>
            <p:cNvSpPr/>
            <p:nvPr/>
          </p:nvSpPr>
          <p:spPr>
            <a:xfrm>
              <a:off x="978925"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2"/>
            <p:cNvSpPr/>
            <p:nvPr/>
          </p:nvSpPr>
          <p:spPr>
            <a:xfrm>
              <a:off x="1179150" y="1619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2"/>
            <p:cNvSpPr/>
            <p:nvPr/>
          </p:nvSpPr>
          <p:spPr>
            <a:xfrm>
              <a:off x="978925"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2"/>
            <p:cNvSpPr/>
            <p:nvPr/>
          </p:nvSpPr>
          <p:spPr>
            <a:xfrm>
              <a:off x="1179150" y="17718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2"/>
            <p:cNvSpPr/>
            <p:nvPr/>
          </p:nvSpPr>
          <p:spPr>
            <a:xfrm>
              <a:off x="978925"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2"/>
            <p:cNvSpPr/>
            <p:nvPr/>
          </p:nvSpPr>
          <p:spPr>
            <a:xfrm>
              <a:off x="1179150" y="238207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2"/>
            <p:cNvSpPr/>
            <p:nvPr/>
          </p:nvSpPr>
          <p:spPr>
            <a:xfrm>
              <a:off x="978925"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2"/>
            <p:cNvSpPr/>
            <p:nvPr/>
          </p:nvSpPr>
          <p:spPr>
            <a:xfrm>
              <a:off x="1179150" y="25346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8E3208D0-CB53-8A15-9CBE-C4294C6F73C1}"/>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DF452F07-735A-7B4B-18C8-FA4C7A7D7935}"/>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Analyse Produit</a:t>
            </a:r>
            <a:endParaRPr dirty="0"/>
          </a:p>
        </p:txBody>
      </p:sp>
      <p:pic>
        <p:nvPicPr>
          <p:cNvPr id="3" name="Image 2" descr="Une image contenant texte, capture d’écran, Police, Tracé">
            <a:extLst>
              <a:ext uri="{FF2B5EF4-FFF2-40B4-BE49-F238E27FC236}">
                <a16:creationId xmlns:a16="http://schemas.microsoft.com/office/drawing/2014/main" id="{4DE88AD1-9E59-C1FC-7D08-1151FB26C4FA}"/>
              </a:ext>
            </a:extLst>
          </p:cNvPr>
          <p:cNvPicPr>
            <a:picLocks noChangeAspect="1"/>
          </p:cNvPicPr>
          <p:nvPr/>
        </p:nvPicPr>
        <p:blipFill>
          <a:blip r:embed="rId3"/>
          <a:stretch>
            <a:fillRect/>
          </a:stretch>
        </p:blipFill>
        <p:spPr>
          <a:xfrm>
            <a:off x="878681" y="1562785"/>
            <a:ext cx="7386637" cy="3135335"/>
          </a:xfrm>
          <a:prstGeom prst="rect">
            <a:avLst/>
          </a:prstGeom>
        </p:spPr>
      </p:pic>
    </p:spTree>
    <p:extLst>
      <p:ext uri="{BB962C8B-B14F-4D97-AF65-F5344CB8AC3E}">
        <p14:creationId xmlns:p14="http://schemas.microsoft.com/office/powerpoint/2010/main" val="3801402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0" name="Google Shape;1100;p37"/>
          <p:cNvGrpSpPr/>
          <p:nvPr/>
        </p:nvGrpSpPr>
        <p:grpSpPr>
          <a:xfrm>
            <a:off x="4451459" y="2813994"/>
            <a:ext cx="1735200" cy="1309645"/>
            <a:chOff x="1352200" y="845480"/>
            <a:chExt cx="1735200" cy="1309645"/>
          </a:xfrm>
        </p:grpSpPr>
        <p:grpSp>
          <p:nvGrpSpPr>
            <p:cNvPr id="1101" name="Google Shape;1101;p37"/>
            <p:cNvGrpSpPr/>
            <p:nvPr/>
          </p:nvGrpSpPr>
          <p:grpSpPr>
            <a:xfrm>
              <a:off x="1853856" y="845480"/>
              <a:ext cx="731870" cy="241954"/>
              <a:chOff x="6908475" y="763225"/>
              <a:chExt cx="459775" cy="152000"/>
            </a:xfrm>
          </p:grpSpPr>
          <p:sp>
            <p:nvSpPr>
              <p:cNvPr id="1102" name="Google Shape;1102;p37"/>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7"/>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4" name="Google Shape;1104;p37"/>
            <p:cNvGrpSpPr/>
            <p:nvPr/>
          </p:nvGrpSpPr>
          <p:grpSpPr>
            <a:xfrm>
              <a:off x="1352200" y="1087425"/>
              <a:ext cx="1735200" cy="1067700"/>
              <a:chOff x="2896875" y="3464350"/>
              <a:chExt cx="1735200" cy="1067700"/>
            </a:xfrm>
          </p:grpSpPr>
          <p:sp>
            <p:nvSpPr>
              <p:cNvPr id="1105" name="Google Shape;1105;p37"/>
              <p:cNvSpPr/>
              <p:nvPr/>
            </p:nvSpPr>
            <p:spPr>
              <a:xfrm>
                <a:off x="2896875" y="3464350"/>
                <a:ext cx="1735200" cy="10677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7"/>
              <p:cNvSpPr/>
              <p:nvPr/>
            </p:nvSpPr>
            <p:spPr>
              <a:xfrm>
                <a:off x="2966928" y="3523817"/>
                <a:ext cx="1595100" cy="9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7"/>
              <p:cNvSpPr/>
              <p:nvPr/>
            </p:nvSpPr>
            <p:spPr>
              <a:xfrm>
                <a:off x="3845728" y="3660025"/>
                <a:ext cx="268350" cy="686100"/>
              </a:xfrm>
              <a:prstGeom prst="flowChartCollat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7"/>
              <p:cNvSpPr/>
              <p:nvPr/>
            </p:nvSpPr>
            <p:spPr>
              <a:xfrm>
                <a:off x="4208578" y="3660025"/>
                <a:ext cx="268350" cy="686100"/>
              </a:xfrm>
              <a:prstGeom prst="flowChartCollat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9" name="Google Shape;1109;p37"/>
              <p:cNvGrpSpPr/>
              <p:nvPr/>
            </p:nvGrpSpPr>
            <p:grpSpPr>
              <a:xfrm>
                <a:off x="3049425" y="3672875"/>
                <a:ext cx="673901" cy="242191"/>
                <a:chOff x="8116750" y="2573743"/>
                <a:chExt cx="646800" cy="242191"/>
              </a:xfrm>
            </p:grpSpPr>
            <p:sp>
              <p:nvSpPr>
                <p:cNvPr id="1110" name="Google Shape;1110;p37"/>
                <p:cNvSpPr/>
                <p:nvPr/>
              </p:nvSpPr>
              <p:spPr>
                <a:xfrm>
                  <a:off x="8116750" y="2573743"/>
                  <a:ext cx="5709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7"/>
                <p:cNvSpPr/>
                <p:nvPr/>
              </p:nvSpPr>
              <p:spPr>
                <a:xfrm>
                  <a:off x="8116750" y="2643294"/>
                  <a:ext cx="3765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7"/>
                <p:cNvSpPr/>
                <p:nvPr/>
              </p:nvSpPr>
              <p:spPr>
                <a:xfrm>
                  <a:off x="8116750" y="2712818"/>
                  <a:ext cx="5112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8116750" y="27823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4" name="Google Shape;1114;p37"/>
              <p:cNvSpPr/>
              <p:nvPr/>
            </p:nvSpPr>
            <p:spPr>
              <a:xfrm>
                <a:off x="3049525" y="3964950"/>
                <a:ext cx="673800" cy="381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9" name="Google Shape;1119;p37"/>
          <p:cNvGrpSpPr/>
          <p:nvPr/>
        </p:nvGrpSpPr>
        <p:grpSpPr>
          <a:xfrm flipH="1">
            <a:off x="6956722" y="1562240"/>
            <a:ext cx="1272681" cy="3352322"/>
            <a:chOff x="896272" y="1116679"/>
            <a:chExt cx="1322106" cy="3800868"/>
          </a:xfrm>
        </p:grpSpPr>
        <p:sp>
          <p:nvSpPr>
            <p:cNvPr id="1120" name="Google Shape;1120;p37"/>
            <p:cNvSpPr/>
            <p:nvPr/>
          </p:nvSpPr>
          <p:spPr>
            <a:xfrm flipH="1">
              <a:off x="1270149" y="1166400"/>
              <a:ext cx="317713" cy="411492"/>
            </a:xfrm>
            <a:custGeom>
              <a:avLst/>
              <a:gdLst/>
              <a:ahLst/>
              <a:cxnLst/>
              <a:rect l="l" t="t" r="r" b="b"/>
              <a:pathLst>
                <a:path w="6019" h="7796" extrusionOk="0">
                  <a:moveTo>
                    <a:pt x="3101" y="0"/>
                  </a:moveTo>
                  <a:cubicBezTo>
                    <a:pt x="153" y="0"/>
                    <a:pt x="1" y="3253"/>
                    <a:pt x="639" y="4438"/>
                  </a:cubicBezTo>
                  <a:cubicBezTo>
                    <a:pt x="1247" y="5563"/>
                    <a:pt x="2432" y="5715"/>
                    <a:pt x="2432" y="5715"/>
                  </a:cubicBezTo>
                  <a:lnTo>
                    <a:pt x="2432" y="7235"/>
                  </a:lnTo>
                  <a:cubicBezTo>
                    <a:pt x="2432" y="7235"/>
                    <a:pt x="2280" y="7690"/>
                    <a:pt x="3040" y="7782"/>
                  </a:cubicBezTo>
                  <a:cubicBezTo>
                    <a:pt x="3122" y="7791"/>
                    <a:pt x="3198" y="7795"/>
                    <a:pt x="3270" y="7795"/>
                  </a:cubicBezTo>
                  <a:cubicBezTo>
                    <a:pt x="3890" y="7795"/>
                    <a:pt x="4134" y="7478"/>
                    <a:pt x="4134" y="7478"/>
                  </a:cubicBezTo>
                  <a:lnTo>
                    <a:pt x="3952" y="5776"/>
                  </a:lnTo>
                  <a:cubicBezTo>
                    <a:pt x="5350" y="4894"/>
                    <a:pt x="5563" y="3496"/>
                    <a:pt x="5563" y="3496"/>
                  </a:cubicBezTo>
                  <a:cubicBezTo>
                    <a:pt x="5563" y="3496"/>
                    <a:pt x="5654" y="3435"/>
                    <a:pt x="5806" y="3344"/>
                  </a:cubicBezTo>
                  <a:cubicBezTo>
                    <a:pt x="5897" y="3253"/>
                    <a:pt x="5988" y="3040"/>
                    <a:pt x="5958" y="2736"/>
                  </a:cubicBezTo>
                  <a:cubicBezTo>
                    <a:pt x="5958" y="2432"/>
                    <a:pt x="5624" y="2432"/>
                    <a:pt x="5624" y="2432"/>
                  </a:cubicBezTo>
                  <a:cubicBezTo>
                    <a:pt x="5624" y="2432"/>
                    <a:pt x="6019" y="0"/>
                    <a:pt x="3101"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7"/>
            <p:cNvSpPr/>
            <p:nvPr/>
          </p:nvSpPr>
          <p:spPr>
            <a:xfrm flipH="1">
              <a:off x="1226812" y="1116679"/>
              <a:ext cx="407553" cy="358763"/>
            </a:xfrm>
            <a:custGeom>
              <a:avLst/>
              <a:gdLst/>
              <a:ahLst/>
              <a:cxnLst/>
              <a:rect l="l" t="t" r="r" b="b"/>
              <a:pathLst>
                <a:path w="7721" h="6797" extrusionOk="0">
                  <a:moveTo>
                    <a:pt x="4286" y="0"/>
                  </a:moveTo>
                  <a:cubicBezTo>
                    <a:pt x="3921" y="0"/>
                    <a:pt x="3526" y="91"/>
                    <a:pt x="3192" y="274"/>
                  </a:cubicBezTo>
                  <a:cubicBezTo>
                    <a:pt x="3100" y="304"/>
                    <a:pt x="3009" y="365"/>
                    <a:pt x="2918" y="426"/>
                  </a:cubicBezTo>
                  <a:cubicBezTo>
                    <a:pt x="2827" y="486"/>
                    <a:pt x="2736" y="517"/>
                    <a:pt x="2614" y="547"/>
                  </a:cubicBezTo>
                  <a:cubicBezTo>
                    <a:pt x="2493" y="547"/>
                    <a:pt x="2401" y="578"/>
                    <a:pt x="2280" y="608"/>
                  </a:cubicBezTo>
                  <a:cubicBezTo>
                    <a:pt x="2189" y="638"/>
                    <a:pt x="2097" y="669"/>
                    <a:pt x="2037" y="730"/>
                  </a:cubicBezTo>
                  <a:cubicBezTo>
                    <a:pt x="1672" y="942"/>
                    <a:pt x="1429" y="1277"/>
                    <a:pt x="1277" y="1672"/>
                  </a:cubicBezTo>
                  <a:cubicBezTo>
                    <a:pt x="1185" y="1885"/>
                    <a:pt x="1155" y="2097"/>
                    <a:pt x="1125" y="2310"/>
                  </a:cubicBezTo>
                  <a:cubicBezTo>
                    <a:pt x="1094" y="2432"/>
                    <a:pt x="1094" y="2523"/>
                    <a:pt x="1094" y="2645"/>
                  </a:cubicBezTo>
                  <a:cubicBezTo>
                    <a:pt x="486" y="2736"/>
                    <a:pt x="0" y="3313"/>
                    <a:pt x="91" y="3952"/>
                  </a:cubicBezTo>
                  <a:cubicBezTo>
                    <a:pt x="122" y="4073"/>
                    <a:pt x="182" y="4225"/>
                    <a:pt x="274" y="4347"/>
                  </a:cubicBezTo>
                  <a:cubicBezTo>
                    <a:pt x="91" y="4590"/>
                    <a:pt x="0" y="4924"/>
                    <a:pt x="91" y="5259"/>
                  </a:cubicBezTo>
                  <a:cubicBezTo>
                    <a:pt x="152" y="5441"/>
                    <a:pt x="274" y="5593"/>
                    <a:pt x="456" y="5714"/>
                  </a:cubicBezTo>
                  <a:cubicBezTo>
                    <a:pt x="426" y="5897"/>
                    <a:pt x="456" y="6079"/>
                    <a:pt x="547" y="6262"/>
                  </a:cubicBezTo>
                  <a:cubicBezTo>
                    <a:pt x="638" y="6505"/>
                    <a:pt x="882" y="6718"/>
                    <a:pt x="1185" y="6778"/>
                  </a:cubicBezTo>
                  <a:cubicBezTo>
                    <a:pt x="1241" y="6791"/>
                    <a:pt x="1298" y="6797"/>
                    <a:pt x="1356" y="6797"/>
                  </a:cubicBezTo>
                  <a:cubicBezTo>
                    <a:pt x="1578" y="6797"/>
                    <a:pt x="1800" y="6704"/>
                    <a:pt x="1945" y="6535"/>
                  </a:cubicBezTo>
                  <a:cubicBezTo>
                    <a:pt x="2037" y="6414"/>
                    <a:pt x="2128" y="6292"/>
                    <a:pt x="2128" y="6140"/>
                  </a:cubicBezTo>
                  <a:cubicBezTo>
                    <a:pt x="2128" y="5958"/>
                    <a:pt x="1976" y="5866"/>
                    <a:pt x="1885" y="5745"/>
                  </a:cubicBezTo>
                  <a:cubicBezTo>
                    <a:pt x="1702" y="5593"/>
                    <a:pt x="1550" y="5380"/>
                    <a:pt x="1459" y="5137"/>
                  </a:cubicBezTo>
                  <a:cubicBezTo>
                    <a:pt x="1368" y="4803"/>
                    <a:pt x="1337" y="4438"/>
                    <a:pt x="1307" y="4043"/>
                  </a:cubicBezTo>
                  <a:cubicBezTo>
                    <a:pt x="1307" y="3860"/>
                    <a:pt x="1307" y="3648"/>
                    <a:pt x="1307" y="3435"/>
                  </a:cubicBezTo>
                  <a:cubicBezTo>
                    <a:pt x="1337" y="3252"/>
                    <a:pt x="1368" y="3040"/>
                    <a:pt x="1459" y="2888"/>
                  </a:cubicBezTo>
                  <a:cubicBezTo>
                    <a:pt x="1459" y="2857"/>
                    <a:pt x="1459" y="2827"/>
                    <a:pt x="1459" y="2827"/>
                  </a:cubicBezTo>
                  <a:cubicBezTo>
                    <a:pt x="1459" y="2827"/>
                    <a:pt x="1489" y="2797"/>
                    <a:pt x="1489" y="2797"/>
                  </a:cubicBezTo>
                  <a:cubicBezTo>
                    <a:pt x="1581" y="2736"/>
                    <a:pt x="1672" y="2645"/>
                    <a:pt x="1733" y="2584"/>
                  </a:cubicBezTo>
                  <a:cubicBezTo>
                    <a:pt x="1793" y="2493"/>
                    <a:pt x="1854" y="2401"/>
                    <a:pt x="1885" y="2310"/>
                  </a:cubicBezTo>
                  <a:cubicBezTo>
                    <a:pt x="1915" y="2249"/>
                    <a:pt x="1945" y="2128"/>
                    <a:pt x="2037" y="2097"/>
                  </a:cubicBezTo>
                  <a:cubicBezTo>
                    <a:pt x="2097" y="2037"/>
                    <a:pt x="2219" y="2037"/>
                    <a:pt x="2310" y="2037"/>
                  </a:cubicBezTo>
                  <a:cubicBezTo>
                    <a:pt x="2401" y="2006"/>
                    <a:pt x="2493" y="1976"/>
                    <a:pt x="2584" y="1915"/>
                  </a:cubicBezTo>
                  <a:cubicBezTo>
                    <a:pt x="2675" y="1885"/>
                    <a:pt x="2766" y="1824"/>
                    <a:pt x="2857" y="1733"/>
                  </a:cubicBezTo>
                  <a:lnTo>
                    <a:pt x="2857" y="1733"/>
                  </a:lnTo>
                  <a:cubicBezTo>
                    <a:pt x="2827" y="1793"/>
                    <a:pt x="2827" y="1824"/>
                    <a:pt x="2857" y="1885"/>
                  </a:cubicBezTo>
                  <a:cubicBezTo>
                    <a:pt x="2857" y="2249"/>
                    <a:pt x="3040" y="2675"/>
                    <a:pt x="3374" y="2857"/>
                  </a:cubicBezTo>
                  <a:cubicBezTo>
                    <a:pt x="3488" y="2906"/>
                    <a:pt x="3602" y="2937"/>
                    <a:pt x="3711" y="2937"/>
                  </a:cubicBezTo>
                  <a:cubicBezTo>
                    <a:pt x="3806" y="2937"/>
                    <a:pt x="3897" y="2914"/>
                    <a:pt x="3982" y="2857"/>
                  </a:cubicBezTo>
                  <a:cubicBezTo>
                    <a:pt x="4058" y="2832"/>
                    <a:pt x="4028" y="2721"/>
                    <a:pt x="3963" y="2721"/>
                  </a:cubicBezTo>
                  <a:cubicBezTo>
                    <a:pt x="3950" y="2721"/>
                    <a:pt x="3936" y="2726"/>
                    <a:pt x="3921" y="2736"/>
                  </a:cubicBezTo>
                  <a:cubicBezTo>
                    <a:pt x="3863" y="2759"/>
                    <a:pt x="3805" y="2769"/>
                    <a:pt x="3749" y="2769"/>
                  </a:cubicBezTo>
                  <a:cubicBezTo>
                    <a:pt x="3657" y="2769"/>
                    <a:pt x="3571" y="2743"/>
                    <a:pt x="3496" y="2705"/>
                  </a:cubicBezTo>
                  <a:cubicBezTo>
                    <a:pt x="3344" y="2645"/>
                    <a:pt x="3222" y="2523"/>
                    <a:pt x="3161" y="2401"/>
                  </a:cubicBezTo>
                  <a:cubicBezTo>
                    <a:pt x="3009" y="2128"/>
                    <a:pt x="2979" y="1793"/>
                    <a:pt x="3040" y="1489"/>
                  </a:cubicBezTo>
                  <a:cubicBezTo>
                    <a:pt x="3070" y="1429"/>
                    <a:pt x="3100" y="1368"/>
                    <a:pt x="3131" y="1307"/>
                  </a:cubicBezTo>
                  <a:cubicBezTo>
                    <a:pt x="3313" y="1733"/>
                    <a:pt x="3617" y="2128"/>
                    <a:pt x="4103" y="2249"/>
                  </a:cubicBezTo>
                  <a:cubicBezTo>
                    <a:pt x="4164" y="2249"/>
                    <a:pt x="4239" y="2263"/>
                    <a:pt x="4308" y="2263"/>
                  </a:cubicBezTo>
                  <a:cubicBezTo>
                    <a:pt x="4343" y="2263"/>
                    <a:pt x="4377" y="2260"/>
                    <a:pt x="4407" y="2249"/>
                  </a:cubicBezTo>
                  <a:cubicBezTo>
                    <a:pt x="4529" y="2797"/>
                    <a:pt x="4985" y="3192"/>
                    <a:pt x="5532" y="3313"/>
                  </a:cubicBezTo>
                  <a:cubicBezTo>
                    <a:pt x="5654" y="3344"/>
                    <a:pt x="5836" y="3374"/>
                    <a:pt x="5897" y="3496"/>
                  </a:cubicBezTo>
                  <a:cubicBezTo>
                    <a:pt x="5897" y="3526"/>
                    <a:pt x="5958" y="3526"/>
                    <a:pt x="5988" y="3526"/>
                  </a:cubicBezTo>
                  <a:cubicBezTo>
                    <a:pt x="6018" y="3526"/>
                    <a:pt x="6018" y="3496"/>
                    <a:pt x="6018" y="3496"/>
                  </a:cubicBezTo>
                  <a:lnTo>
                    <a:pt x="6049" y="3496"/>
                  </a:lnTo>
                  <a:cubicBezTo>
                    <a:pt x="6110" y="3435"/>
                    <a:pt x="6201" y="3374"/>
                    <a:pt x="6292" y="3374"/>
                  </a:cubicBezTo>
                  <a:cubicBezTo>
                    <a:pt x="6292" y="3374"/>
                    <a:pt x="6292" y="3374"/>
                    <a:pt x="6322" y="3344"/>
                  </a:cubicBezTo>
                  <a:lnTo>
                    <a:pt x="6474" y="3344"/>
                  </a:lnTo>
                  <a:cubicBezTo>
                    <a:pt x="6505" y="3344"/>
                    <a:pt x="6505" y="3374"/>
                    <a:pt x="6535" y="3374"/>
                  </a:cubicBezTo>
                  <a:cubicBezTo>
                    <a:pt x="6566" y="3374"/>
                    <a:pt x="6596" y="3374"/>
                    <a:pt x="6626" y="3344"/>
                  </a:cubicBezTo>
                  <a:cubicBezTo>
                    <a:pt x="6748" y="3496"/>
                    <a:pt x="6809" y="3739"/>
                    <a:pt x="6778" y="3921"/>
                  </a:cubicBezTo>
                  <a:cubicBezTo>
                    <a:pt x="6748" y="4043"/>
                    <a:pt x="6718" y="4164"/>
                    <a:pt x="6596" y="4255"/>
                  </a:cubicBezTo>
                  <a:cubicBezTo>
                    <a:pt x="6529" y="4300"/>
                    <a:pt x="6446" y="4328"/>
                    <a:pt x="6359" y="4328"/>
                  </a:cubicBezTo>
                  <a:cubicBezTo>
                    <a:pt x="6327" y="4328"/>
                    <a:pt x="6294" y="4324"/>
                    <a:pt x="6262" y="4316"/>
                  </a:cubicBezTo>
                  <a:cubicBezTo>
                    <a:pt x="6250" y="4310"/>
                    <a:pt x="6239" y="4308"/>
                    <a:pt x="6230" y="4308"/>
                  </a:cubicBezTo>
                  <a:cubicBezTo>
                    <a:pt x="6190" y="4308"/>
                    <a:pt x="6170" y="4352"/>
                    <a:pt x="6170" y="4377"/>
                  </a:cubicBezTo>
                  <a:lnTo>
                    <a:pt x="6140" y="4377"/>
                  </a:lnTo>
                  <a:cubicBezTo>
                    <a:pt x="5927" y="4499"/>
                    <a:pt x="5806" y="4742"/>
                    <a:pt x="5745" y="4985"/>
                  </a:cubicBezTo>
                  <a:cubicBezTo>
                    <a:pt x="5684" y="5076"/>
                    <a:pt x="5654" y="5198"/>
                    <a:pt x="5623" y="5319"/>
                  </a:cubicBezTo>
                  <a:cubicBezTo>
                    <a:pt x="5562" y="5411"/>
                    <a:pt x="5471" y="5532"/>
                    <a:pt x="5380" y="5623"/>
                  </a:cubicBezTo>
                  <a:cubicBezTo>
                    <a:pt x="5289" y="5745"/>
                    <a:pt x="5198" y="5866"/>
                    <a:pt x="5198" y="6018"/>
                  </a:cubicBezTo>
                  <a:cubicBezTo>
                    <a:pt x="5167" y="6170"/>
                    <a:pt x="5228" y="6322"/>
                    <a:pt x="5319" y="6444"/>
                  </a:cubicBezTo>
                  <a:cubicBezTo>
                    <a:pt x="5502" y="6657"/>
                    <a:pt x="5836" y="6778"/>
                    <a:pt x="6110" y="6778"/>
                  </a:cubicBezTo>
                  <a:cubicBezTo>
                    <a:pt x="6353" y="6778"/>
                    <a:pt x="6626" y="6657"/>
                    <a:pt x="6748" y="6444"/>
                  </a:cubicBezTo>
                  <a:cubicBezTo>
                    <a:pt x="6991" y="6444"/>
                    <a:pt x="7265" y="6322"/>
                    <a:pt x="7417" y="6140"/>
                  </a:cubicBezTo>
                  <a:cubicBezTo>
                    <a:pt x="7629" y="5897"/>
                    <a:pt x="7721" y="5593"/>
                    <a:pt x="7721" y="5289"/>
                  </a:cubicBezTo>
                  <a:cubicBezTo>
                    <a:pt x="7690" y="5137"/>
                    <a:pt x="7660" y="4955"/>
                    <a:pt x="7599" y="4803"/>
                  </a:cubicBezTo>
                  <a:cubicBezTo>
                    <a:pt x="7569" y="4742"/>
                    <a:pt x="7538" y="4651"/>
                    <a:pt x="7508" y="4590"/>
                  </a:cubicBezTo>
                  <a:cubicBezTo>
                    <a:pt x="7477" y="4529"/>
                    <a:pt x="7447" y="4438"/>
                    <a:pt x="7447" y="4347"/>
                  </a:cubicBezTo>
                  <a:cubicBezTo>
                    <a:pt x="7447" y="4286"/>
                    <a:pt x="7477" y="4195"/>
                    <a:pt x="7477" y="4134"/>
                  </a:cubicBezTo>
                  <a:cubicBezTo>
                    <a:pt x="7477" y="4043"/>
                    <a:pt x="7477" y="3982"/>
                    <a:pt x="7447" y="3921"/>
                  </a:cubicBezTo>
                  <a:cubicBezTo>
                    <a:pt x="7447" y="3800"/>
                    <a:pt x="7417" y="3648"/>
                    <a:pt x="7356" y="3526"/>
                  </a:cubicBezTo>
                  <a:cubicBezTo>
                    <a:pt x="7234" y="3222"/>
                    <a:pt x="7021" y="2979"/>
                    <a:pt x="6778" y="2797"/>
                  </a:cubicBezTo>
                  <a:lnTo>
                    <a:pt x="6748" y="2797"/>
                  </a:lnTo>
                  <a:cubicBezTo>
                    <a:pt x="6778" y="2189"/>
                    <a:pt x="6596" y="1550"/>
                    <a:pt x="6231" y="1034"/>
                  </a:cubicBezTo>
                  <a:cubicBezTo>
                    <a:pt x="6018" y="730"/>
                    <a:pt x="5745" y="456"/>
                    <a:pt x="5380" y="274"/>
                  </a:cubicBezTo>
                  <a:cubicBezTo>
                    <a:pt x="5046" y="122"/>
                    <a:pt x="4681" y="31"/>
                    <a:pt x="4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7"/>
            <p:cNvSpPr/>
            <p:nvPr/>
          </p:nvSpPr>
          <p:spPr>
            <a:xfrm flipH="1">
              <a:off x="1475482" y="4357471"/>
              <a:ext cx="423652" cy="411281"/>
            </a:xfrm>
            <a:custGeom>
              <a:avLst/>
              <a:gdLst/>
              <a:ahLst/>
              <a:cxnLst/>
              <a:rect l="l" t="t" r="r" b="b"/>
              <a:pathLst>
                <a:path w="8026" h="7792" extrusionOk="0">
                  <a:moveTo>
                    <a:pt x="3831" y="0"/>
                  </a:moveTo>
                  <a:cubicBezTo>
                    <a:pt x="3770" y="0"/>
                    <a:pt x="3739" y="31"/>
                    <a:pt x="3739" y="61"/>
                  </a:cubicBezTo>
                  <a:cubicBezTo>
                    <a:pt x="3770" y="669"/>
                    <a:pt x="3800" y="1277"/>
                    <a:pt x="3861" y="1885"/>
                  </a:cubicBezTo>
                  <a:cubicBezTo>
                    <a:pt x="3861" y="2037"/>
                    <a:pt x="3861" y="2189"/>
                    <a:pt x="3891" y="2341"/>
                  </a:cubicBezTo>
                  <a:cubicBezTo>
                    <a:pt x="3891" y="2462"/>
                    <a:pt x="3891" y="2614"/>
                    <a:pt x="3891" y="2766"/>
                  </a:cubicBezTo>
                  <a:cubicBezTo>
                    <a:pt x="3861" y="3009"/>
                    <a:pt x="3770" y="3222"/>
                    <a:pt x="3618" y="3404"/>
                  </a:cubicBezTo>
                  <a:cubicBezTo>
                    <a:pt x="3466" y="3587"/>
                    <a:pt x="3284" y="3769"/>
                    <a:pt x="3101" y="3921"/>
                  </a:cubicBezTo>
                  <a:cubicBezTo>
                    <a:pt x="2919" y="4104"/>
                    <a:pt x="2706" y="4316"/>
                    <a:pt x="2493" y="4499"/>
                  </a:cubicBezTo>
                  <a:cubicBezTo>
                    <a:pt x="2098" y="4894"/>
                    <a:pt x="1703" y="5289"/>
                    <a:pt x="1308" y="5715"/>
                  </a:cubicBezTo>
                  <a:cubicBezTo>
                    <a:pt x="1125" y="5927"/>
                    <a:pt x="943" y="6140"/>
                    <a:pt x="761" y="6353"/>
                  </a:cubicBezTo>
                  <a:cubicBezTo>
                    <a:pt x="669" y="6444"/>
                    <a:pt x="578" y="6566"/>
                    <a:pt x="487" y="6657"/>
                  </a:cubicBezTo>
                  <a:cubicBezTo>
                    <a:pt x="396" y="6778"/>
                    <a:pt x="305" y="6870"/>
                    <a:pt x="244" y="6991"/>
                  </a:cubicBezTo>
                  <a:cubicBezTo>
                    <a:pt x="92" y="7174"/>
                    <a:pt x="1" y="7447"/>
                    <a:pt x="183" y="7660"/>
                  </a:cubicBezTo>
                  <a:cubicBezTo>
                    <a:pt x="274" y="7769"/>
                    <a:pt x="409" y="7791"/>
                    <a:pt x="549" y="7791"/>
                  </a:cubicBezTo>
                  <a:cubicBezTo>
                    <a:pt x="642" y="7791"/>
                    <a:pt x="736" y="7781"/>
                    <a:pt x="821" y="7781"/>
                  </a:cubicBezTo>
                  <a:cubicBezTo>
                    <a:pt x="1429" y="7721"/>
                    <a:pt x="2007" y="7629"/>
                    <a:pt x="2584" y="7538"/>
                  </a:cubicBezTo>
                  <a:cubicBezTo>
                    <a:pt x="2888" y="7477"/>
                    <a:pt x="3162" y="7417"/>
                    <a:pt x="3466" y="7356"/>
                  </a:cubicBezTo>
                  <a:cubicBezTo>
                    <a:pt x="3709" y="7295"/>
                    <a:pt x="3983" y="7204"/>
                    <a:pt x="4256" y="7113"/>
                  </a:cubicBezTo>
                  <a:cubicBezTo>
                    <a:pt x="4499" y="7022"/>
                    <a:pt x="4712" y="6900"/>
                    <a:pt x="4925" y="6718"/>
                  </a:cubicBezTo>
                  <a:cubicBezTo>
                    <a:pt x="5107" y="6566"/>
                    <a:pt x="5259" y="6383"/>
                    <a:pt x="5381" y="6201"/>
                  </a:cubicBezTo>
                  <a:cubicBezTo>
                    <a:pt x="5502" y="6018"/>
                    <a:pt x="5624" y="5806"/>
                    <a:pt x="5746" y="5593"/>
                  </a:cubicBezTo>
                  <a:cubicBezTo>
                    <a:pt x="5776" y="5471"/>
                    <a:pt x="5837" y="5380"/>
                    <a:pt x="5898" y="5259"/>
                  </a:cubicBezTo>
                  <a:cubicBezTo>
                    <a:pt x="5928" y="5167"/>
                    <a:pt x="5989" y="5046"/>
                    <a:pt x="6050" y="4955"/>
                  </a:cubicBezTo>
                  <a:cubicBezTo>
                    <a:pt x="6080" y="4894"/>
                    <a:pt x="6110" y="4863"/>
                    <a:pt x="6171" y="4803"/>
                  </a:cubicBezTo>
                  <a:cubicBezTo>
                    <a:pt x="6232" y="5441"/>
                    <a:pt x="6232" y="6049"/>
                    <a:pt x="6171" y="6657"/>
                  </a:cubicBezTo>
                  <a:cubicBezTo>
                    <a:pt x="6171" y="6718"/>
                    <a:pt x="6232" y="6748"/>
                    <a:pt x="6293" y="6748"/>
                  </a:cubicBezTo>
                  <a:lnTo>
                    <a:pt x="6901" y="6626"/>
                  </a:lnTo>
                  <a:cubicBezTo>
                    <a:pt x="6931" y="6626"/>
                    <a:pt x="6961" y="6596"/>
                    <a:pt x="6961" y="6566"/>
                  </a:cubicBezTo>
                  <a:cubicBezTo>
                    <a:pt x="6931" y="6201"/>
                    <a:pt x="6931" y="5867"/>
                    <a:pt x="6901" y="5502"/>
                  </a:cubicBezTo>
                  <a:cubicBezTo>
                    <a:pt x="6870" y="5350"/>
                    <a:pt x="6870" y="5198"/>
                    <a:pt x="6870" y="5046"/>
                  </a:cubicBezTo>
                  <a:cubicBezTo>
                    <a:pt x="6901" y="4894"/>
                    <a:pt x="6992" y="4803"/>
                    <a:pt x="7113" y="4742"/>
                  </a:cubicBezTo>
                  <a:cubicBezTo>
                    <a:pt x="7205" y="4651"/>
                    <a:pt x="7326" y="4590"/>
                    <a:pt x="7448" y="4499"/>
                  </a:cubicBezTo>
                  <a:cubicBezTo>
                    <a:pt x="7569" y="4408"/>
                    <a:pt x="7660" y="4316"/>
                    <a:pt x="7752" y="4225"/>
                  </a:cubicBezTo>
                  <a:cubicBezTo>
                    <a:pt x="7843" y="4104"/>
                    <a:pt x="7904" y="3982"/>
                    <a:pt x="7964" y="3860"/>
                  </a:cubicBezTo>
                  <a:cubicBezTo>
                    <a:pt x="8025" y="3708"/>
                    <a:pt x="8025" y="3556"/>
                    <a:pt x="8025" y="3404"/>
                  </a:cubicBezTo>
                  <a:cubicBezTo>
                    <a:pt x="8025" y="3252"/>
                    <a:pt x="7995" y="3070"/>
                    <a:pt x="7964" y="2888"/>
                  </a:cubicBezTo>
                  <a:cubicBezTo>
                    <a:pt x="7934" y="2736"/>
                    <a:pt x="7904" y="2553"/>
                    <a:pt x="7873" y="2371"/>
                  </a:cubicBezTo>
                  <a:cubicBezTo>
                    <a:pt x="7782" y="2037"/>
                    <a:pt x="7721" y="1672"/>
                    <a:pt x="7660" y="1338"/>
                  </a:cubicBezTo>
                  <a:cubicBezTo>
                    <a:pt x="7630" y="1155"/>
                    <a:pt x="7600" y="1003"/>
                    <a:pt x="7569" y="821"/>
                  </a:cubicBezTo>
                  <a:cubicBezTo>
                    <a:pt x="7569" y="760"/>
                    <a:pt x="7569" y="669"/>
                    <a:pt x="7509" y="578"/>
                  </a:cubicBezTo>
                  <a:cubicBezTo>
                    <a:pt x="7478" y="517"/>
                    <a:pt x="7417" y="487"/>
                    <a:pt x="7357" y="487"/>
                  </a:cubicBezTo>
                  <a:cubicBezTo>
                    <a:pt x="7022" y="426"/>
                    <a:pt x="6657" y="365"/>
                    <a:pt x="6323" y="335"/>
                  </a:cubicBezTo>
                  <a:lnTo>
                    <a:pt x="4226" y="31"/>
                  </a:lnTo>
                  <a:lnTo>
                    <a:pt x="3983" y="0"/>
                  </a:lnTo>
                  <a:cubicBezTo>
                    <a:pt x="3952" y="0"/>
                    <a:pt x="3891" y="0"/>
                    <a:pt x="3891" y="31"/>
                  </a:cubicBezTo>
                  <a:cubicBezTo>
                    <a:pt x="3861" y="0"/>
                    <a:pt x="3861" y="0"/>
                    <a:pt x="3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7"/>
            <p:cNvSpPr/>
            <p:nvPr/>
          </p:nvSpPr>
          <p:spPr>
            <a:xfrm flipH="1">
              <a:off x="1159406" y="4410412"/>
              <a:ext cx="226289" cy="507134"/>
            </a:xfrm>
            <a:custGeom>
              <a:avLst/>
              <a:gdLst/>
              <a:ahLst/>
              <a:cxnLst/>
              <a:rect l="l" t="t" r="r" b="b"/>
              <a:pathLst>
                <a:path w="4287" h="9608" extrusionOk="0">
                  <a:moveTo>
                    <a:pt x="152" y="0"/>
                  </a:moveTo>
                  <a:cubicBezTo>
                    <a:pt x="92" y="0"/>
                    <a:pt x="61" y="31"/>
                    <a:pt x="61" y="91"/>
                  </a:cubicBezTo>
                  <a:cubicBezTo>
                    <a:pt x="61" y="152"/>
                    <a:pt x="61" y="213"/>
                    <a:pt x="61" y="304"/>
                  </a:cubicBezTo>
                  <a:cubicBezTo>
                    <a:pt x="31" y="304"/>
                    <a:pt x="0" y="365"/>
                    <a:pt x="31" y="395"/>
                  </a:cubicBezTo>
                  <a:cubicBezTo>
                    <a:pt x="122" y="1125"/>
                    <a:pt x="274" y="1824"/>
                    <a:pt x="365" y="2553"/>
                  </a:cubicBezTo>
                  <a:cubicBezTo>
                    <a:pt x="426" y="2888"/>
                    <a:pt x="456" y="3253"/>
                    <a:pt x="456" y="3617"/>
                  </a:cubicBezTo>
                  <a:cubicBezTo>
                    <a:pt x="456" y="3982"/>
                    <a:pt x="426" y="4316"/>
                    <a:pt x="335" y="4651"/>
                  </a:cubicBezTo>
                  <a:cubicBezTo>
                    <a:pt x="274" y="4985"/>
                    <a:pt x="152" y="5319"/>
                    <a:pt x="122" y="5654"/>
                  </a:cubicBezTo>
                  <a:cubicBezTo>
                    <a:pt x="61" y="5988"/>
                    <a:pt x="31" y="6292"/>
                    <a:pt x="61" y="6626"/>
                  </a:cubicBezTo>
                  <a:cubicBezTo>
                    <a:pt x="152" y="7265"/>
                    <a:pt x="396" y="7903"/>
                    <a:pt x="699" y="8481"/>
                  </a:cubicBezTo>
                  <a:cubicBezTo>
                    <a:pt x="760" y="8602"/>
                    <a:pt x="851" y="8754"/>
                    <a:pt x="943" y="8906"/>
                  </a:cubicBezTo>
                  <a:cubicBezTo>
                    <a:pt x="1003" y="9028"/>
                    <a:pt x="1095" y="9149"/>
                    <a:pt x="1186" y="9271"/>
                  </a:cubicBezTo>
                  <a:cubicBezTo>
                    <a:pt x="1247" y="9362"/>
                    <a:pt x="1368" y="9484"/>
                    <a:pt x="1490" y="9544"/>
                  </a:cubicBezTo>
                  <a:cubicBezTo>
                    <a:pt x="1565" y="9582"/>
                    <a:pt x="1652" y="9608"/>
                    <a:pt x="1743" y="9608"/>
                  </a:cubicBezTo>
                  <a:cubicBezTo>
                    <a:pt x="1799" y="9608"/>
                    <a:pt x="1857" y="9598"/>
                    <a:pt x="1915" y="9575"/>
                  </a:cubicBezTo>
                  <a:cubicBezTo>
                    <a:pt x="2189" y="9514"/>
                    <a:pt x="2402" y="9240"/>
                    <a:pt x="2554" y="9028"/>
                  </a:cubicBezTo>
                  <a:cubicBezTo>
                    <a:pt x="2766" y="8785"/>
                    <a:pt x="2949" y="8541"/>
                    <a:pt x="3131" y="8268"/>
                  </a:cubicBezTo>
                  <a:cubicBezTo>
                    <a:pt x="3466" y="7751"/>
                    <a:pt x="3769" y="7204"/>
                    <a:pt x="3982" y="6596"/>
                  </a:cubicBezTo>
                  <a:cubicBezTo>
                    <a:pt x="4195" y="5988"/>
                    <a:pt x="4286" y="5319"/>
                    <a:pt x="4286" y="4681"/>
                  </a:cubicBezTo>
                  <a:cubicBezTo>
                    <a:pt x="4286" y="3982"/>
                    <a:pt x="4195" y="3313"/>
                    <a:pt x="4073" y="2645"/>
                  </a:cubicBezTo>
                  <a:cubicBezTo>
                    <a:pt x="3982" y="1946"/>
                    <a:pt x="3891" y="1277"/>
                    <a:pt x="3861" y="608"/>
                  </a:cubicBezTo>
                  <a:cubicBezTo>
                    <a:pt x="3830" y="426"/>
                    <a:pt x="3830" y="274"/>
                    <a:pt x="3861" y="91"/>
                  </a:cubicBezTo>
                  <a:cubicBezTo>
                    <a:pt x="3861" y="67"/>
                    <a:pt x="3821" y="22"/>
                    <a:pt x="3790" y="22"/>
                  </a:cubicBezTo>
                  <a:cubicBezTo>
                    <a:pt x="3782" y="22"/>
                    <a:pt x="3775" y="25"/>
                    <a:pt x="3769" y="31"/>
                  </a:cubicBezTo>
                  <a:cubicBezTo>
                    <a:pt x="3187" y="68"/>
                    <a:pt x="2605" y="94"/>
                    <a:pt x="2022" y="94"/>
                  </a:cubicBezTo>
                  <a:cubicBezTo>
                    <a:pt x="1662" y="94"/>
                    <a:pt x="1303" y="84"/>
                    <a:pt x="943" y="61"/>
                  </a:cubicBezTo>
                  <a:cubicBezTo>
                    <a:pt x="669" y="31"/>
                    <a:pt x="426" y="31"/>
                    <a:pt x="1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7"/>
            <p:cNvSpPr/>
            <p:nvPr/>
          </p:nvSpPr>
          <p:spPr>
            <a:xfrm flipH="1">
              <a:off x="1651995" y="2178715"/>
              <a:ext cx="231093" cy="166951"/>
            </a:xfrm>
            <a:custGeom>
              <a:avLst/>
              <a:gdLst/>
              <a:ahLst/>
              <a:cxnLst/>
              <a:rect l="l" t="t" r="r" b="b"/>
              <a:pathLst>
                <a:path w="4378" h="3163" extrusionOk="0">
                  <a:moveTo>
                    <a:pt x="3831" y="1"/>
                  </a:moveTo>
                  <a:cubicBezTo>
                    <a:pt x="3831" y="1"/>
                    <a:pt x="1399" y="1004"/>
                    <a:pt x="1" y="1886"/>
                  </a:cubicBezTo>
                  <a:lnTo>
                    <a:pt x="1" y="2858"/>
                  </a:lnTo>
                  <a:lnTo>
                    <a:pt x="213" y="3132"/>
                  </a:lnTo>
                  <a:lnTo>
                    <a:pt x="4378" y="3162"/>
                  </a:lnTo>
                  <a:lnTo>
                    <a:pt x="3831"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7"/>
            <p:cNvSpPr/>
            <p:nvPr/>
          </p:nvSpPr>
          <p:spPr>
            <a:xfrm flipH="1">
              <a:off x="1725789" y="2388895"/>
              <a:ext cx="266406" cy="74423"/>
            </a:xfrm>
            <a:custGeom>
              <a:avLst/>
              <a:gdLst/>
              <a:ahLst/>
              <a:cxnLst/>
              <a:rect l="l" t="t" r="r" b="b"/>
              <a:pathLst>
                <a:path w="5047" h="1410" extrusionOk="0">
                  <a:moveTo>
                    <a:pt x="822" y="1"/>
                  </a:moveTo>
                  <a:lnTo>
                    <a:pt x="1" y="183"/>
                  </a:lnTo>
                  <a:cubicBezTo>
                    <a:pt x="1" y="183"/>
                    <a:pt x="31" y="305"/>
                    <a:pt x="457" y="670"/>
                  </a:cubicBezTo>
                  <a:cubicBezTo>
                    <a:pt x="805" y="968"/>
                    <a:pt x="1744" y="1409"/>
                    <a:pt x="2791" y="1409"/>
                  </a:cubicBezTo>
                  <a:cubicBezTo>
                    <a:pt x="3023" y="1409"/>
                    <a:pt x="3259" y="1388"/>
                    <a:pt x="3496" y="1338"/>
                  </a:cubicBezTo>
                  <a:cubicBezTo>
                    <a:pt x="4803" y="1065"/>
                    <a:pt x="5047" y="183"/>
                    <a:pt x="5047" y="183"/>
                  </a:cubicBezTo>
                  <a:lnTo>
                    <a:pt x="82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7"/>
            <p:cNvSpPr/>
            <p:nvPr/>
          </p:nvSpPr>
          <p:spPr>
            <a:xfrm flipH="1">
              <a:off x="896272" y="1508114"/>
              <a:ext cx="941896" cy="842356"/>
            </a:xfrm>
            <a:custGeom>
              <a:avLst/>
              <a:gdLst/>
              <a:ahLst/>
              <a:cxnLst/>
              <a:rect l="l" t="t" r="r" b="b"/>
              <a:pathLst>
                <a:path w="17844" h="15959" extrusionOk="0">
                  <a:moveTo>
                    <a:pt x="8755" y="1"/>
                  </a:moveTo>
                  <a:lnTo>
                    <a:pt x="8816" y="1064"/>
                  </a:lnTo>
                  <a:cubicBezTo>
                    <a:pt x="8816" y="1064"/>
                    <a:pt x="8406" y="1310"/>
                    <a:pt x="7872" y="1310"/>
                  </a:cubicBezTo>
                  <a:cubicBezTo>
                    <a:pt x="7843" y="1310"/>
                    <a:pt x="7813" y="1309"/>
                    <a:pt x="7782" y="1308"/>
                  </a:cubicBezTo>
                  <a:cubicBezTo>
                    <a:pt x="7235" y="1277"/>
                    <a:pt x="7174" y="761"/>
                    <a:pt x="7174" y="761"/>
                  </a:cubicBezTo>
                  <a:lnTo>
                    <a:pt x="7174" y="122"/>
                  </a:lnTo>
                  <a:cubicBezTo>
                    <a:pt x="6171" y="396"/>
                    <a:pt x="5442" y="1460"/>
                    <a:pt x="5442" y="1460"/>
                  </a:cubicBezTo>
                  <a:lnTo>
                    <a:pt x="5411" y="1946"/>
                  </a:lnTo>
                  <a:cubicBezTo>
                    <a:pt x="5411" y="1946"/>
                    <a:pt x="4499" y="2280"/>
                    <a:pt x="3618" y="2584"/>
                  </a:cubicBezTo>
                  <a:cubicBezTo>
                    <a:pt x="2736" y="2858"/>
                    <a:pt x="1916" y="4499"/>
                    <a:pt x="1338" y="6779"/>
                  </a:cubicBezTo>
                  <a:cubicBezTo>
                    <a:pt x="761" y="9028"/>
                    <a:pt x="1" y="14104"/>
                    <a:pt x="1" y="14104"/>
                  </a:cubicBezTo>
                  <a:lnTo>
                    <a:pt x="2919" y="12767"/>
                  </a:lnTo>
                  <a:lnTo>
                    <a:pt x="3527" y="15958"/>
                  </a:lnTo>
                  <a:cubicBezTo>
                    <a:pt x="3527" y="15958"/>
                    <a:pt x="3585" y="15919"/>
                    <a:pt x="4869" y="15919"/>
                  </a:cubicBezTo>
                  <a:cubicBezTo>
                    <a:pt x="5190" y="15919"/>
                    <a:pt x="5588" y="15922"/>
                    <a:pt x="6080" y="15928"/>
                  </a:cubicBezTo>
                  <a:cubicBezTo>
                    <a:pt x="6217" y="15931"/>
                    <a:pt x="6360" y="15933"/>
                    <a:pt x="6508" y="15933"/>
                  </a:cubicBezTo>
                  <a:cubicBezTo>
                    <a:pt x="9031" y="15933"/>
                    <a:pt x="13071" y="15472"/>
                    <a:pt x="13071" y="15472"/>
                  </a:cubicBezTo>
                  <a:cubicBezTo>
                    <a:pt x="13071" y="15472"/>
                    <a:pt x="13075" y="15472"/>
                    <a:pt x="13083" y="15472"/>
                  </a:cubicBezTo>
                  <a:cubicBezTo>
                    <a:pt x="13218" y="15472"/>
                    <a:pt x="14448" y="15445"/>
                    <a:pt x="16111" y="14499"/>
                  </a:cubicBezTo>
                  <a:cubicBezTo>
                    <a:pt x="17843" y="13496"/>
                    <a:pt x="16688" y="10062"/>
                    <a:pt x="16293" y="8359"/>
                  </a:cubicBezTo>
                  <a:cubicBezTo>
                    <a:pt x="15867" y="6627"/>
                    <a:pt x="15107" y="4499"/>
                    <a:pt x="14165" y="3739"/>
                  </a:cubicBezTo>
                  <a:cubicBezTo>
                    <a:pt x="13253" y="3010"/>
                    <a:pt x="10518" y="1642"/>
                    <a:pt x="10518" y="1642"/>
                  </a:cubicBezTo>
                  <a:lnTo>
                    <a:pt x="10548" y="1399"/>
                  </a:lnTo>
                  <a:cubicBezTo>
                    <a:pt x="10548" y="1399"/>
                    <a:pt x="10427" y="1156"/>
                    <a:pt x="10031" y="761"/>
                  </a:cubicBezTo>
                  <a:cubicBezTo>
                    <a:pt x="9606" y="365"/>
                    <a:pt x="8755" y="1"/>
                    <a:pt x="87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7"/>
            <p:cNvSpPr/>
            <p:nvPr/>
          </p:nvSpPr>
          <p:spPr>
            <a:xfrm flipH="1">
              <a:off x="1090416" y="2334371"/>
              <a:ext cx="693173" cy="2109294"/>
            </a:xfrm>
            <a:custGeom>
              <a:avLst/>
              <a:gdLst/>
              <a:ahLst/>
              <a:cxnLst/>
              <a:rect l="l" t="t" r="r" b="b"/>
              <a:pathLst>
                <a:path w="13132" h="39962" extrusionOk="0">
                  <a:moveTo>
                    <a:pt x="10335" y="0"/>
                  </a:moveTo>
                  <a:cubicBezTo>
                    <a:pt x="9484" y="183"/>
                    <a:pt x="4651" y="304"/>
                    <a:pt x="4651" y="304"/>
                  </a:cubicBezTo>
                  <a:lnTo>
                    <a:pt x="4651" y="1155"/>
                  </a:lnTo>
                  <a:lnTo>
                    <a:pt x="1064" y="1095"/>
                  </a:lnTo>
                  <a:cubicBezTo>
                    <a:pt x="1034" y="1429"/>
                    <a:pt x="487" y="1976"/>
                    <a:pt x="487" y="1976"/>
                  </a:cubicBezTo>
                  <a:cubicBezTo>
                    <a:pt x="0" y="4864"/>
                    <a:pt x="487" y="17265"/>
                    <a:pt x="669" y="19150"/>
                  </a:cubicBezTo>
                  <a:cubicBezTo>
                    <a:pt x="851" y="21064"/>
                    <a:pt x="487" y="37539"/>
                    <a:pt x="487" y="37539"/>
                  </a:cubicBezTo>
                  <a:cubicBezTo>
                    <a:pt x="1549" y="38944"/>
                    <a:pt x="2962" y="39269"/>
                    <a:pt x="4042" y="39269"/>
                  </a:cubicBezTo>
                  <a:cubicBezTo>
                    <a:pt x="4971" y="39269"/>
                    <a:pt x="5654" y="39028"/>
                    <a:pt x="5654" y="39028"/>
                  </a:cubicBezTo>
                  <a:cubicBezTo>
                    <a:pt x="7140" y="39720"/>
                    <a:pt x="8413" y="39961"/>
                    <a:pt x="9465" y="39961"/>
                  </a:cubicBezTo>
                  <a:cubicBezTo>
                    <a:pt x="11878" y="39961"/>
                    <a:pt x="13131" y="38694"/>
                    <a:pt x="13131" y="38694"/>
                  </a:cubicBezTo>
                  <a:cubicBezTo>
                    <a:pt x="13131" y="38694"/>
                    <a:pt x="13040" y="31855"/>
                    <a:pt x="12858" y="29454"/>
                  </a:cubicBezTo>
                  <a:cubicBezTo>
                    <a:pt x="12645" y="27052"/>
                    <a:pt x="12432" y="22128"/>
                    <a:pt x="12554" y="20973"/>
                  </a:cubicBezTo>
                  <a:cubicBezTo>
                    <a:pt x="12645" y="19849"/>
                    <a:pt x="12858" y="10244"/>
                    <a:pt x="12554" y="6292"/>
                  </a:cubicBezTo>
                  <a:cubicBezTo>
                    <a:pt x="12219" y="2341"/>
                    <a:pt x="10487" y="213"/>
                    <a:pt x="10487" y="213"/>
                  </a:cubicBezTo>
                  <a:lnTo>
                    <a:pt x="103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7"/>
            <p:cNvSpPr/>
            <p:nvPr/>
          </p:nvSpPr>
          <p:spPr>
            <a:xfrm flipH="1">
              <a:off x="1538085" y="1809607"/>
              <a:ext cx="680293" cy="589000"/>
            </a:xfrm>
            <a:custGeom>
              <a:avLst/>
              <a:gdLst/>
              <a:ahLst/>
              <a:cxnLst/>
              <a:rect l="l" t="t" r="r" b="b"/>
              <a:pathLst>
                <a:path w="12888" h="11159" extrusionOk="0">
                  <a:moveTo>
                    <a:pt x="5360" y="1"/>
                  </a:moveTo>
                  <a:cubicBezTo>
                    <a:pt x="4208" y="1"/>
                    <a:pt x="1106" y="249"/>
                    <a:pt x="760" y="307"/>
                  </a:cubicBezTo>
                  <a:cubicBezTo>
                    <a:pt x="365" y="368"/>
                    <a:pt x="0" y="793"/>
                    <a:pt x="91" y="1948"/>
                  </a:cubicBezTo>
                  <a:cubicBezTo>
                    <a:pt x="182" y="3073"/>
                    <a:pt x="1094" y="8970"/>
                    <a:pt x="1155" y="9699"/>
                  </a:cubicBezTo>
                  <a:cubicBezTo>
                    <a:pt x="1246" y="10429"/>
                    <a:pt x="1824" y="11158"/>
                    <a:pt x="3313" y="11158"/>
                  </a:cubicBezTo>
                  <a:cubicBezTo>
                    <a:pt x="4833" y="11158"/>
                    <a:pt x="12888" y="11097"/>
                    <a:pt x="12888" y="11097"/>
                  </a:cubicBezTo>
                  <a:lnTo>
                    <a:pt x="12888" y="10246"/>
                  </a:lnTo>
                  <a:lnTo>
                    <a:pt x="6565" y="10125"/>
                  </a:lnTo>
                  <a:cubicBezTo>
                    <a:pt x="6565" y="10125"/>
                    <a:pt x="6414" y="2495"/>
                    <a:pt x="6353" y="1736"/>
                  </a:cubicBezTo>
                  <a:cubicBezTo>
                    <a:pt x="6322" y="976"/>
                    <a:pt x="6505" y="33"/>
                    <a:pt x="5532" y="3"/>
                  </a:cubicBezTo>
                  <a:cubicBezTo>
                    <a:pt x="5481" y="1"/>
                    <a:pt x="5424" y="1"/>
                    <a:pt x="53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7"/>
            <p:cNvSpPr/>
            <p:nvPr/>
          </p:nvSpPr>
          <p:spPr>
            <a:xfrm flipH="1">
              <a:off x="2009772" y="2003847"/>
              <a:ext cx="96333" cy="163045"/>
            </a:xfrm>
            <a:custGeom>
              <a:avLst/>
              <a:gdLst/>
              <a:ahLst/>
              <a:cxnLst/>
              <a:rect l="l" t="t" r="r" b="b"/>
              <a:pathLst>
                <a:path w="1825" h="3089" extrusionOk="0">
                  <a:moveTo>
                    <a:pt x="1065" y="1"/>
                  </a:moveTo>
                  <a:cubicBezTo>
                    <a:pt x="943" y="1"/>
                    <a:pt x="821" y="31"/>
                    <a:pt x="700" y="92"/>
                  </a:cubicBezTo>
                  <a:cubicBezTo>
                    <a:pt x="578" y="153"/>
                    <a:pt x="457" y="244"/>
                    <a:pt x="365" y="366"/>
                  </a:cubicBezTo>
                  <a:cubicBezTo>
                    <a:pt x="183" y="548"/>
                    <a:pt x="92" y="822"/>
                    <a:pt x="62" y="1095"/>
                  </a:cubicBezTo>
                  <a:cubicBezTo>
                    <a:pt x="1" y="1429"/>
                    <a:pt x="92" y="1764"/>
                    <a:pt x="183" y="2098"/>
                  </a:cubicBezTo>
                  <a:cubicBezTo>
                    <a:pt x="244" y="2372"/>
                    <a:pt x="335" y="2676"/>
                    <a:pt x="517" y="2888"/>
                  </a:cubicBezTo>
                  <a:cubicBezTo>
                    <a:pt x="637" y="3028"/>
                    <a:pt x="795" y="3089"/>
                    <a:pt x="959" y="3089"/>
                  </a:cubicBezTo>
                  <a:cubicBezTo>
                    <a:pt x="1045" y="3089"/>
                    <a:pt x="1133" y="3072"/>
                    <a:pt x="1217" y="3040"/>
                  </a:cubicBezTo>
                  <a:cubicBezTo>
                    <a:pt x="1460" y="2919"/>
                    <a:pt x="1642" y="2706"/>
                    <a:pt x="1733" y="2433"/>
                  </a:cubicBezTo>
                  <a:cubicBezTo>
                    <a:pt x="1824" y="2129"/>
                    <a:pt x="1794" y="1794"/>
                    <a:pt x="1764" y="1490"/>
                  </a:cubicBezTo>
                  <a:cubicBezTo>
                    <a:pt x="1764" y="1338"/>
                    <a:pt x="1764" y="1156"/>
                    <a:pt x="1733" y="1004"/>
                  </a:cubicBezTo>
                  <a:cubicBezTo>
                    <a:pt x="1733" y="852"/>
                    <a:pt x="1703" y="700"/>
                    <a:pt x="1672" y="578"/>
                  </a:cubicBezTo>
                  <a:cubicBezTo>
                    <a:pt x="1612" y="426"/>
                    <a:pt x="1521" y="305"/>
                    <a:pt x="1429" y="214"/>
                  </a:cubicBezTo>
                  <a:cubicBezTo>
                    <a:pt x="1338" y="153"/>
                    <a:pt x="1247" y="92"/>
                    <a:pt x="1156" y="62"/>
                  </a:cubicBezTo>
                  <a:cubicBezTo>
                    <a:pt x="1156" y="31"/>
                    <a:pt x="1125" y="1"/>
                    <a:pt x="10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7"/>
            <p:cNvSpPr/>
            <p:nvPr/>
          </p:nvSpPr>
          <p:spPr>
            <a:xfrm flipH="1">
              <a:off x="1281339" y="1547331"/>
              <a:ext cx="272846" cy="390802"/>
            </a:xfrm>
            <a:custGeom>
              <a:avLst/>
              <a:gdLst/>
              <a:ahLst/>
              <a:cxnLst/>
              <a:rect l="l" t="t" r="r" b="b"/>
              <a:pathLst>
                <a:path w="5169" h="7404" extrusionOk="0">
                  <a:moveTo>
                    <a:pt x="3719" y="1"/>
                  </a:moveTo>
                  <a:cubicBezTo>
                    <a:pt x="3704" y="1"/>
                    <a:pt x="3690" y="6"/>
                    <a:pt x="3679" y="18"/>
                  </a:cubicBezTo>
                  <a:cubicBezTo>
                    <a:pt x="3466" y="230"/>
                    <a:pt x="3223" y="413"/>
                    <a:pt x="2919" y="473"/>
                  </a:cubicBezTo>
                  <a:cubicBezTo>
                    <a:pt x="2842" y="493"/>
                    <a:pt x="2762" y="503"/>
                    <a:pt x="2681" y="503"/>
                  </a:cubicBezTo>
                  <a:cubicBezTo>
                    <a:pt x="2505" y="503"/>
                    <a:pt x="2325" y="456"/>
                    <a:pt x="2159" y="352"/>
                  </a:cubicBezTo>
                  <a:cubicBezTo>
                    <a:pt x="2037" y="291"/>
                    <a:pt x="1916" y="200"/>
                    <a:pt x="1855" y="48"/>
                  </a:cubicBezTo>
                  <a:cubicBezTo>
                    <a:pt x="1837" y="21"/>
                    <a:pt x="1812" y="10"/>
                    <a:pt x="1786" y="10"/>
                  </a:cubicBezTo>
                  <a:cubicBezTo>
                    <a:pt x="1723" y="10"/>
                    <a:pt x="1660" y="75"/>
                    <a:pt x="1703" y="139"/>
                  </a:cubicBezTo>
                  <a:cubicBezTo>
                    <a:pt x="1825" y="352"/>
                    <a:pt x="2037" y="504"/>
                    <a:pt x="2250" y="595"/>
                  </a:cubicBezTo>
                  <a:cubicBezTo>
                    <a:pt x="1855" y="1051"/>
                    <a:pt x="1460" y="1537"/>
                    <a:pt x="1095" y="2054"/>
                  </a:cubicBezTo>
                  <a:cubicBezTo>
                    <a:pt x="1004" y="2145"/>
                    <a:pt x="943" y="2267"/>
                    <a:pt x="852" y="2388"/>
                  </a:cubicBezTo>
                  <a:cubicBezTo>
                    <a:pt x="548" y="2115"/>
                    <a:pt x="335" y="1750"/>
                    <a:pt x="214" y="1325"/>
                  </a:cubicBezTo>
                  <a:cubicBezTo>
                    <a:pt x="183" y="1203"/>
                    <a:pt x="183" y="1081"/>
                    <a:pt x="183" y="960"/>
                  </a:cubicBezTo>
                  <a:cubicBezTo>
                    <a:pt x="168" y="914"/>
                    <a:pt x="122" y="891"/>
                    <a:pt x="81" y="891"/>
                  </a:cubicBezTo>
                  <a:cubicBezTo>
                    <a:pt x="39" y="891"/>
                    <a:pt x="1" y="914"/>
                    <a:pt x="1" y="960"/>
                  </a:cubicBezTo>
                  <a:cubicBezTo>
                    <a:pt x="31" y="1446"/>
                    <a:pt x="214" y="1902"/>
                    <a:pt x="518" y="2267"/>
                  </a:cubicBezTo>
                  <a:cubicBezTo>
                    <a:pt x="578" y="2358"/>
                    <a:pt x="670" y="2449"/>
                    <a:pt x="791" y="2540"/>
                  </a:cubicBezTo>
                  <a:cubicBezTo>
                    <a:pt x="791" y="2578"/>
                    <a:pt x="826" y="2604"/>
                    <a:pt x="867" y="2604"/>
                  </a:cubicBezTo>
                  <a:cubicBezTo>
                    <a:pt x="892" y="2604"/>
                    <a:pt x="920" y="2594"/>
                    <a:pt x="943" y="2571"/>
                  </a:cubicBezTo>
                  <a:cubicBezTo>
                    <a:pt x="1277" y="2054"/>
                    <a:pt x="1642" y="1568"/>
                    <a:pt x="2068" y="1081"/>
                  </a:cubicBezTo>
                  <a:cubicBezTo>
                    <a:pt x="2068" y="1051"/>
                    <a:pt x="2098" y="1021"/>
                    <a:pt x="2129" y="990"/>
                  </a:cubicBezTo>
                  <a:lnTo>
                    <a:pt x="2129" y="990"/>
                  </a:lnTo>
                  <a:cubicBezTo>
                    <a:pt x="1946" y="1811"/>
                    <a:pt x="1794" y="2601"/>
                    <a:pt x="1642" y="3422"/>
                  </a:cubicBezTo>
                  <a:cubicBezTo>
                    <a:pt x="1490" y="4243"/>
                    <a:pt x="1338" y="5063"/>
                    <a:pt x="1217" y="5884"/>
                  </a:cubicBezTo>
                  <a:cubicBezTo>
                    <a:pt x="1125" y="6370"/>
                    <a:pt x="1065" y="6857"/>
                    <a:pt x="1004" y="7312"/>
                  </a:cubicBezTo>
                  <a:cubicBezTo>
                    <a:pt x="1004" y="7373"/>
                    <a:pt x="1065" y="7404"/>
                    <a:pt x="1095" y="7404"/>
                  </a:cubicBezTo>
                  <a:cubicBezTo>
                    <a:pt x="1156" y="7404"/>
                    <a:pt x="1156" y="7373"/>
                    <a:pt x="1186" y="7312"/>
                  </a:cubicBezTo>
                  <a:cubicBezTo>
                    <a:pt x="1277" y="6492"/>
                    <a:pt x="1399" y="5671"/>
                    <a:pt x="1551" y="4820"/>
                  </a:cubicBezTo>
                  <a:cubicBezTo>
                    <a:pt x="1703" y="3999"/>
                    <a:pt x="1855" y="3179"/>
                    <a:pt x="2007" y="2358"/>
                  </a:cubicBezTo>
                  <a:cubicBezTo>
                    <a:pt x="2098" y="1902"/>
                    <a:pt x="2189" y="1446"/>
                    <a:pt x="2311" y="990"/>
                  </a:cubicBezTo>
                  <a:cubicBezTo>
                    <a:pt x="2311" y="990"/>
                    <a:pt x="2311" y="990"/>
                    <a:pt x="2311" y="960"/>
                  </a:cubicBezTo>
                  <a:cubicBezTo>
                    <a:pt x="2341" y="960"/>
                    <a:pt x="2341" y="929"/>
                    <a:pt x="2372" y="899"/>
                  </a:cubicBezTo>
                  <a:lnTo>
                    <a:pt x="2828" y="2358"/>
                  </a:lnTo>
                  <a:cubicBezTo>
                    <a:pt x="2888" y="2510"/>
                    <a:pt x="2949" y="2662"/>
                    <a:pt x="2980" y="2844"/>
                  </a:cubicBezTo>
                  <a:cubicBezTo>
                    <a:pt x="3010" y="2875"/>
                    <a:pt x="3040" y="2905"/>
                    <a:pt x="3101" y="2905"/>
                  </a:cubicBezTo>
                  <a:cubicBezTo>
                    <a:pt x="3891" y="2753"/>
                    <a:pt x="4591" y="2206"/>
                    <a:pt x="4955" y="1477"/>
                  </a:cubicBezTo>
                  <a:cubicBezTo>
                    <a:pt x="5047" y="1264"/>
                    <a:pt x="5107" y="1051"/>
                    <a:pt x="5168" y="838"/>
                  </a:cubicBezTo>
                  <a:cubicBezTo>
                    <a:pt x="5168" y="808"/>
                    <a:pt x="5138" y="747"/>
                    <a:pt x="5107" y="747"/>
                  </a:cubicBezTo>
                  <a:cubicBezTo>
                    <a:pt x="5091" y="739"/>
                    <a:pt x="5077" y="735"/>
                    <a:pt x="5064" y="735"/>
                  </a:cubicBezTo>
                  <a:cubicBezTo>
                    <a:pt x="5030" y="735"/>
                    <a:pt x="5008" y="763"/>
                    <a:pt x="4986" y="808"/>
                  </a:cubicBezTo>
                  <a:cubicBezTo>
                    <a:pt x="4864" y="1537"/>
                    <a:pt x="4347" y="2206"/>
                    <a:pt x="3648" y="2540"/>
                  </a:cubicBezTo>
                  <a:cubicBezTo>
                    <a:pt x="3466" y="2601"/>
                    <a:pt x="3314" y="2662"/>
                    <a:pt x="3132" y="2723"/>
                  </a:cubicBezTo>
                  <a:cubicBezTo>
                    <a:pt x="2949" y="2176"/>
                    <a:pt x="2767" y="1628"/>
                    <a:pt x="2584" y="1081"/>
                  </a:cubicBezTo>
                  <a:cubicBezTo>
                    <a:pt x="2554" y="929"/>
                    <a:pt x="2493" y="808"/>
                    <a:pt x="2433" y="656"/>
                  </a:cubicBezTo>
                  <a:lnTo>
                    <a:pt x="2433" y="656"/>
                  </a:lnTo>
                  <a:cubicBezTo>
                    <a:pt x="2504" y="669"/>
                    <a:pt x="2574" y="675"/>
                    <a:pt x="2643" y="675"/>
                  </a:cubicBezTo>
                  <a:cubicBezTo>
                    <a:pt x="2895" y="675"/>
                    <a:pt x="3129" y="593"/>
                    <a:pt x="3344" y="473"/>
                  </a:cubicBezTo>
                  <a:cubicBezTo>
                    <a:pt x="3527" y="413"/>
                    <a:pt x="3679" y="291"/>
                    <a:pt x="3800" y="139"/>
                  </a:cubicBezTo>
                  <a:cubicBezTo>
                    <a:pt x="3849" y="90"/>
                    <a:pt x="3779" y="1"/>
                    <a:pt x="3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7"/>
            <p:cNvSpPr/>
            <p:nvPr/>
          </p:nvSpPr>
          <p:spPr>
            <a:xfrm flipH="1">
              <a:off x="1104879" y="1774085"/>
              <a:ext cx="980376" cy="2623924"/>
            </a:xfrm>
            <a:custGeom>
              <a:avLst/>
              <a:gdLst/>
              <a:ahLst/>
              <a:cxnLst/>
              <a:rect l="l" t="t" r="r" b="b"/>
              <a:pathLst>
                <a:path w="18573" h="49712" extrusionOk="0">
                  <a:moveTo>
                    <a:pt x="9089" y="7333"/>
                  </a:moveTo>
                  <a:cubicBezTo>
                    <a:pt x="9241" y="8244"/>
                    <a:pt x="9393" y="9156"/>
                    <a:pt x="9545" y="10099"/>
                  </a:cubicBezTo>
                  <a:lnTo>
                    <a:pt x="9697" y="10828"/>
                  </a:lnTo>
                  <a:cubicBezTo>
                    <a:pt x="9241" y="10828"/>
                    <a:pt x="8785" y="10798"/>
                    <a:pt x="8329" y="10798"/>
                  </a:cubicBezTo>
                  <a:cubicBezTo>
                    <a:pt x="8329" y="10767"/>
                    <a:pt x="8329" y="10737"/>
                    <a:pt x="8329" y="10707"/>
                  </a:cubicBezTo>
                  <a:lnTo>
                    <a:pt x="8299" y="10707"/>
                  </a:lnTo>
                  <a:cubicBezTo>
                    <a:pt x="8147" y="9916"/>
                    <a:pt x="7965" y="9126"/>
                    <a:pt x="7813" y="8336"/>
                  </a:cubicBezTo>
                  <a:lnTo>
                    <a:pt x="7661" y="7667"/>
                  </a:lnTo>
                  <a:cubicBezTo>
                    <a:pt x="8147" y="7545"/>
                    <a:pt x="8603" y="7454"/>
                    <a:pt x="9089" y="7333"/>
                  </a:cubicBezTo>
                  <a:close/>
                  <a:moveTo>
                    <a:pt x="10123" y="11801"/>
                  </a:moveTo>
                  <a:lnTo>
                    <a:pt x="10123" y="11831"/>
                  </a:lnTo>
                  <a:cubicBezTo>
                    <a:pt x="10092" y="12530"/>
                    <a:pt x="10092" y="13229"/>
                    <a:pt x="10092" y="13898"/>
                  </a:cubicBezTo>
                  <a:lnTo>
                    <a:pt x="10092" y="14962"/>
                  </a:lnTo>
                  <a:cubicBezTo>
                    <a:pt x="10092" y="15266"/>
                    <a:pt x="10062" y="15600"/>
                    <a:pt x="10092" y="15904"/>
                  </a:cubicBezTo>
                  <a:cubicBezTo>
                    <a:pt x="10123" y="16239"/>
                    <a:pt x="10183" y="16603"/>
                    <a:pt x="10305" y="16907"/>
                  </a:cubicBezTo>
                  <a:cubicBezTo>
                    <a:pt x="10031" y="16877"/>
                    <a:pt x="9758" y="16846"/>
                    <a:pt x="9484" y="16816"/>
                  </a:cubicBezTo>
                  <a:cubicBezTo>
                    <a:pt x="9363" y="16573"/>
                    <a:pt x="9332" y="16299"/>
                    <a:pt x="9332" y="15995"/>
                  </a:cubicBezTo>
                  <a:cubicBezTo>
                    <a:pt x="9332" y="15691"/>
                    <a:pt x="9332" y="15357"/>
                    <a:pt x="9332" y="15023"/>
                  </a:cubicBezTo>
                  <a:cubicBezTo>
                    <a:pt x="9363" y="14354"/>
                    <a:pt x="9363" y="13685"/>
                    <a:pt x="9363" y="13017"/>
                  </a:cubicBezTo>
                  <a:lnTo>
                    <a:pt x="9363" y="11892"/>
                  </a:lnTo>
                  <a:cubicBezTo>
                    <a:pt x="9363" y="11862"/>
                    <a:pt x="9363" y="11831"/>
                    <a:pt x="9332" y="11801"/>
                  </a:cubicBezTo>
                  <a:close/>
                  <a:moveTo>
                    <a:pt x="14728" y="0"/>
                  </a:moveTo>
                  <a:cubicBezTo>
                    <a:pt x="14681" y="0"/>
                    <a:pt x="14633" y="44"/>
                    <a:pt x="14652" y="98"/>
                  </a:cubicBezTo>
                  <a:cubicBezTo>
                    <a:pt x="14864" y="828"/>
                    <a:pt x="15047" y="1527"/>
                    <a:pt x="15260" y="2257"/>
                  </a:cubicBezTo>
                  <a:cubicBezTo>
                    <a:pt x="15442" y="2986"/>
                    <a:pt x="15624" y="3716"/>
                    <a:pt x="15807" y="4445"/>
                  </a:cubicBezTo>
                  <a:cubicBezTo>
                    <a:pt x="15928" y="4840"/>
                    <a:pt x="16019" y="5266"/>
                    <a:pt x="16111" y="5661"/>
                  </a:cubicBezTo>
                  <a:cubicBezTo>
                    <a:pt x="16111" y="5661"/>
                    <a:pt x="16111" y="5691"/>
                    <a:pt x="16111" y="5691"/>
                  </a:cubicBezTo>
                  <a:cubicBezTo>
                    <a:pt x="15472" y="5782"/>
                    <a:pt x="14834" y="5904"/>
                    <a:pt x="14196" y="6026"/>
                  </a:cubicBezTo>
                  <a:cubicBezTo>
                    <a:pt x="13497" y="6178"/>
                    <a:pt x="12767" y="6330"/>
                    <a:pt x="12068" y="6482"/>
                  </a:cubicBezTo>
                  <a:cubicBezTo>
                    <a:pt x="11369" y="6634"/>
                    <a:pt x="10639" y="6786"/>
                    <a:pt x="9940" y="6937"/>
                  </a:cubicBezTo>
                  <a:cubicBezTo>
                    <a:pt x="9241" y="7120"/>
                    <a:pt x="8542" y="7272"/>
                    <a:pt x="7843" y="7454"/>
                  </a:cubicBezTo>
                  <a:cubicBezTo>
                    <a:pt x="7752" y="7485"/>
                    <a:pt x="7661" y="7515"/>
                    <a:pt x="7569" y="7515"/>
                  </a:cubicBezTo>
                  <a:cubicBezTo>
                    <a:pt x="7539" y="7545"/>
                    <a:pt x="7509" y="7576"/>
                    <a:pt x="7509" y="7606"/>
                  </a:cubicBezTo>
                  <a:lnTo>
                    <a:pt x="7509" y="7637"/>
                  </a:lnTo>
                  <a:cubicBezTo>
                    <a:pt x="7326" y="7697"/>
                    <a:pt x="7144" y="7789"/>
                    <a:pt x="6992" y="7849"/>
                  </a:cubicBezTo>
                  <a:cubicBezTo>
                    <a:pt x="6992" y="7819"/>
                    <a:pt x="6992" y="7819"/>
                    <a:pt x="6961" y="7819"/>
                  </a:cubicBezTo>
                  <a:cubicBezTo>
                    <a:pt x="6961" y="7819"/>
                    <a:pt x="6961" y="7789"/>
                    <a:pt x="6961" y="7789"/>
                  </a:cubicBezTo>
                  <a:cubicBezTo>
                    <a:pt x="7174" y="6846"/>
                    <a:pt x="7417" y="5934"/>
                    <a:pt x="7691" y="5023"/>
                  </a:cubicBezTo>
                  <a:cubicBezTo>
                    <a:pt x="7995" y="4080"/>
                    <a:pt x="8299" y="3168"/>
                    <a:pt x="8633" y="2287"/>
                  </a:cubicBezTo>
                  <a:cubicBezTo>
                    <a:pt x="8846" y="1801"/>
                    <a:pt x="9028" y="1284"/>
                    <a:pt x="9241" y="798"/>
                  </a:cubicBezTo>
                  <a:cubicBezTo>
                    <a:pt x="9272" y="767"/>
                    <a:pt x="9272" y="706"/>
                    <a:pt x="9211" y="676"/>
                  </a:cubicBezTo>
                  <a:cubicBezTo>
                    <a:pt x="9180" y="676"/>
                    <a:pt x="9120" y="676"/>
                    <a:pt x="9089" y="706"/>
                  </a:cubicBezTo>
                  <a:cubicBezTo>
                    <a:pt x="8724" y="1588"/>
                    <a:pt x="8360" y="2500"/>
                    <a:pt x="8056" y="3412"/>
                  </a:cubicBezTo>
                  <a:cubicBezTo>
                    <a:pt x="7721" y="4323"/>
                    <a:pt x="7448" y="5235"/>
                    <a:pt x="7205" y="6178"/>
                  </a:cubicBezTo>
                  <a:cubicBezTo>
                    <a:pt x="7053" y="6694"/>
                    <a:pt x="6931" y="7211"/>
                    <a:pt x="6810" y="7758"/>
                  </a:cubicBezTo>
                  <a:cubicBezTo>
                    <a:pt x="6779" y="7789"/>
                    <a:pt x="6810" y="7819"/>
                    <a:pt x="6810" y="7819"/>
                  </a:cubicBezTo>
                  <a:cubicBezTo>
                    <a:pt x="6810" y="7880"/>
                    <a:pt x="6779" y="7910"/>
                    <a:pt x="6779" y="7941"/>
                  </a:cubicBezTo>
                  <a:cubicBezTo>
                    <a:pt x="6110" y="8275"/>
                    <a:pt x="5442" y="8609"/>
                    <a:pt x="4773" y="8944"/>
                  </a:cubicBezTo>
                  <a:cubicBezTo>
                    <a:pt x="4530" y="9065"/>
                    <a:pt x="4287" y="9217"/>
                    <a:pt x="4043" y="9339"/>
                  </a:cubicBezTo>
                  <a:cubicBezTo>
                    <a:pt x="3967" y="9390"/>
                    <a:pt x="3997" y="9505"/>
                    <a:pt x="4063" y="9505"/>
                  </a:cubicBezTo>
                  <a:cubicBezTo>
                    <a:pt x="4076" y="9505"/>
                    <a:pt x="4090" y="9501"/>
                    <a:pt x="4104" y="9491"/>
                  </a:cubicBezTo>
                  <a:cubicBezTo>
                    <a:pt x="4986" y="9004"/>
                    <a:pt x="5898" y="8548"/>
                    <a:pt x="6810" y="8123"/>
                  </a:cubicBezTo>
                  <a:cubicBezTo>
                    <a:pt x="7053" y="8001"/>
                    <a:pt x="7265" y="7910"/>
                    <a:pt x="7509" y="7789"/>
                  </a:cubicBezTo>
                  <a:cubicBezTo>
                    <a:pt x="7691" y="8579"/>
                    <a:pt x="7843" y="9369"/>
                    <a:pt x="8025" y="10159"/>
                  </a:cubicBezTo>
                  <a:lnTo>
                    <a:pt x="8147" y="10798"/>
                  </a:lnTo>
                  <a:lnTo>
                    <a:pt x="4043" y="10798"/>
                  </a:lnTo>
                  <a:lnTo>
                    <a:pt x="4043" y="10707"/>
                  </a:lnTo>
                  <a:cubicBezTo>
                    <a:pt x="4043" y="10646"/>
                    <a:pt x="4006" y="10615"/>
                    <a:pt x="3968" y="10615"/>
                  </a:cubicBezTo>
                  <a:cubicBezTo>
                    <a:pt x="3930" y="10615"/>
                    <a:pt x="3892" y="10646"/>
                    <a:pt x="3892" y="10707"/>
                  </a:cubicBezTo>
                  <a:cubicBezTo>
                    <a:pt x="3892" y="10950"/>
                    <a:pt x="3892" y="11162"/>
                    <a:pt x="3892" y="11406"/>
                  </a:cubicBezTo>
                  <a:cubicBezTo>
                    <a:pt x="3892" y="11466"/>
                    <a:pt x="3861" y="11588"/>
                    <a:pt x="3922" y="11649"/>
                  </a:cubicBezTo>
                  <a:lnTo>
                    <a:pt x="122" y="11649"/>
                  </a:lnTo>
                  <a:cubicBezTo>
                    <a:pt x="1" y="11649"/>
                    <a:pt x="1" y="11801"/>
                    <a:pt x="122" y="11801"/>
                  </a:cubicBezTo>
                  <a:lnTo>
                    <a:pt x="9241" y="11801"/>
                  </a:lnTo>
                  <a:cubicBezTo>
                    <a:pt x="9211" y="11831"/>
                    <a:pt x="9211" y="11862"/>
                    <a:pt x="9211" y="11892"/>
                  </a:cubicBezTo>
                  <a:cubicBezTo>
                    <a:pt x="9180" y="12561"/>
                    <a:pt x="9180" y="13260"/>
                    <a:pt x="9180" y="13928"/>
                  </a:cubicBezTo>
                  <a:cubicBezTo>
                    <a:pt x="9180" y="14263"/>
                    <a:pt x="9180" y="14597"/>
                    <a:pt x="9180" y="14962"/>
                  </a:cubicBezTo>
                  <a:cubicBezTo>
                    <a:pt x="9180" y="15266"/>
                    <a:pt x="9150" y="15600"/>
                    <a:pt x="9180" y="15935"/>
                  </a:cubicBezTo>
                  <a:cubicBezTo>
                    <a:pt x="9180" y="16208"/>
                    <a:pt x="9180" y="16512"/>
                    <a:pt x="9302" y="16786"/>
                  </a:cubicBezTo>
                  <a:lnTo>
                    <a:pt x="9120" y="16725"/>
                  </a:lnTo>
                  <a:cubicBezTo>
                    <a:pt x="8785" y="16664"/>
                    <a:pt x="8481" y="16603"/>
                    <a:pt x="8177" y="16512"/>
                  </a:cubicBezTo>
                  <a:cubicBezTo>
                    <a:pt x="8164" y="16504"/>
                    <a:pt x="8152" y="16500"/>
                    <a:pt x="8141" y="16500"/>
                  </a:cubicBezTo>
                  <a:cubicBezTo>
                    <a:pt x="8072" y="16500"/>
                    <a:pt x="8038" y="16638"/>
                    <a:pt x="8117" y="16664"/>
                  </a:cubicBezTo>
                  <a:cubicBezTo>
                    <a:pt x="8664" y="16816"/>
                    <a:pt x="9180" y="16938"/>
                    <a:pt x="9727" y="16998"/>
                  </a:cubicBezTo>
                  <a:cubicBezTo>
                    <a:pt x="9727" y="19126"/>
                    <a:pt x="9758" y="21284"/>
                    <a:pt x="9758" y="23412"/>
                  </a:cubicBezTo>
                  <a:cubicBezTo>
                    <a:pt x="9788" y="25540"/>
                    <a:pt x="9788" y="27637"/>
                    <a:pt x="9971" y="29765"/>
                  </a:cubicBezTo>
                  <a:cubicBezTo>
                    <a:pt x="10153" y="31892"/>
                    <a:pt x="10457" y="33990"/>
                    <a:pt x="10670" y="36117"/>
                  </a:cubicBezTo>
                  <a:cubicBezTo>
                    <a:pt x="10913" y="38215"/>
                    <a:pt x="11035" y="40312"/>
                    <a:pt x="11126" y="42440"/>
                  </a:cubicBezTo>
                  <a:cubicBezTo>
                    <a:pt x="11247" y="44841"/>
                    <a:pt x="11308" y="47242"/>
                    <a:pt x="11369" y="49643"/>
                  </a:cubicBezTo>
                  <a:cubicBezTo>
                    <a:pt x="11369" y="49689"/>
                    <a:pt x="11414" y="49712"/>
                    <a:pt x="11460" y="49712"/>
                  </a:cubicBezTo>
                  <a:cubicBezTo>
                    <a:pt x="11506" y="49712"/>
                    <a:pt x="11551" y="49689"/>
                    <a:pt x="11551" y="49643"/>
                  </a:cubicBezTo>
                  <a:cubicBezTo>
                    <a:pt x="11430" y="45388"/>
                    <a:pt x="11338" y="41133"/>
                    <a:pt x="10913" y="36877"/>
                  </a:cubicBezTo>
                  <a:cubicBezTo>
                    <a:pt x="10731" y="34749"/>
                    <a:pt x="10427" y="32652"/>
                    <a:pt x="10214" y="30524"/>
                  </a:cubicBezTo>
                  <a:cubicBezTo>
                    <a:pt x="10001" y="28427"/>
                    <a:pt x="9971" y="26299"/>
                    <a:pt x="9940" y="24172"/>
                  </a:cubicBezTo>
                  <a:cubicBezTo>
                    <a:pt x="9910" y="21801"/>
                    <a:pt x="9910" y="19430"/>
                    <a:pt x="9910" y="17029"/>
                  </a:cubicBezTo>
                  <a:lnTo>
                    <a:pt x="9910" y="17029"/>
                  </a:lnTo>
                  <a:cubicBezTo>
                    <a:pt x="10457" y="17090"/>
                    <a:pt x="11004" y="17120"/>
                    <a:pt x="11551" y="17150"/>
                  </a:cubicBezTo>
                  <a:cubicBezTo>
                    <a:pt x="11886" y="17150"/>
                    <a:pt x="12220" y="17181"/>
                    <a:pt x="12554" y="17181"/>
                  </a:cubicBezTo>
                  <a:cubicBezTo>
                    <a:pt x="12645" y="17181"/>
                    <a:pt x="12645" y="17029"/>
                    <a:pt x="12554" y="16998"/>
                  </a:cubicBezTo>
                  <a:cubicBezTo>
                    <a:pt x="11977" y="16998"/>
                    <a:pt x="11399" y="16998"/>
                    <a:pt x="10822" y="16938"/>
                  </a:cubicBezTo>
                  <a:lnTo>
                    <a:pt x="10487" y="16938"/>
                  </a:lnTo>
                  <a:cubicBezTo>
                    <a:pt x="10487" y="16907"/>
                    <a:pt x="10487" y="16907"/>
                    <a:pt x="10487" y="16907"/>
                  </a:cubicBezTo>
                  <a:cubicBezTo>
                    <a:pt x="10244" y="16330"/>
                    <a:pt x="10244" y="15691"/>
                    <a:pt x="10244" y="15053"/>
                  </a:cubicBezTo>
                  <a:cubicBezTo>
                    <a:pt x="10244" y="14384"/>
                    <a:pt x="10244" y="13685"/>
                    <a:pt x="10275" y="12986"/>
                  </a:cubicBezTo>
                  <a:cubicBezTo>
                    <a:pt x="10275" y="12591"/>
                    <a:pt x="10275" y="12196"/>
                    <a:pt x="10275" y="11831"/>
                  </a:cubicBezTo>
                  <a:lnTo>
                    <a:pt x="10366" y="11831"/>
                  </a:lnTo>
                  <a:cubicBezTo>
                    <a:pt x="10457" y="11831"/>
                    <a:pt x="10457" y="11649"/>
                    <a:pt x="10366" y="11649"/>
                  </a:cubicBezTo>
                  <a:lnTo>
                    <a:pt x="4074" y="11649"/>
                  </a:lnTo>
                  <a:cubicBezTo>
                    <a:pt x="4104" y="11618"/>
                    <a:pt x="4104" y="11558"/>
                    <a:pt x="4043" y="11527"/>
                  </a:cubicBezTo>
                  <a:lnTo>
                    <a:pt x="4043" y="11466"/>
                  </a:lnTo>
                  <a:lnTo>
                    <a:pt x="4043" y="11375"/>
                  </a:lnTo>
                  <a:lnTo>
                    <a:pt x="4043" y="11162"/>
                  </a:lnTo>
                  <a:lnTo>
                    <a:pt x="4043" y="10950"/>
                  </a:lnTo>
                  <a:lnTo>
                    <a:pt x="8329" y="10950"/>
                  </a:lnTo>
                  <a:cubicBezTo>
                    <a:pt x="8937" y="10965"/>
                    <a:pt x="9545" y="10973"/>
                    <a:pt x="10157" y="10973"/>
                  </a:cubicBezTo>
                  <a:cubicBezTo>
                    <a:pt x="10769" y="10973"/>
                    <a:pt x="11384" y="10965"/>
                    <a:pt x="12007" y="10950"/>
                  </a:cubicBezTo>
                  <a:cubicBezTo>
                    <a:pt x="13223" y="10919"/>
                    <a:pt x="14439" y="10859"/>
                    <a:pt x="15624" y="10737"/>
                  </a:cubicBezTo>
                  <a:cubicBezTo>
                    <a:pt x="16323" y="10676"/>
                    <a:pt x="16992" y="10615"/>
                    <a:pt x="17691" y="10524"/>
                  </a:cubicBezTo>
                  <a:cubicBezTo>
                    <a:pt x="17722" y="10524"/>
                    <a:pt x="17752" y="10494"/>
                    <a:pt x="17752" y="10433"/>
                  </a:cubicBezTo>
                  <a:cubicBezTo>
                    <a:pt x="17752" y="10403"/>
                    <a:pt x="17722" y="10342"/>
                    <a:pt x="17691" y="10342"/>
                  </a:cubicBezTo>
                  <a:cubicBezTo>
                    <a:pt x="16475" y="10494"/>
                    <a:pt x="15260" y="10615"/>
                    <a:pt x="14044" y="10707"/>
                  </a:cubicBezTo>
                  <a:cubicBezTo>
                    <a:pt x="12828" y="10767"/>
                    <a:pt x="11612" y="10798"/>
                    <a:pt x="10396" y="10798"/>
                  </a:cubicBezTo>
                  <a:lnTo>
                    <a:pt x="9849" y="10798"/>
                  </a:lnTo>
                  <a:lnTo>
                    <a:pt x="9363" y="8062"/>
                  </a:lnTo>
                  <a:cubicBezTo>
                    <a:pt x="9332" y="7789"/>
                    <a:pt x="9302" y="7545"/>
                    <a:pt x="9241" y="7272"/>
                  </a:cubicBezTo>
                  <a:cubicBezTo>
                    <a:pt x="9393" y="7241"/>
                    <a:pt x="9545" y="7211"/>
                    <a:pt x="9697" y="7150"/>
                  </a:cubicBezTo>
                  <a:cubicBezTo>
                    <a:pt x="10396" y="6998"/>
                    <a:pt x="11126" y="6846"/>
                    <a:pt x="11825" y="6694"/>
                  </a:cubicBezTo>
                  <a:cubicBezTo>
                    <a:pt x="12524" y="6542"/>
                    <a:pt x="13223" y="6390"/>
                    <a:pt x="13922" y="6238"/>
                  </a:cubicBezTo>
                  <a:cubicBezTo>
                    <a:pt x="14652" y="6117"/>
                    <a:pt x="15351" y="5965"/>
                    <a:pt x="16080" y="5843"/>
                  </a:cubicBezTo>
                  <a:cubicBezTo>
                    <a:pt x="16705" y="5735"/>
                    <a:pt x="17331" y="5626"/>
                    <a:pt x="17978" y="5626"/>
                  </a:cubicBezTo>
                  <a:cubicBezTo>
                    <a:pt x="18054" y="5626"/>
                    <a:pt x="18131" y="5627"/>
                    <a:pt x="18208" y="5630"/>
                  </a:cubicBezTo>
                  <a:cubicBezTo>
                    <a:pt x="18299" y="5630"/>
                    <a:pt x="18390" y="5661"/>
                    <a:pt x="18481" y="5661"/>
                  </a:cubicBezTo>
                  <a:cubicBezTo>
                    <a:pt x="18512" y="5661"/>
                    <a:pt x="18573" y="5600"/>
                    <a:pt x="18573" y="5570"/>
                  </a:cubicBezTo>
                  <a:cubicBezTo>
                    <a:pt x="18573" y="5539"/>
                    <a:pt x="18512" y="5509"/>
                    <a:pt x="18481" y="5509"/>
                  </a:cubicBezTo>
                  <a:cubicBezTo>
                    <a:pt x="18275" y="5483"/>
                    <a:pt x="18068" y="5472"/>
                    <a:pt x="17862" y="5472"/>
                  </a:cubicBezTo>
                  <a:cubicBezTo>
                    <a:pt x="17341" y="5472"/>
                    <a:pt x="16824" y="5543"/>
                    <a:pt x="16323" y="5630"/>
                  </a:cubicBezTo>
                  <a:cubicBezTo>
                    <a:pt x="16323" y="5630"/>
                    <a:pt x="16293" y="5661"/>
                    <a:pt x="16263" y="5661"/>
                  </a:cubicBezTo>
                  <a:lnTo>
                    <a:pt x="16263" y="5630"/>
                  </a:lnTo>
                  <a:cubicBezTo>
                    <a:pt x="16111" y="4901"/>
                    <a:pt x="15928" y="4171"/>
                    <a:pt x="15746" y="3442"/>
                  </a:cubicBezTo>
                  <a:cubicBezTo>
                    <a:pt x="15533" y="2713"/>
                    <a:pt x="15351" y="1983"/>
                    <a:pt x="15138" y="1284"/>
                  </a:cubicBezTo>
                  <a:cubicBezTo>
                    <a:pt x="15047" y="858"/>
                    <a:pt x="14925" y="463"/>
                    <a:pt x="14804" y="68"/>
                  </a:cubicBezTo>
                  <a:cubicBezTo>
                    <a:pt x="14791" y="19"/>
                    <a:pt x="14760" y="0"/>
                    <a:pt x="147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7"/>
            <p:cNvSpPr/>
            <p:nvPr/>
          </p:nvSpPr>
          <p:spPr>
            <a:xfrm flipH="1">
              <a:off x="1403272" y="1715021"/>
              <a:ext cx="41806" cy="40643"/>
            </a:xfrm>
            <a:custGeom>
              <a:avLst/>
              <a:gdLst/>
              <a:ahLst/>
              <a:cxnLst/>
              <a:rect l="l" t="t" r="r" b="b"/>
              <a:pathLst>
                <a:path w="792" h="770" extrusionOk="0">
                  <a:moveTo>
                    <a:pt x="366" y="154"/>
                  </a:moveTo>
                  <a:cubicBezTo>
                    <a:pt x="396" y="184"/>
                    <a:pt x="396" y="184"/>
                    <a:pt x="396" y="184"/>
                  </a:cubicBezTo>
                  <a:lnTo>
                    <a:pt x="457" y="184"/>
                  </a:lnTo>
                  <a:cubicBezTo>
                    <a:pt x="457" y="184"/>
                    <a:pt x="457" y="184"/>
                    <a:pt x="457" y="214"/>
                  </a:cubicBezTo>
                  <a:lnTo>
                    <a:pt x="487" y="214"/>
                  </a:lnTo>
                  <a:lnTo>
                    <a:pt x="517" y="245"/>
                  </a:lnTo>
                  <a:lnTo>
                    <a:pt x="548" y="275"/>
                  </a:lnTo>
                  <a:cubicBezTo>
                    <a:pt x="548" y="275"/>
                    <a:pt x="548" y="275"/>
                    <a:pt x="548" y="306"/>
                  </a:cubicBezTo>
                  <a:lnTo>
                    <a:pt x="578" y="306"/>
                  </a:lnTo>
                  <a:cubicBezTo>
                    <a:pt x="578" y="336"/>
                    <a:pt x="578" y="336"/>
                    <a:pt x="578" y="366"/>
                  </a:cubicBezTo>
                  <a:cubicBezTo>
                    <a:pt x="578" y="397"/>
                    <a:pt x="578" y="397"/>
                    <a:pt x="578" y="397"/>
                  </a:cubicBezTo>
                  <a:lnTo>
                    <a:pt x="578" y="427"/>
                  </a:lnTo>
                  <a:lnTo>
                    <a:pt x="578" y="458"/>
                  </a:lnTo>
                  <a:cubicBezTo>
                    <a:pt x="578" y="488"/>
                    <a:pt x="578" y="488"/>
                    <a:pt x="578" y="488"/>
                  </a:cubicBezTo>
                  <a:cubicBezTo>
                    <a:pt x="548" y="488"/>
                    <a:pt x="548" y="518"/>
                    <a:pt x="548" y="518"/>
                  </a:cubicBezTo>
                  <a:lnTo>
                    <a:pt x="548" y="549"/>
                  </a:lnTo>
                  <a:lnTo>
                    <a:pt x="517" y="549"/>
                  </a:lnTo>
                  <a:cubicBezTo>
                    <a:pt x="517" y="549"/>
                    <a:pt x="517" y="579"/>
                    <a:pt x="487" y="579"/>
                  </a:cubicBezTo>
                  <a:cubicBezTo>
                    <a:pt x="457" y="579"/>
                    <a:pt x="457" y="579"/>
                    <a:pt x="457" y="610"/>
                  </a:cubicBezTo>
                  <a:lnTo>
                    <a:pt x="305" y="610"/>
                  </a:lnTo>
                  <a:cubicBezTo>
                    <a:pt x="305" y="610"/>
                    <a:pt x="305" y="610"/>
                    <a:pt x="305" y="579"/>
                  </a:cubicBezTo>
                  <a:lnTo>
                    <a:pt x="244" y="579"/>
                  </a:lnTo>
                  <a:cubicBezTo>
                    <a:pt x="244" y="579"/>
                    <a:pt x="244" y="579"/>
                    <a:pt x="244" y="549"/>
                  </a:cubicBezTo>
                  <a:cubicBezTo>
                    <a:pt x="214" y="549"/>
                    <a:pt x="214" y="549"/>
                    <a:pt x="214" y="518"/>
                  </a:cubicBezTo>
                  <a:cubicBezTo>
                    <a:pt x="183" y="518"/>
                    <a:pt x="183" y="518"/>
                    <a:pt x="183" y="488"/>
                  </a:cubicBezTo>
                  <a:cubicBezTo>
                    <a:pt x="183" y="488"/>
                    <a:pt x="183" y="488"/>
                    <a:pt x="183" y="458"/>
                  </a:cubicBezTo>
                  <a:cubicBezTo>
                    <a:pt x="153" y="458"/>
                    <a:pt x="153" y="427"/>
                    <a:pt x="153" y="427"/>
                  </a:cubicBezTo>
                  <a:lnTo>
                    <a:pt x="153" y="397"/>
                  </a:lnTo>
                  <a:lnTo>
                    <a:pt x="153" y="366"/>
                  </a:lnTo>
                  <a:cubicBezTo>
                    <a:pt x="153" y="366"/>
                    <a:pt x="153" y="366"/>
                    <a:pt x="153" y="336"/>
                  </a:cubicBezTo>
                  <a:cubicBezTo>
                    <a:pt x="183" y="336"/>
                    <a:pt x="183" y="306"/>
                    <a:pt x="183" y="275"/>
                  </a:cubicBezTo>
                  <a:cubicBezTo>
                    <a:pt x="183" y="275"/>
                    <a:pt x="214" y="245"/>
                    <a:pt x="214" y="245"/>
                  </a:cubicBezTo>
                  <a:cubicBezTo>
                    <a:pt x="214" y="214"/>
                    <a:pt x="214" y="214"/>
                    <a:pt x="244" y="184"/>
                  </a:cubicBezTo>
                  <a:lnTo>
                    <a:pt x="274" y="184"/>
                  </a:lnTo>
                  <a:cubicBezTo>
                    <a:pt x="305" y="184"/>
                    <a:pt x="305" y="154"/>
                    <a:pt x="305" y="154"/>
                  </a:cubicBezTo>
                  <a:close/>
                  <a:moveTo>
                    <a:pt x="322" y="0"/>
                  </a:moveTo>
                  <a:cubicBezTo>
                    <a:pt x="264" y="0"/>
                    <a:pt x="207" y="11"/>
                    <a:pt x="153" y="32"/>
                  </a:cubicBezTo>
                  <a:cubicBezTo>
                    <a:pt x="153" y="62"/>
                    <a:pt x="122" y="62"/>
                    <a:pt x="122" y="62"/>
                  </a:cubicBezTo>
                  <a:lnTo>
                    <a:pt x="92" y="93"/>
                  </a:lnTo>
                  <a:cubicBezTo>
                    <a:pt x="62" y="184"/>
                    <a:pt x="1" y="245"/>
                    <a:pt x="1" y="366"/>
                  </a:cubicBezTo>
                  <a:cubicBezTo>
                    <a:pt x="1" y="427"/>
                    <a:pt x="1" y="518"/>
                    <a:pt x="62" y="579"/>
                  </a:cubicBezTo>
                  <a:cubicBezTo>
                    <a:pt x="112" y="706"/>
                    <a:pt x="247" y="769"/>
                    <a:pt x="379" y="769"/>
                  </a:cubicBezTo>
                  <a:cubicBezTo>
                    <a:pt x="405" y="769"/>
                    <a:pt x="431" y="767"/>
                    <a:pt x="457" y="762"/>
                  </a:cubicBezTo>
                  <a:cubicBezTo>
                    <a:pt x="578" y="731"/>
                    <a:pt x="700" y="610"/>
                    <a:pt x="730" y="488"/>
                  </a:cubicBezTo>
                  <a:cubicBezTo>
                    <a:pt x="791" y="336"/>
                    <a:pt x="730" y="184"/>
                    <a:pt x="609" y="93"/>
                  </a:cubicBezTo>
                  <a:cubicBezTo>
                    <a:pt x="530" y="34"/>
                    <a:pt x="426" y="0"/>
                    <a:pt x="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7"/>
            <p:cNvSpPr/>
            <p:nvPr/>
          </p:nvSpPr>
          <p:spPr>
            <a:xfrm flipH="1">
              <a:off x="1414516" y="1789181"/>
              <a:ext cx="41806" cy="41487"/>
            </a:xfrm>
            <a:custGeom>
              <a:avLst/>
              <a:gdLst/>
              <a:ahLst/>
              <a:cxnLst/>
              <a:rect l="l" t="t" r="r" b="b"/>
              <a:pathLst>
                <a:path w="792" h="786" extrusionOk="0">
                  <a:moveTo>
                    <a:pt x="457" y="177"/>
                  </a:moveTo>
                  <a:cubicBezTo>
                    <a:pt x="457" y="177"/>
                    <a:pt x="457" y="208"/>
                    <a:pt x="457" y="208"/>
                  </a:cubicBezTo>
                  <a:lnTo>
                    <a:pt x="487" y="208"/>
                  </a:lnTo>
                  <a:cubicBezTo>
                    <a:pt x="487" y="208"/>
                    <a:pt x="487" y="208"/>
                    <a:pt x="518" y="238"/>
                  </a:cubicBezTo>
                  <a:lnTo>
                    <a:pt x="548" y="268"/>
                  </a:lnTo>
                  <a:cubicBezTo>
                    <a:pt x="548" y="268"/>
                    <a:pt x="548" y="299"/>
                    <a:pt x="579" y="299"/>
                  </a:cubicBezTo>
                  <a:cubicBezTo>
                    <a:pt x="579" y="299"/>
                    <a:pt x="579" y="329"/>
                    <a:pt x="579" y="329"/>
                  </a:cubicBezTo>
                  <a:cubicBezTo>
                    <a:pt x="579" y="329"/>
                    <a:pt x="579" y="360"/>
                    <a:pt x="579" y="360"/>
                  </a:cubicBezTo>
                  <a:lnTo>
                    <a:pt x="579" y="390"/>
                  </a:lnTo>
                  <a:cubicBezTo>
                    <a:pt x="609" y="390"/>
                    <a:pt x="609" y="390"/>
                    <a:pt x="609" y="420"/>
                  </a:cubicBezTo>
                  <a:cubicBezTo>
                    <a:pt x="609" y="420"/>
                    <a:pt x="579" y="451"/>
                    <a:pt x="579" y="451"/>
                  </a:cubicBezTo>
                  <a:lnTo>
                    <a:pt x="579" y="481"/>
                  </a:lnTo>
                  <a:cubicBezTo>
                    <a:pt x="579" y="512"/>
                    <a:pt x="548" y="512"/>
                    <a:pt x="548" y="542"/>
                  </a:cubicBezTo>
                  <a:lnTo>
                    <a:pt x="518" y="542"/>
                  </a:lnTo>
                  <a:cubicBezTo>
                    <a:pt x="518" y="572"/>
                    <a:pt x="518" y="572"/>
                    <a:pt x="518" y="572"/>
                  </a:cubicBezTo>
                  <a:cubicBezTo>
                    <a:pt x="518" y="572"/>
                    <a:pt x="487" y="572"/>
                    <a:pt x="487" y="603"/>
                  </a:cubicBezTo>
                  <a:lnTo>
                    <a:pt x="305" y="603"/>
                  </a:lnTo>
                  <a:cubicBezTo>
                    <a:pt x="275" y="572"/>
                    <a:pt x="275" y="572"/>
                    <a:pt x="275" y="572"/>
                  </a:cubicBezTo>
                  <a:lnTo>
                    <a:pt x="244" y="572"/>
                  </a:lnTo>
                  <a:cubicBezTo>
                    <a:pt x="244" y="542"/>
                    <a:pt x="214" y="542"/>
                    <a:pt x="214" y="542"/>
                  </a:cubicBezTo>
                  <a:lnTo>
                    <a:pt x="214" y="512"/>
                  </a:lnTo>
                  <a:lnTo>
                    <a:pt x="183" y="512"/>
                  </a:lnTo>
                  <a:cubicBezTo>
                    <a:pt x="183" y="481"/>
                    <a:pt x="183" y="481"/>
                    <a:pt x="183" y="481"/>
                  </a:cubicBezTo>
                  <a:cubicBezTo>
                    <a:pt x="183" y="451"/>
                    <a:pt x="183" y="451"/>
                    <a:pt x="153" y="420"/>
                  </a:cubicBezTo>
                  <a:lnTo>
                    <a:pt x="153" y="390"/>
                  </a:lnTo>
                  <a:cubicBezTo>
                    <a:pt x="153" y="360"/>
                    <a:pt x="183" y="360"/>
                    <a:pt x="183" y="360"/>
                  </a:cubicBezTo>
                  <a:cubicBezTo>
                    <a:pt x="183" y="329"/>
                    <a:pt x="183" y="299"/>
                    <a:pt x="183" y="299"/>
                  </a:cubicBezTo>
                  <a:cubicBezTo>
                    <a:pt x="183" y="268"/>
                    <a:pt x="214" y="268"/>
                    <a:pt x="214" y="238"/>
                  </a:cubicBezTo>
                  <a:cubicBezTo>
                    <a:pt x="214" y="238"/>
                    <a:pt x="244" y="208"/>
                    <a:pt x="244" y="177"/>
                  </a:cubicBezTo>
                  <a:close/>
                  <a:moveTo>
                    <a:pt x="353" y="1"/>
                  </a:moveTo>
                  <a:cubicBezTo>
                    <a:pt x="286" y="1"/>
                    <a:pt x="217" y="17"/>
                    <a:pt x="153" y="56"/>
                  </a:cubicBezTo>
                  <a:cubicBezTo>
                    <a:pt x="153" y="56"/>
                    <a:pt x="123" y="56"/>
                    <a:pt x="123" y="86"/>
                  </a:cubicBezTo>
                  <a:lnTo>
                    <a:pt x="92" y="86"/>
                  </a:lnTo>
                  <a:cubicBezTo>
                    <a:pt x="62" y="177"/>
                    <a:pt x="31" y="268"/>
                    <a:pt x="1" y="360"/>
                  </a:cubicBezTo>
                  <a:cubicBezTo>
                    <a:pt x="1" y="420"/>
                    <a:pt x="1" y="512"/>
                    <a:pt x="62" y="572"/>
                  </a:cubicBezTo>
                  <a:cubicBezTo>
                    <a:pt x="153" y="724"/>
                    <a:pt x="305" y="785"/>
                    <a:pt x="457" y="785"/>
                  </a:cubicBezTo>
                  <a:cubicBezTo>
                    <a:pt x="609" y="755"/>
                    <a:pt x="700" y="633"/>
                    <a:pt x="761" y="481"/>
                  </a:cubicBezTo>
                  <a:cubicBezTo>
                    <a:pt x="791" y="329"/>
                    <a:pt x="730" y="177"/>
                    <a:pt x="609" y="86"/>
                  </a:cubicBezTo>
                  <a:cubicBezTo>
                    <a:pt x="538" y="33"/>
                    <a:pt x="447" y="1"/>
                    <a:pt x="3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7"/>
            <p:cNvSpPr/>
            <p:nvPr/>
          </p:nvSpPr>
          <p:spPr>
            <a:xfrm flipH="1">
              <a:off x="1425759" y="1869410"/>
              <a:ext cx="41753" cy="41751"/>
            </a:xfrm>
            <a:custGeom>
              <a:avLst/>
              <a:gdLst/>
              <a:ahLst/>
              <a:cxnLst/>
              <a:rect l="l" t="t" r="r" b="b"/>
              <a:pathLst>
                <a:path w="791" h="791" extrusionOk="0">
                  <a:moveTo>
                    <a:pt x="426" y="177"/>
                  </a:moveTo>
                  <a:cubicBezTo>
                    <a:pt x="426" y="177"/>
                    <a:pt x="426" y="177"/>
                    <a:pt x="456" y="207"/>
                  </a:cubicBezTo>
                  <a:lnTo>
                    <a:pt x="487" y="207"/>
                  </a:lnTo>
                  <a:cubicBezTo>
                    <a:pt x="487" y="207"/>
                    <a:pt x="517" y="238"/>
                    <a:pt x="517" y="238"/>
                  </a:cubicBezTo>
                  <a:lnTo>
                    <a:pt x="547" y="268"/>
                  </a:lnTo>
                  <a:cubicBezTo>
                    <a:pt x="547" y="268"/>
                    <a:pt x="578" y="299"/>
                    <a:pt x="578" y="299"/>
                  </a:cubicBezTo>
                  <a:cubicBezTo>
                    <a:pt x="578" y="329"/>
                    <a:pt x="578" y="329"/>
                    <a:pt x="578" y="329"/>
                  </a:cubicBezTo>
                  <a:cubicBezTo>
                    <a:pt x="578" y="329"/>
                    <a:pt x="578" y="359"/>
                    <a:pt x="578" y="359"/>
                  </a:cubicBezTo>
                  <a:lnTo>
                    <a:pt x="578" y="390"/>
                  </a:lnTo>
                  <a:cubicBezTo>
                    <a:pt x="608" y="390"/>
                    <a:pt x="608" y="390"/>
                    <a:pt x="608" y="420"/>
                  </a:cubicBezTo>
                  <a:cubicBezTo>
                    <a:pt x="608" y="420"/>
                    <a:pt x="578" y="451"/>
                    <a:pt x="578" y="451"/>
                  </a:cubicBezTo>
                  <a:lnTo>
                    <a:pt x="578" y="481"/>
                  </a:lnTo>
                  <a:cubicBezTo>
                    <a:pt x="578" y="511"/>
                    <a:pt x="547" y="511"/>
                    <a:pt x="547" y="542"/>
                  </a:cubicBezTo>
                  <a:cubicBezTo>
                    <a:pt x="547" y="542"/>
                    <a:pt x="547" y="542"/>
                    <a:pt x="517" y="572"/>
                  </a:cubicBezTo>
                  <a:cubicBezTo>
                    <a:pt x="517" y="572"/>
                    <a:pt x="487" y="572"/>
                    <a:pt x="487" y="603"/>
                  </a:cubicBezTo>
                  <a:lnTo>
                    <a:pt x="304" y="603"/>
                  </a:lnTo>
                  <a:cubicBezTo>
                    <a:pt x="304" y="603"/>
                    <a:pt x="274" y="572"/>
                    <a:pt x="274" y="572"/>
                  </a:cubicBezTo>
                  <a:lnTo>
                    <a:pt x="243" y="572"/>
                  </a:lnTo>
                  <a:cubicBezTo>
                    <a:pt x="243" y="542"/>
                    <a:pt x="213" y="542"/>
                    <a:pt x="213" y="542"/>
                  </a:cubicBezTo>
                  <a:lnTo>
                    <a:pt x="213" y="511"/>
                  </a:lnTo>
                  <a:cubicBezTo>
                    <a:pt x="183" y="511"/>
                    <a:pt x="183" y="481"/>
                    <a:pt x="183" y="481"/>
                  </a:cubicBezTo>
                  <a:cubicBezTo>
                    <a:pt x="183" y="451"/>
                    <a:pt x="183" y="451"/>
                    <a:pt x="183" y="420"/>
                  </a:cubicBezTo>
                  <a:lnTo>
                    <a:pt x="183" y="390"/>
                  </a:lnTo>
                  <a:cubicBezTo>
                    <a:pt x="183" y="359"/>
                    <a:pt x="183" y="359"/>
                    <a:pt x="183" y="359"/>
                  </a:cubicBezTo>
                  <a:cubicBezTo>
                    <a:pt x="183" y="329"/>
                    <a:pt x="183" y="299"/>
                    <a:pt x="183" y="299"/>
                  </a:cubicBezTo>
                  <a:cubicBezTo>
                    <a:pt x="213" y="299"/>
                    <a:pt x="213" y="268"/>
                    <a:pt x="213" y="238"/>
                  </a:cubicBezTo>
                  <a:cubicBezTo>
                    <a:pt x="213" y="238"/>
                    <a:pt x="243" y="207"/>
                    <a:pt x="243" y="207"/>
                  </a:cubicBezTo>
                  <a:cubicBezTo>
                    <a:pt x="243" y="207"/>
                    <a:pt x="243" y="177"/>
                    <a:pt x="243" y="177"/>
                  </a:cubicBezTo>
                  <a:close/>
                  <a:moveTo>
                    <a:pt x="352" y="0"/>
                  </a:moveTo>
                  <a:cubicBezTo>
                    <a:pt x="285" y="0"/>
                    <a:pt x="216" y="17"/>
                    <a:pt x="152" y="55"/>
                  </a:cubicBezTo>
                  <a:cubicBezTo>
                    <a:pt x="152" y="55"/>
                    <a:pt x="122" y="86"/>
                    <a:pt x="122" y="86"/>
                  </a:cubicBezTo>
                  <a:lnTo>
                    <a:pt x="91" y="116"/>
                  </a:lnTo>
                  <a:cubicBezTo>
                    <a:pt x="61" y="177"/>
                    <a:pt x="31" y="268"/>
                    <a:pt x="0" y="359"/>
                  </a:cubicBezTo>
                  <a:cubicBezTo>
                    <a:pt x="0" y="451"/>
                    <a:pt x="0" y="511"/>
                    <a:pt x="61" y="603"/>
                  </a:cubicBezTo>
                  <a:cubicBezTo>
                    <a:pt x="140" y="708"/>
                    <a:pt x="265" y="791"/>
                    <a:pt x="396" y="791"/>
                  </a:cubicBezTo>
                  <a:cubicBezTo>
                    <a:pt x="416" y="791"/>
                    <a:pt x="436" y="789"/>
                    <a:pt x="456" y="785"/>
                  </a:cubicBezTo>
                  <a:cubicBezTo>
                    <a:pt x="608" y="755"/>
                    <a:pt x="699" y="633"/>
                    <a:pt x="760" y="481"/>
                  </a:cubicBezTo>
                  <a:cubicBezTo>
                    <a:pt x="791" y="359"/>
                    <a:pt x="730" y="207"/>
                    <a:pt x="608" y="86"/>
                  </a:cubicBezTo>
                  <a:cubicBezTo>
                    <a:pt x="537" y="33"/>
                    <a:pt x="446" y="0"/>
                    <a:pt x="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7"/>
            <p:cNvSpPr/>
            <p:nvPr/>
          </p:nvSpPr>
          <p:spPr>
            <a:xfrm flipH="1">
              <a:off x="1368012" y="2744702"/>
              <a:ext cx="24123" cy="815859"/>
            </a:xfrm>
            <a:custGeom>
              <a:avLst/>
              <a:gdLst/>
              <a:ahLst/>
              <a:cxnLst/>
              <a:rect l="l" t="t" r="r" b="b"/>
              <a:pathLst>
                <a:path w="457" h="15457" extrusionOk="0">
                  <a:moveTo>
                    <a:pt x="92" y="0"/>
                  </a:moveTo>
                  <a:cubicBezTo>
                    <a:pt x="46" y="0"/>
                    <a:pt x="1" y="23"/>
                    <a:pt x="1" y="68"/>
                  </a:cubicBezTo>
                  <a:cubicBezTo>
                    <a:pt x="1" y="2075"/>
                    <a:pt x="1" y="4050"/>
                    <a:pt x="31" y="6056"/>
                  </a:cubicBezTo>
                  <a:cubicBezTo>
                    <a:pt x="31" y="8062"/>
                    <a:pt x="92" y="10038"/>
                    <a:pt x="153" y="12014"/>
                  </a:cubicBezTo>
                  <a:cubicBezTo>
                    <a:pt x="183" y="13139"/>
                    <a:pt x="244" y="14263"/>
                    <a:pt x="274" y="15388"/>
                  </a:cubicBezTo>
                  <a:cubicBezTo>
                    <a:pt x="290" y="15433"/>
                    <a:pt x="335" y="15456"/>
                    <a:pt x="377" y="15456"/>
                  </a:cubicBezTo>
                  <a:cubicBezTo>
                    <a:pt x="419" y="15456"/>
                    <a:pt x="457" y="15433"/>
                    <a:pt x="457" y="15388"/>
                  </a:cubicBezTo>
                  <a:cubicBezTo>
                    <a:pt x="366" y="13382"/>
                    <a:pt x="305" y="11376"/>
                    <a:pt x="244" y="9400"/>
                  </a:cubicBezTo>
                  <a:cubicBezTo>
                    <a:pt x="214" y="7394"/>
                    <a:pt x="183" y="5418"/>
                    <a:pt x="183" y="3442"/>
                  </a:cubicBezTo>
                  <a:cubicBezTo>
                    <a:pt x="153" y="2318"/>
                    <a:pt x="183" y="1193"/>
                    <a:pt x="183" y="68"/>
                  </a:cubicBezTo>
                  <a:cubicBezTo>
                    <a:pt x="183" y="23"/>
                    <a:pt x="138"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7"/>
            <p:cNvSpPr/>
            <p:nvPr/>
          </p:nvSpPr>
          <p:spPr>
            <a:xfrm flipH="1">
              <a:off x="1286195" y="3678425"/>
              <a:ext cx="75430" cy="746450"/>
            </a:xfrm>
            <a:custGeom>
              <a:avLst/>
              <a:gdLst/>
              <a:ahLst/>
              <a:cxnLst/>
              <a:rect l="l" t="t" r="r" b="b"/>
              <a:pathLst>
                <a:path w="1429" h="14142" extrusionOk="0">
                  <a:moveTo>
                    <a:pt x="92" y="0"/>
                  </a:moveTo>
                  <a:cubicBezTo>
                    <a:pt x="46" y="0"/>
                    <a:pt x="0" y="23"/>
                    <a:pt x="0" y="69"/>
                  </a:cubicBezTo>
                  <a:cubicBezTo>
                    <a:pt x="92" y="1923"/>
                    <a:pt x="213" y="3746"/>
                    <a:pt x="365" y="5570"/>
                  </a:cubicBezTo>
                  <a:cubicBezTo>
                    <a:pt x="487" y="7394"/>
                    <a:pt x="669" y="9218"/>
                    <a:pt x="882" y="11041"/>
                  </a:cubicBezTo>
                  <a:cubicBezTo>
                    <a:pt x="1003" y="12044"/>
                    <a:pt x="1125" y="13078"/>
                    <a:pt x="1277" y="14081"/>
                  </a:cubicBezTo>
                  <a:cubicBezTo>
                    <a:pt x="1277" y="14111"/>
                    <a:pt x="1338" y="14142"/>
                    <a:pt x="1368" y="14142"/>
                  </a:cubicBezTo>
                  <a:cubicBezTo>
                    <a:pt x="1429" y="14111"/>
                    <a:pt x="1429" y="14081"/>
                    <a:pt x="1429" y="14020"/>
                  </a:cubicBezTo>
                  <a:cubicBezTo>
                    <a:pt x="1186" y="12227"/>
                    <a:pt x="973" y="10403"/>
                    <a:pt x="791" y="8579"/>
                  </a:cubicBezTo>
                  <a:cubicBezTo>
                    <a:pt x="608" y="6786"/>
                    <a:pt x="456" y="4962"/>
                    <a:pt x="335" y="3139"/>
                  </a:cubicBezTo>
                  <a:cubicBezTo>
                    <a:pt x="274" y="2136"/>
                    <a:pt x="213" y="1102"/>
                    <a:pt x="183" y="69"/>
                  </a:cubicBezTo>
                  <a:cubicBezTo>
                    <a:pt x="183" y="23"/>
                    <a:pt x="137" y="0"/>
                    <a:pt x="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7"/>
            <p:cNvSpPr/>
            <p:nvPr/>
          </p:nvSpPr>
          <p:spPr>
            <a:xfrm flipH="1">
              <a:off x="1677649" y="3661165"/>
              <a:ext cx="22539" cy="679100"/>
            </a:xfrm>
            <a:custGeom>
              <a:avLst/>
              <a:gdLst/>
              <a:ahLst/>
              <a:cxnLst/>
              <a:rect l="l" t="t" r="r" b="b"/>
              <a:pathLst>
                <a:path w="427" h="12866" extrusionOk="0">
                  <a:moveTo>
                    <a:pt x="350" y="0"/>
                  </a:moveTo>
                  <a:cubicBezTo>
                    <a:pt x="312" y="0"/>
                    <a:pt x="274" y="31"/>
                    <a:pt x="274" y="92"/>
                  </a:cubicBezTo>
                  <a:cubicBezTo>
                    <a:pt x="244" y="1733"/>
                    <a:pt x="214" y="3405"/>
                    <a:pt x="153" y="5046"/>
                  </a:cubicBezTo>
                  <a:lnTo>
                    <a:pt x="62" y="10001"/>
                  </a:lnTo>
                  <a:lnTo>
                    <a:pt x="1" y="12797"/>
                  </a:lnTo>
                  <a:cubicBezTo>
                    <a:pt x="1" y="12843"/>
                    <a:pt x="39" y="12865"/>
                    <a:pt x="81" y="12865"/>
                  </a:cubicBezTo>
                  <a:cubicBezTo>
                    <a:pt x="122" y="12865"/>
                    <a:pt x="168" y="12843"/>
                    <a:pt x="183" y="12797"/>
                  </a:cubicBezTo>
                  <a:cubicBezTo>
                    <a:pt x="214" y="11125"/>
                    <a:pt x="244" y="9484"/>
                    <a:pt x="274" y="7812"/>
                  </a:cubicBezTo>
                  <a:cubicBezTo>
                    <a:pt x="305" y="6171"/>
                    <a:pt x="335" y="4529"/>
                    <a:pt x="366" y="2858"/>
                  </a:cubicBezTo>
                  <a:lnTo>
                    <a:pt x="426" y="92"/>
                  </a:lnTo>
                  <a:cubicBezTo>
                    <a:pt x="426" y="31"/>
                    <a:pt x="388" y="0"/>
                    <a:pt x="3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7"/>
            <p:cNvSpPr/>
            <p:nvPr/>
          </p:nvSpPr>
          <p:spPr>
            <a:xfrm flipH="1">
              <a:off x="1671262" y="2704957"/>
              <a:ext cx="40117" cy="845576"/>
            </a:xfrm>
            <a:custGeom>
              <a:avLst/>
              <a:gdLst/>
              <a:ahLst/>
              <a:cxnLst/>
              <a:rect l="l" t="t" r="r" b="b"/>
              <a:pathLst>
                <a:path w="760" h="16020" extrusionOk="0">
                  <a:moveTo>
                    <a:pt x="91" y="1"/>
                  </a:moveTo>
                  <a:cubicBezTo>
                    <a:pt x="46" y="1"/>
                    <a:pt x="0" y="31"/>
                    <a:pt x="0" y="92"/>
                  </a:cubicBezTo>
                  <a:cubicBezTo>
                    <a:pt x="91" y="2159"/>
                    <a:pt x="152" y="4226"/>
                    <a:pt x="243" y="6293"/>
                  </a:cubicBezTo>
                  <a:lnTo>
                    <a:pt x="456" y="12463"/>
                  </a:lnTo>
                  <a:cubicBezTo>
                    <a:pt x="517" y="13618"/>
                    <a:pt x="547" y="14773"/>
                    <a:pt x="578" y="15928"/>
                  </a:cubicBezTo>
                  <a:cubicBezTo>
                    <a:pt x="578" y="15989"/>
                    <a:pt x="623" y="16019"/>
                    <a:pt x="669" y="16019"/>
                  </a:cubicBezTo>
                  <a:cubicBezTo>
                    <a:pt x="714" y="16019"/>
                    <a:pt x="760" y="15989"/>
                    <a:pt x="760" y="15928"/>
                  </a:cubicBezTo>
                  <a:cubicBezTo>
                    <a:pt x="669" y="13861"/>
                    <a:pt x="608" y="11794"/>
                    <a:pt x="517" y="9727"/>
                  </a:cubicBezTo>
                  <a:lnTo>
                    <a:pt x="304" y="3557"/>
                  </a:lnTo>
                  <a:cubicBezTo>
                    <a:pt x="274" y="2402"/>
                    <a:pt x="213" y="1247"/>
                    <a:pt x="182" y="92"/>
                  </a:cubicBezTo>
                  <a:cubicBezTo>
                    <a:pt x="182" y="31"/>
                    <a:pt x="137" y="1"/>
                    <a:pt x="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474;p47">
            <a:extLst>
              <a:ext uri="{FF2B5EF4-FFF2-40B4-BE49-F238E27FC236}">
                <a16:creationId xmlns:a16="http://schemas.microsoft.com/office/drawing/2014/main" id="{9E914CA0-478E-64CD-2D1F-B6798A44EF80}"/>
              </a:ext>
            </a:extLst>
          </p:cNvPr>
          <p:cNvGrpSpPr/>
          <p:nvPr/>
        </p:nvGrpSpPr>
        <p:grpSpPr>
          <a:xfrm>
            <a:off x="2839658" y="2682290"/>
            <a:ext cx="1361438" cy="1027547"/>
            <a:chOff x="6264428" y="814155"/>
            <a:chExt cx="1735200" cy="1309645"/>
          </a:xfrm>
        </p:grpSpPr>
        <p:grpSp>
          <p:nvGrpSpPr>
            <p:cNvPr id="4" name="Google Shape;1475;p47">
              <a:extLst>
                <a:ext uri="{FF2B5EF4-FFF2-40B4-BE49-F238E27FC236}">
                  <a16:creationId xmlns:a16="http://schemas.microsoft.com/office/drawing/2014/main" id="{8D1B2C35-9175-652B-DC76-3E30DF31A71D}"/>
                </a:ext>
              </a:extLst>
            </p:cNvPr>
            <p:cNvGrpSpPr/>
            <p:nvPr/>
          </p:nvGrpSpPr>
          <p:grpSpPr>
            <a:xfrm>
              <a:off x="6766084" y="814155"/>
              <a:ext cx="731870" cy="241954"/>
              <a:chOff x="6908475" y="763225"/>
              <a:chExt cx="459775" cy="152000"/>
            </a:xfrm>
          </p:grpSpPr>
          <p:sp>
            <p:nvSpPr>
              <p:cNvPr id="17" name="Google Shape;1476;p47">
                <a:extLst>
                  <a:ext uri="{FF2B5EF4-FFF2-40B4-BE49-F238E27FC236}">
                    <a16:creationId xmlns:a16="http://schemas.microsoft.com/office/drawing/2014/main" id="{182B6FE0-5DBF-11FD-E1D4-5D8865220691}"/>
                  </a:ext>
                </a:extLst>
              </p:cNvPr>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77;p47">
                <a:extLst>
                  <a:ext uri="{FF2B5EF4-FFF2-40B4-BE49-F238E27FC236}">
                    <a16:creationId xmlns:a16="http://schemas.microsoft.com/office/drawing/2014/main" id="{0DC436D0-69F1-B173-36DD-7A6387CB2386}"/>
                  </a:ext>
                </a:extLst>
              </p:cNvPr>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1478;p47">
              <a:extLst>
                <a:ext uri="{FF2B5EF4-FFF2-40B4-BE49-F238E27FC236}">
                  <a16:creationId xmlns:a16="http://schemas.microsoft.com/office/drawing/2014/main" id="{1BEB0BAC-5987-C6A0-2A79-E1AF33BC475A}"/>
                </a:ext>
              </a:extLst>
            </p:cNvPr>
            <p:cNvSpPr/>
            <p:nvPr/>
          </p:nvSpPr>
          <p:spPr>
            <a:xfrm>
              <a:off x="6264428" y="1056100"/>
              <a:ext cx="1735200" cy="1067700"/>
            </a:xfrm>
            <a:prstGeom prst="rect">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1479;p47">
              <a:extLst>
                <a:ext uri="{FF2B5EF4-FFF2-40B4-BE49-F238E27FC236}">
                  <a16:creationId xmlns:a16="http://schemas.microsoft.com/office/drawing/2014/main" id="{25642A31-7D0E-DBAA-F2A2-BCC2D10FFDE5}"/>
                </a:ext>
              </a:extLst>
            </p:cNvPr>
            <p:cNvGrpSpPr/>
            <p:nvPr/>
          </p:nvGrpSpPr>
          <p:grpSpPr>
            <a:xfrm flipH="1">
              <a:off x="6334465" y="1110708"/>
              <a:ext cx="1595100" cy="958500"/>
              <a:chOff x="2966928" y="2489233"/>
              <a:chExt cx="1595100" cy="958500"/>
            </a:xfrm>
          </p:grpSpPr>
          <p:sp>
            <p:nvSpPr>
              <p:cNvPr id="13" name="Google Shape;1480;p47">
                <a:extLst>
                  <a:ext uri="{FF2B5EF4-FFF2-40B4-BE49-F238E27FC236}">
                    <a16:creationId xmlns:a16="http://schemas.microsoft.com/office/drawing/2014/main" id="{A815FD15-D7C9-A06E-BB2F-18EDB2A554AB}"/>
                  </a:ext>
                </a:extLst>
              </p:cNvPr>
              <p:cNvSpPr/>
              <p:nvPr/>
            </p:nvSpPr>
            <p:spPr>
              <a:xfrm>
                <a:off x="2966928" y="2489233"/>
                <a:ext cx="1595100" cy="9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81;p47">
                <a:extLst>
                  <a:ext uri="{FF2B5EF4-FFF2-40B4-BE49-F238E27FC236}">
                    <a16:creationId xmlns:a16="http://schemas.microsoft.com/office/drawing/2014/main" id="{A6F36012-01DD-00B9-C142-934AE1666737}"/>
                  </a:ext>
                </a:extLst>
              </p:cNvPr>
              <p:cNvSpPr/>
              <p:nvPr/>
            </p:nvSpPr>
            <p:spPr>
              <a:xfrm>
                <a:off x="3068661" y="2882961"/>
                <a:ext cx="390300" cy="3903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82;p47">
                <a:extLst>
                  <a:ext uri="{FF2B5EF4-FFF2-40B4-BE49-F238E27FC236}">
                    <a16:creationId xmlns:a16="http://schemas.microsoft.com/office/drawing/2014/main" id="{171E612D-C340-2458-B598-D434FBEFBD9E}"/>
                  </a:ext>
                </a:extLst>
              </p:cNvPr>
              <p:cNvSpPr/>
              <p:nvPr/>
            </p:nvSpPr>
            <p:spPr>
              <a:xfrm>
                <a:off x="3313792" y="2882961"/>
                <a:ext cx="390300" cy="3903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83;p47">
                <a:extLst>
                  <a:ext uri="{FF2B5EF4-FFF2-40B4-BE49-F238E27FC236}">
                    <a16:creationId xmlns:a16="http://schemas.microsoft.com/office/drawing/2014/main" id="{7001E781-22A2-823E-E9FA-C25E7EDF5874}"/>
                  </a:ext>
                </a:extLst>
              </p:cNvPr>
              <p:cNvSpPr/>
              <p:nvPr/>
            </p:nvSpPr>
            <p:spPr>
              <a:xfrm>
                <a:off x="3191218" y="2663825"/>
                <a:ext cx="390300" cy="390300"/>
              </a:xfrm>
              <a:prstGeom prst="ellipse">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1484;p47">
              <a:extLst>
                <a:ext uri="{FF2B5EF4-FFF2-40B4-BE49-F238E27FC236}">
                  <a16:creationId xmlns:a16="http://schemas.microsoft.com/office/drawing/2014/main" id="{942A0555-7B23-BDEF-C19E-FBF218CC85DF}"/>
                </a:ext>
              </a:extLst>
            </p:cNvPr>
            <p:cNvGrpSpPr/>
            <p:nvPr/>
          </p:nvGrpSpPr>
          <p:grpSpPr>
            <a:xfrm>
              <a:off x="6416978" y="1279688"/>
              <a:ext cx="673901" cy="242191"/>
              <a:chOff x="8116750" y="2573743"/>
              <a:chExt cx="646800" cy="242191"/>
            </a:xfrm>
          </p:grpSpPr>
          <p:sp>
            <p:nvSpPr>
              <p:cNvPr id="9" name="Google Shape;1485;p47">
                <a:extLst>
                  <a:ext uri="{FF2B5EF4-FFF2-40B4-BE49-F238E27FC236}">
                    <a16:creationId xmlns:a16="http://schemas.microsoft.com/office/drawing/2014/main" id="{4DF4A8CA-5F01-6B4A-EBA7-B1220EE8747E}"/>
                  </a:ext>
                </a:extLst>
              </p:cNvPr>
              <p:cNvSpPr/>
              <p:nvPr/>
            </p:nvSpPr>
            <p:spPr>
              <a:xfrm>
                <a:off x="8116750" y="2573743"/>
                <a:ext cx="5709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86;p47">
                <a:extLst>
                  <a:ext uri="{FF2B5EF4-FFF2-40B4-BE49-F238E27FC236}">
                    <a16:creationId xmlns:a16="http://schemas.microsoft.com/office/drawing/2014/main" id="{FB1C3EEA-6FBE-14EF-FCB8-E4AD226174D0}"/>
                  </a:ext>
                </a:extLst>
              </p:cNvPr>
              <p:cNvSpPr/>
              <p:nvPr/>
            </p:nvSpPr>
            <p:spPr>
              <a:xfrm>
                <a:off x="8116750" y="2643294"/>
                <a:ext cx="3765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87;p47">
                <a:extLst>
                  <a:ext uri="{FF2B5EF4-FFF2-40B4-BE49-F238E27FC236}">
                    <a16:creationId xmlns:a16="http://schemas.microsoft.com/office/drawing/2014/main" id="{6CED7A73-3CCC-CE4E-7B4A-8E743D69B2A3}"/>
                  </a:ext>
                </a:extLst>
              </p:cNvPr>
              <p:cNvSpPr/>
              <p:nvPr/>
            </p:nvSpPr>
            <p:spPr>
              <a:xfrm>
                <a:off x="8116750" y="2712818"/>
                <a:ext cx="5112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88;p47">
                <a:extLst>
                  <a:ext uri="{FF2B5EF4-FFF2-40B4-BE49-F238E27FC236}">
                    <a16:creationId xmlns:a16="http://schemas.microsoft.com/office/drawing/2014/main" id="{B4ECC3F7-28CB-77E2-B9ED-EC50F91EF297}"/>
                  </a:ext>
                </a:extLst>
              </p:cNvPr>
              <p:cNvSpPr/>
              <p:nvPr/>
            </p:nvSpPr>
            <p:spPr>
              <a:xfrm>
                <a:off x="8116750" y="27823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489;p47">
              <a:extLst>
                <a:ext uri="{FF2B5EF4-FFF2-40B4-BE49-F238E27FC236}">
                  <a16:creationId xmlns:a16="http://schemas.microsoft.com/office/drawing/2014/main" id="{E4C2F999-A582-40EA-8E6F-1D66AB62C391}"/>
                </a:ext>
              </a:extLst>
            </p:cNvPr>
            <p:cNvSpPr/>
            <p:nvPr/>
          </p:nvSpPr>
          <p:spPr>
            <a:xfrm>
              <a:off x="6420675" y="1581963"/>
              <a:ext cx="666526" cy="318238"/>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527;p47">
            <a:extLst>
              <a:ext uri="{FF2B5EF4-FFF2-40B4-BE49-F238E27FC236}">
                <a16:creationId xmlns:a16="http://schemas.microsoft.com/office/drawing/2014/main" id="{F30B2490-F76B-611E-798A-60F0784773D9}"/>
              </a:ext>
            </a:extLst>
          </p:cNvPr>
          <p:cNvGrpSpPr/>
          <p:nvPr/>
        </p:nvGrpSpPr>
        <p:grpSpPr>
          <a:xfrm>
            <a:off x="3883430" y="1771456"/>
            <a:ext cx="997385" cy="965104"/>
            <a:chOff x="6739025" y="763225"/>
            <a:chExt cx="798675" cy="772825"/>
          </a:xfrm>
        </p:grpSpPr>
        <p:sp>
          <p:nvSpPr>
            <p:cNvPr id="20" name="Google Shape;1528;p47">
              <a:extLst>
                <a:ext uri="{FF2B5EF4-FFF2-40B4-BE49-F238E27FC236}">
                  <a16:creationId xmlns:a16="http://schemas.microsoft.com/office/drawing/2014/main" id="{30C7B898-FE8C-EFA9-2E24-E85DBAC78F84}"/>
                </a:ext>
              </a:extLst>
            </p:cNvPr>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9;p47">
              <a:extLst>
                <a:ext uri="{FF2B5EF4-FFF2-40B4-BE49-F238E27FC236}">
                  <a16:creationId xmlns:a16="http://schemas.microsoft.com/office/drawing/2014/main" id="{EE49147A-E4BF-C9A2-E435-0C4007EF12DB}"/>
                </a:ext>
              </a:extLst>
            </p:cNvPr>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30;p47">
              <a:extLst>
                <a:ext uri="{FF2B5EF4-FFF2-40B4-BE49-F238E27FC236}">
                  <a16:creationId xmlns:a16="http://schemas.microsoft.com/office/drawing/2014/main" id="{165B17B8-AC83-4842-2BC2-5B3EC9064984}"/>
                </a:ext>
              </a:extLst>
            </p:cNvPr>
            <p:cNvSpPr/>
            <p:nvPr/>
          </p:nvSpPr>
          <p:spPr>
            <a:xfrm>
              <a:off x="6739025" y="900000"/>
              <a:ext cx="798675" cy="636050"/>
            </a:xfrm>
            <a:custGeom>
              <a:avLst/>
              <a:gdLst/>
              <a:ahLst/>
              <a:cxnLst/>
              <a:rect l="l" t="t" r="r" b="b"/>
              <a:pathLst>
                <a:path w="31947" h="25442" extrusionOk="0">
                  <a:moveTo>
                    <a:pt x="1" y="1"/>
                  </a:moveTo>
                  <a:lnTo>
                    <a:pt x="1" y="25442"/>
                  </a:lnTo>
                  <a:lnTo>
                    <a:pt x="31947" y="25442"/>
                  </a:lnTo>
                  <a:lnTo>
                    <a:pt x="31947" y="1"/>
                  </a:lnTo>
                  <a:close/>
                </a:path>
              </a:pathLst>
            </a:cu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31;p47">
              <a:extLst>
                <a:ext uri="{FF2B5EF4-FFF2-40B4-BE49-F238E27FC236}">
                  <a16:creationId xmlns:a16="http://schemas.microsoft.com/office/drawing/2014/main" id="{19786498-2223-66B9-ECA3-D97FABA64DEB}"/>
                </a:ext>
              </a:extLst>
            </p:cNvPr>
            <p:cNvSpPr/>
            <p:nvPr/>
          </p:nvSpPr>
          <p:spPr>
            <a:xfrm>
              <a:off x="6761075" y="921275"/>
              <a:ext cx="754600" cy="592750"/>
            </a:xfrm>
            <a:custGeom>
              <a:avLst/>
              <a:gdLst/>
              <a:ahLst/>
              <a:cxnLst/>
              <a:rect l="l" t="t" r="r" b="b"/>
              <a:pathLst>
                <a:path w="30184" h="23710" extrusionOk="0">
                  <a:moveTo>
                    <a:pt x="0" y="1"/>
                  </a:moveTo>
                  <a:lnTo>
                    <a:pt x="0" y="23709"/>
                  </a:lnTo>
                  <a:lnTo>
                    <a:pt x="30183" y="23709"/>
                  </a:lnTo>
                  <a:lnTo>
                    <a:pt x="3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32;p47">
              <a:extLst>
                <a:ext uri="{FF2B5EF4-FFF2-40B4-BE49-F238E27FC236}">
                  <a16:creationId xmlns:a16="http://schemas.microsoft.com/office/drawing/2014/main" id="{1CDF7507-FBAB-3D86-8C54-9D16D4448CF6}"/>
                </a:ext>
              </a:extLst>
            </p:cNvPr>
            <p:cNvSpPr/>
            <p:nvPr/>
          </p:nvSpPr>
          <p:spPr>
            <a:xfrm>
              <a:off x="6783875" y="950925"/>
              <a:ext cx="418725" cy="534225"/>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33;p47">
              <a:extLst>
                <a:ext uri="{FF2B5EF4-FFF2-40B4-BE49-F238E27FC236}">
                  <a16:creationId xmlns:a16="http://schemas.microsoft.com/office/drawing/2014/main" id="{ED75CC7E-1FFB-EB3C-93A2-15D40FEFBBE7}"/>
                </a:ext>
              </a:extLst>
            </p:cNvPr>
            <p:cNvSpPr/>
            <p:nvPr/>
          </p:nvSpPr>
          <p:spPr>
            <a:xfrm>
              <a:off x="7277800" y="1283750"/>
              <a:ext cx="189225" cy="12175"/>
            </a:xfrm>
            <a:custGeom>
              <a:avLst/>
              <a:gdLst/>
              <a:ahLst/>
              <a:cxnLst/>
              <a:rect l="l" t="t" r="r" b="b"/>
              <a:pathLst>
                <a:path w="7569" h="487" fill="none" extrusionOk="0">
                  <a:moveTo>
                    <a:pt x="7569" y="487"/>
                  </a:moveTo>
                  <a:lnTo>
                    <a:pt x="7265" y="183"/>
                  </a:lnTo>
                  <a:cubicBezTo>
                    <a:pt x="7083" y="0"/>
                    <a:pt x="6809" y="0"/>
                    <a:pt x="6627" y="183"/>
                  </a:cubicBezTo>
                  <a:lnTo>
                    <a:pt x="6627" y="183"/>
                  </a:lnTo>
                  <a:cubicBezTo>
                    <a:pt x="6444" y="365"/>
                    <a:pt x="6171" y="365"/>
                    <a:pt x="5988" y="183"/>
                  </a:cubicBezTo>
                  <a:lnTo>
                    <a:pt x="5988" y="183"/>
                  </a:lnTo>
                  <a:cubicBezTo>
                    <a:pt x="5836" y="0"/>
                    <a:pt x="5532" y="0"/>
                    <a:pt x="5380" y="183"/>
                  </a:cubicBezTo>
                  <a:lnTo>
                    <a:pt x="5380" y="183"/>
                  </a:lnTo>
                  <a:cubicBezTo>
                    <a:pt x="5198" y="365"/>
                    <a:pt x="4924" y="365"/>
                    <a:pt x="4742" y="183"/>
                  </a:cubicBezTo>
                  <a:lnTo>
                    <a:pt x="4742" y="183"/>
                  </a:lnTo>
                  <a:cubicBezTo>
                    <a:pt x="4560" y="0"/>
                    <a:pt x="4286" y="0"/>
                    <a:pt x="4104" y="183"/>
                  </a:cubicBezTo>
                  <a:lnTo>
                    <a:pt x="4104" y="183"/>
                  </a:lnTo>
                  <a:cubicBezTo>
                    <a:pt x="3921" y="365"/>
                    <a:pt x="3648" y="365"/>
                    <a:pt x="3465" y="183"/>
                  </a:cubicBezTo>
                  <a:lnTo>
                    <a:pt x="3465" y="183"/>
                  </a:lnTo>
                  <a:cubicBezTo>
                    <a:pt x="3313" y="0"/>
                    <a:pt x="3009" y="0"/>
                    <a:pt x="2858" y="183"/>
                  </a:cubicBezTo>
                  <a:lnTo>
                    <a:pt x="2858" y="183"/>
                  </a:lnTo>
                  <a:cubicBezTo>
                    <a:pt x="2675" y="365"/>
                    <a:pt x="2402" y="365"/>
                    <a:pt x="2219" y="183"/>
                  </a:cubicBezTo>
                  <a:lnTo>
                    <a:pt x="2219" y="183"/>
                  </a:lnTo>
                  <a:cubicBezTo>
                    <a:pt x="2037" y="0"/>
                    <a:pt x="1763" y="0"/>
                    <a:pt x="1581" y="183"/>
                  </a:cubicBezTo>
                  <a:lnTo>
                    <a:pt x="1581" y="183"/>
                  </a:lnTo>
                  <a:cubicBezTo>
                    <a:pt x="1399" y="365"/>
                    <a:pt x="1125" y="365"/>
                    <a:pt x="943" y="183"/>
                  </a:cubicBezTo>
                  <a:lnTo>
                    <a:pt x="943" y="183"/>
                  </a:lnTo>
                  <a:cubicBezTo>
                    <a:pt x="791" y="0"/>
                    <a:pt x="487" y="0"/>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34;p47">
              <a:extLst>
                <a:ext uri="{FF2B5EF4-FFF2-40B4-BE49-F238E27FC236}">
                  <a16:creationId xmlns:a16="http://schemas.microsoft.com/office/drawing/2014/main" id="{C20CC740-2D49-A1C5-3E00-A318FC74BA97}"/>
                </a:ext>
              </a:extLst>
            </p:cNvPr>
            <p:cNvSpPr/>
            <p:nvPr/>
          </p:nvSpPr>
          <p:spPr>
            <a:xfrm>
              <a:off x="7277800" y="1314150"/>
              <a:ext cx="189225" cy="12175"/>
            </a:xfrm>
            <a:custGeom>
              <a:avLst/>
              <a:gdLst/>
              <a:ahLst/>
              <a:cxnLst/>
              <a:rect l="l" t="t" r="r" b="b"/>
              <a:pathLst>
                <a:path w="7569" h="487" fill="none" extrusionOk="0">
                  <a:moveTo>
                    <a:pt x="7569" y="486"/>
                  </a:moveTo>
                  <a:lnTo>
                    <a:pt x="7265" y="182"/>
                  </a:lnTo>
                  <a:cubicBezTo>
                    <a:pt x="7083" y="0"/>
                    <a:pt x="6809" y="0"/>
                    <a:pt x="6627" y="182"/>
                  </a:cubicBezTo>
                  <a:lnTo>
                    <a:pt x="6627" y="182"/>
                  </a:lnTo>
                  <a:cubicBezTo>
                    <a:pt x="6444" y="365"/>
                    <a:pt x="6171" y="365"/>
                    <a:pt x="5988" y="182"/>
                  </a:cubicBezTo>
                  <a:lnTo>
                    <a:pt x="5988" y="182"/>
                  </a:lnTo>
                  <a:cubicBezTo>
                    <a:pt x="5836" y="0"/>
                    <a:pt x="5532" y="0"/>
                    <a:pt x="5380" y="182"/>
                  </a:cubicBezTo>
                  <a:lnTo>
                    <a:pt x="5380" y="182"/>
                  </a:lnTo>
                  <a:cubicBezTo>
                    <a:pt x="5198" y="365"/>
                    <a:pt x="4924" y="365"/>
                    <a:pt x="4742" y="182"/>
                  </a:cubicBezTo>
                  <a:lnTo>
                    <a:pt x="4742" y="182"/>
                  </a:lnTo>
                  <a:cubicBezTo>
                    <a:pt x="4560" y="0"/>
                    <a:pt x="4286" y="0"/>
                    <a:pt x="4104" y="182"/>
                  </a:cubicBezTo>
                  <a:lnTo>
                    <a:pt x="4104" y="182"/>
                  </a:lnTo>
                  <a:cubicBezTo>
                    <a:pt x="3921" y="365"/>
                    <a:pt x="3648" y="365"/>
                    <a:pt x="3465" y="182"/>
                  </a:cubicBezTo>
                  <a:lnTo>
                    <a:pt x="3465" y="182"/>
                  </a:lnTo>
                  <a:cubicBezTo>
                    <a:pt x="3313" y="0"/>
                    <a:pt x="3009" y="0"/>
                    <a:pt x="2858" y="182"/>
                  </a:cubicBezTo>
                  <a:lnTo>
                    <a:pt x="2858" y="182"/>
                  </a:lnTo>
                  <a:cubicBezTo>
                    <a:pt x="2675" y="365"/>
                    <a:pt x="2402" y="365"/>
                    <a:pt x="2219" y="182"/>
                  </a:cubicBezTo>
                  <a:lnTo>
                    <a:pt x="2219" y="182"/>
                  </a:lnTo>
                  <a:cubicBezTo>
                    <a:pt x="2037" y="0"/>
                    <a:pt x="1763" y="0"/>
                    <a:pt x="1581" y="182"/>
                  </a:cubicBezTo>
                  <a:lnTo>
                    <a:pt x="1581" y="182"/>
                  </a:lnTo>
                  <a:cubicBezTo>
                    <a:pt x="1399" y="365"/>
                    <a:pt x="1125" y="365"/>
                    <a:pt x="943" y="182"/>
                  </a:cubicBezTo>
                  <a:lnTo>
                    <a:pt x="943" y="182"/>
                  </a:lnTo>
                  <a:cubicBezTo>
                    <a:pt x="791" y="0"/>
                    <a:pt x="487" y="0"/>
                    <a:pt x="335" y="182"/>
                  </a:cubicBezTo>
                  <a:lnTo>
                    <a:pt x="0" y="486"/>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35;p47">
              <a:extLst>
                <a:ext uri="{FF2B5EF4-FFF2-40B4-BE49-F238E27FC236}">
                  <a16:creationId xmlns:a16="http://schemas.microsoft.com/office/drawing/2014/main" id="{85E6BE82-CD4F-DF8E-9E02-474D4EADA951}"/>
                </a:ext>
              </a:extLst>
            </p:cNvPr>
            <p:cNvSpPr/>
            <p:nvPr/>
          </p:nvSpPr>
          <p:spPr>
            <a:xfrm>
              <a:off x="7277800" y="1344525"/>
              <a:ext cx="95000" cy="12200"/>
            </a:xfrm>
            <a:custGeom>
              <a:avLst/>
              <a:gdLst/>
              <a:ahLst/>
              <a:cxnLst/>
              <a:rect l="l" t="t" r="r" b="b"/>
              <a:pathLst>
                <a:path w="3800" h="488" fill="none" extrusionOk="0">
                  <a:moveTo>
                    <a:pt x="3800" y="487"/>
                  </a:moveTo>
                  <a:lnTo>
                    <a:pt x="3465" y="183"/>
                  </a:lnTo>
                  <a:cubicBezTo>
                    <a:pt x="3313" y="1"/>
                    <a:pt x="3009" y="1"/>
                    <a:pt x="2858" y="183"/>
                  </a:cubicBezTo>
                  <a:lnTo>
                    <a:pt x="2858" y="183"/>
                  </a:lnTo>
                  <a:cubicBezTo>
                    <a:pt x="2675" y="335"/>
                    <a:pt x="2402" y="335"/>
                    <a:pt x="2219" y="183"/>
                  </a:cubicBezTo>
                  <a:lnTo>
                    <a:pt x="2219" y="183"/>
                  </a:lnTo>
                  <a:cubicBezTo>
                    <a:pt x="2037" y="1"/>
                    <a:pt x="1763" y="1"/>
                    <a:pt x="1581" y="183"/>
                  </a:cubicBezTo>
                  <a:lnTo>
                    <a:pt x="1581" y="183"/>
                  </a:lnTo>
                  <a:cubicBezTo>
                    <a:pt x="1399" y="335"/>
                    <a:pt x="1125" y="335"/>
                    <a:pt x="943" y="183"/>
                  </a:cubicBezTo>
                  <a:lnTo>
                    <a:pt x="943" y="183"/>
                  </a:lnTo>
                  <a:cubicBezTo>
                    <a:pt x="791" y="1"/>
                    <a:pt x="487" y="1"/>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36;p47">
              <a:extLst>
                <a:ext uri="{FF2B5EF4-FFF2-40B4-BE49-F238E27FC236}">
                  <a16:creationId xmlns:a16="http://schemas.microsoft.com/office/drawing/2014/main" id="{994C4FD9-4FDA-2DA3-0F9D-368CD2D1CF44}"/>
                </a:ext>
              </a:extLst>
            </p:cNvPr>
            <p:cNvSpPr/>
            <p:nvPr/>
          </p:nvSpPr>
          <p:spPr>
            <a:xfrm>
              <a:off x="7277800" y="1374925"/>
              <a:ext cx="95000" cy="12200"/>
            </a:xfrm>
            <a:custGeom>
              <a:avLst/>
              <a:gdLst/>
              <a:ahLst/>
              <a:cxnLst/>
              <a:rect l="l" t="t" r="r" b="b"/>
              <a:pathLst>
                <a:path w="3800" h="488" fill="none" extrusionOk="0">
                  <a:moveTo>
                    <a:pt x="3800" y="487"/>
                  </a:moveTo>
                  <a:lnTo>
                    <a:pt x="3465" y="153"/>
                  </a:lnTo>
                  <a:cubicBezTo>
                    <a:pt x="3313" y="1"/>
                    <a:pt x="3009" y="1"/>
                    <a:pt x="2858" y="153"/>
                  </a:cubicBezTo>
                  <a:lnTo>
                    <a:pt x="2858" y="153"/>
                  </a:lnTo>
                  <a:cubicBezTo>
                    <a:pt x="2675" y="335"/>
                    <a:pt x="2402" y="335"/>
                    <a:pt x="2219" y="153"/>
                  </a:cubicBezTo>
                  <a:lnTo>
                    <a:pt x="2219" y="153"/>
                  </a:lnTo>
                  <a:cubicBezTo>
                    <a:pt x="2037" y="1"/>
                    <a:pt x="1763" y="1"/>
                    <a:pt x="1581" y="153"/>
                  </a:cubicBezTo>
                  <a:lnTo>
                    <a:pt x="1581" y="153"/>
                  </a:lnTo>
                  <a:cubicBezTo>
                    <a:pt x="1399" y="335"/>
                    <a:pt x="1125" y="335"/>
                    <a:pt x="943" y="153"/>
                  </a:cubicBezTo>
                  <a:lnTo>
                    <a:pt x="943" y="153"/>
                  </a:lnTo>
                  <a:cubicBezTo>
                    <a:pt x="791" y="1"/>
                    <a:pt x="487" y="1"/>
                    <a:pt x="335" y="15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37;p47">
              <a:extLst>
                <a:ext uri="{FF2B5EF4-FFF2-40B4-BE49-F238E27FC236}">
                  <a16:creationId xmlns:a16="http://schemas.microsoft.com/office/drawing/2014/main" id="{21539F37-FFFA-53EE-60EB-4CD2C9EEDC20}"/>
                </a:ext>
              </a:extLst>
            </p:cNvPr>
            <p:cNvSpPr/>
            <p:nvPr/>
          </p:nvSpPr>
          <p:spPr>
            <a:xfrm>
              <a:off x="7287675" y="1428125"/>
              <a:ext cx="28150" cy="27375"/>
            </a:xfrm>
            <a:custGeom>
              <a:avLst/>
              <a:gdLst/>
              <a:ahLst/>
              <a:cxnLst/>
              <a:rect l="l" t="t" r="r" b="b"/>
              <a:pathLst>
                <a:path w="1126" h="1095" extrusionOk="0">
                  <a:moveTo>
                    <a:pt x="578" y="0"/>
                  </a:moveTo>
                  <a:cubicBezTo>
                    <a:pt x="274" y="0"/>
                    <a:pt x="0" y="244"/>
                    <a:pt x="0" y="548"/>
                  </a:cubicBezTo>
                  <a:cubicBezTo>
                    <a:pt x="0" y="852"/>
                    <a:pt x="274" y="1095"/>
                    <a:pt x="578" y="1095"/>
                  </a:cubicBezTo>
                  <a:cubicBezTo>
                    <a:pt x="882" y="1095"/>
                    <a:pt x="1125" y="852"/>
                    <a:pt x="1125" y="548"/>
                  </a:cubicBezTo>
                  <a:cubicBezTo>
                    <a:pt x="1125" y="244"/>
                    <a:pt x="882" y="0"/>
                    <a:pt x="57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38;p47">
              <a:extLst>
                <a:ext uri="{FF2B5EF4-FFF2-40B4-BE49-F238E27FC236}">
                  <a16:creationId xmlns:a16="http://schemas.microsoft.com/office/drawing/2014/main" id="{09BB103D-EE80-8110-FD5C-4222ACFC96B2}"/>
                </a:ext>
              </a:extLst>
            </p:cNvPr>
            <p:cNvSpPr/>
            <p:nvPr/>
          </p:nvSpPr>
          <p:spPr>
            <a:xfrm>
              <a:off x="7349225" y="1428125"/>
              <a:ext cx="28150" cy="27375"/>
            </a:xfrm>
            <a:custGeom>
              <a:avLst/>
              <a:gdLst/>
              <a:ahLst/>
              <a:cxnLst/>
              <a:rect l="l" t="t" r="r" b="b"/>
              <a:pathLst>
                <a:path w="1126" h="1095" extrusionOk="0">
                  <a:moveTo>
                    <a:pt x="548" y="0"/>
                  </a:moveTo>
                  <a:cubicBezTo>
                    <a:pt x="274" y="0"/>
                    <a:pt x="1" y="244"/>
                    <a:pt x="1" y="548"/>
                  </a:cubicBezTo>
                  <a:cubicBezTo>
                    <a:pt x="1" y="852"/>
                    <a:pt x="244" y="1095"/>
                    <a:pt x="548" y="1095"/>
                  </a:cubicBezTo>
                  <a:cubicBezTo>
                    <a:pt x="852" y="1095"/>
                    <a:pt x="1125" y="852"/>
                    <a:pt x="1125" y="548"/>
                  </a:cubicBezTo>
                  <a:cubicBezTo>
                    <a:pt x="1125" y="244"/>
                    <a:pt x="882" y="0"/>
                    <a:pt x="54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39;p47">
              <a:extLst>
                <a:ext uri="{FF2B5EF4-FFF2-40B4-BE49-F238E27FC236}">
                  <a16:creationId xmlns:a16="http://schemas.microsoft.com/office/drawing/2014/main" id="{96E5ACD7-9E34-A8FA-DAF8-931D685502DF}"/>
                </a:ext>
              </a:extLst>
            </p:cNvPr>
            <p:cNvSpPr/>
            <p:nvPr/>
          </p:nvSpPr>
          <p:spPr>
            <a:xfrm>
              <a:off x="7251200" y="979800"/>
              <a:ext cx="113250" cy="192275"/>
            </a:xfrm>
            <a:custGeom>
              <a:avLst/>
              <a:gdLst/>
              <a:ahLst/>
              <a:cxnLst/>
              <a:rect l="l" t="t" r="r" b="b"/>
              <a:pathLst>
                <a:path w="4530" h="7691" extrusionOk="0">
                  <a:moveTo>
                    <a:pt x="4529" y="0"/>
                  </a:moveTo>
                  <a:cubicBezTo>
                    <a:pt x="2037" y="0"/>
                    <a:pt x="0" y="2006"/>
                    <a:pt x="0" y="4499"/>
                  </a:cubicBezTo>
                  <a:cubicBezTo>
                    <a:pt x="0" y="5745"/>
                    <a:pt x="517" y="6869"/>
                    <a:pt x="1338" y="7690"/>
                  </a:cubicBezTo>
                  <a:lnTo>
                    <a:pt x="4529" y="4499"/>
                  </a:lnTo>
                  <a:lnTo>
                    <a:pt x="4529"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40;p47">
              <a:extLst>
                <a:ext uri="{FF2B5EF4-FFF2-40B4-BE49-F238E27FC236}">
                  <a16:creationId xmlns:a16="http://schemas.microsoft.com/office/drawing/2014/main" id="{6DFA6C30-86BC-EBC5-4DA1-0E87DD4EF976}"/>
                </a:ext>
              </a:extLst>
            </p:cNvPr>
            <p:cNvSpPr/>
            <p:nvPr/>
          </p:nvSpPr>
          <p:spPr>
            <a:xfrm>
              <a:off x="7284625" y="1012475"/>
              <a:ext cx="192275" cy="192275"/>
            </a:xfrm>
            <a:custGeom>
              <a:avLst/>
              <a:gdLst/>
              <a:ahLst/>
              <a:cxnLst/>
              <a:rect l="l" t="t" r="r" b="b"/>
              <a:pathLst>
                <a:path w="7691" h="7691" extrusionOk="0">
                  <a:moveTo>
                    <a:pt x="6354" y="0"/>
                  </a:moveTo>
                  <a:lnTo>
                    <a:pt x="3192" y="3192"/>
                  </a:lnTo>
                  <a:lnTo>
                    <a:pt x="1" y="6383"/>
                  </a:lnTo>
                  <a:cubicBezTo>
                    <a:pt x="822" y="7204"/>
                    <a:pt x="1946" y="7690"/>
                    <a:pt x="3192" y="7690"/>
                  </a:cubicBezTo>
                  <a:cubicBezTo>
                    <a:pt x="5654" y="7690"/>
                    <a:pt x="7691" y="5684"/>
                    <a:pt x="7691" y="3192"/>
                  </a:cubicBezTo>
                  <a:cubicBezTo>
                    <a:pt x="7691" y="1945"/>
                    <a:pt x="7174" y="821"/>
                    <a:pt x="635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41;p47">
              <a:extLst>
                <a:ext uri="{FF2B5EF4-FFF2-40B4-BE49-F238E27FC236}">
                  <a16:creationId xmlns:a16="http://schemas.microsoft.com/office/drawing/2014/main" id="{7F4728E0-4897-C9FB-CBDD-E42AD38F52AE}"/>
                </a:ext>
              </a:extLst>
            </p:cNvPr>
            <p:cNvSpPr/>
            <p:nvPr/>
          </p:nvSpPr>
          <p:spPr>
            <a:xfrm>
              <a:off x="7364425" y="979800"/>
              <a:ext cx="79050" cy="112475"/>
            </a:xfrm>
            <a:custGeom>
              <a:avLst/>
              <a:gdLst/>
              <a:ahLst/>
              <a:cxnLst/>
              <a:rect l="l" t="t" r="r" b="b"/>
              <a:pathLst>
                <a:path w="3162" h="4499" extrusionOk="0">
                  <a:moveTo>
                    <a:pt x="0" y="0"/>
                  </a:moveTo>
                  <a:lnTo>
                    <a:pt x="0" y="4499"/>
                  </a:lnTo>
                  <a:lnTo>
                    <a:pt x="3162" y="1307"/>
                  </a:lnTo>
                  <a:cubicBezTo>
                    <a:pt x="2371" y="486"/>
                    <a:pt x="1216" y="0"/>
                    <a:pt x="0"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42;p47">
              <a:extLst>
                <a:ext uri="{FF2B5EF4-FFF2-40B4-BE49-F238E27FC236}">
                  <a16:creationId xmlns:a16="http://schemas.microsoft.com/office/drawing/2014/main" id="{75668860-DA93-FEE7-C63E-FFE96B1FB061}"/>
                </a:ext>
              </a:extLst>
            </p:cNvPr>
            <p:cNvSpPr/>
            <p:nvPr/>
          </p:nvSpPr>
          <p:spPr>
            <a:xfrm>
              <a:off x="7322625" y="1050450"/>
              <a:ext cx="100325" cy="100350"/>
            </a:xfrm>
            <a:custGeom>
              <a:avLst/>
              <a:gdLst/>
              <a:ahLst/>
              <a:cxnLst/>
              <a:rect l="l" t="t" r="r" b="b"/>
              <a:pathLst>
                <a:path w="4013" h="4014" extrusionOk="0">
                  <a:moveTo>
                    <a:pt x="3314" y="1"/>
                  </a:moveTo>
                  <a:lnTo>
                    <a:pt x="1642" y="1673"/>
                  </a:lnTo>
                  <a:lnTo>
                    <a:pt x="1" y="3314"/>
                  </a:lnTo>
                  <a:cubicBezTo>
                    <a:pt x="426" y="3739"/>
                    <a:pt x="1004" y="4013"/>
                    <a:pt x="1642" y="4013"/>
                  </a:cubicBezTo>
                  <a:cubicBezTo>
                    <a:pt x="2949" y="4013"/>
                    <a:pt x="3982" y="2949"/>
                    <a:pt x="3982" y="1673"/>
                  </a:cubicBezTo>
                  <a:cubicBezTo>
                    <a:pt x="4013" y="1034"/>
                    <a:pt x="3739" y="426"/>
                    <a:pt x="3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43;p47">
              <a:extLst>
                <a:ext uri="{FF2B5EF4-FFF2-40B4-BE49-F238E27FC236}">
                  <a16:creationId xmlns:a16="http://schemas.microsoft.com/office/drawing/2014/main" id="{CB9A896D-BBC3-FA6F-B71A-6E23654B86A9}"/>
                </a:ext>
              </a:extLst>
            </p:cNvPr>
            <p:cNvSpPr/>
            <p:nvPr/>
          </p:nvSpPr>
          <p:spPr>
            <a:xfrm>
              <a:off x="7305150" y="1033750"/>
              <a:ext cx="59300" cy="99550"/>
            </a:xfrm>
            <a:custGeom>
              <a:avLst/>
              <a:gdLst/>
              <a:ahLst/>
              <a:cxnLst/>
              <a:rect l="l" t="t" r="r" b="b"/>
              <a:pathLst>
                <a:path w="2372" h="3982" extrusionOk="0">
                  <a:moveTo>
                    <a:pt x="2371" y="0"/>
                  </a:moveTo>
                  <a:cubicBezTo>
                    <a:pt x="1064" y="0"/>
                    <a:pt x="1" y="1034"/>
                    <a:pt x="1" y="2341"/>
                  </a:cubicBezTo>
                  <a:cubicBezTo>
                    <a:pt x="1" y="2979"/>
                    <a:pt x="274" y="3556"/>
                    <a:pt x="700" y="3982"/>
                  </a:cubicBezTo>
                  <a:lnTo>
                    <a:pt x="2371" y="2341"/>
                  </a:lnTo>
                  <a:lnTo>
                    <a:pt x="2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44;p47">
              <a:extLst>
                <a:ext uri="{FF2B5EF4-FFF2-40B4-BE49-F238E27FC236}">
                  <a16:creationId xmlns:a16="http://schemas.microsoft.com/office/drawing/2014/main" id="{2F3C4D61-3220-CDAC-A24D-41156C11A4F7}"/>
                </a:ext>
              </a:extLst>
            </p:cNvPr>
            <p:cNvSpPr/>
            <p:nvPr/>
          </p:nvSpPr>
          <p:spPr>
            <a:xfrm>
              <a:off x="7364425" y="1033750"/>
              <a:ext cx="41050" cy="58525"/>
            </a:xfrm>
            <a:custGeom>
              <a:avLst/>
              <a:gdLst/>
              <a:ahLst/>
              <a:cxnLst/>
              <a:rect l="l" t="t" r="r" b="b"/>
              <a:pathLst>
                <a:path w="1642" h="2341" extrusionOk="0">
                  <a:moveTo>
                    <a:pt x="0" y="0"/>
                  </a:moveTo>
                  <a:lnTo>
                    <a:pt x="0" y="2341"/>
                  </a:lnTo>
                  <a:lnTo>
                    <a:pt x="1642" y="669"/>
                  </a:lnTo>
                  <a:cubicBezTo>
                    <a:pt x="1216" y="274"/>
                    <a:pt x="6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851;p32">
            <a:extLst>
              <a:ext uri="{FF2B5EF4-FFF2-40B4-BE49-F238E27FC236}">
                <a16:creationId xmlns:a16="http://schemas.microsoft.com/office/drawing/2014/main" id="{5B5E3E68-7084-D9AC-704B-2D41A9BF930B}"/>
              </a:ext>
            </a:extLst>
          </p:cNvPr>
          <p:cNvSpPr txBox="1">
            <a:spLocks noGrp="1"/>
          </p:cNvSpPr>
          <p:nvPr>
            <p:ph type="title"/>
          </p:nvPr>
        </p:nvSpPr>
        <p:spPr>
          <a:xfrm>
            <a:off x="2179299" y="552595"/>
            <a:ext cx="6155765" cy="1859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4000" dirty="0"/>
              <a:t>Analyse des corrélations</a:t>
            </a:r>
          </a:p>
        </p:txBody>
      </p:sp>
      <p:sp>
        <p:nvSpPr>
          <p:cNvPr id="43" name="Google Shape;852;p32">
            <a:extLst>
              <a:ext uri="{FF2B5EF4-FFF2-40B4-BE49-F238E27FC236}">
                <a16:creationId xmlns:a16="http://schemas.microsoft.com/office/drawing/2014/main" id="{758B805B-BBB4-3EA7-43CE-29993D53957E}"/>
              </a:ext>
            </a:extLst>
          </p:cNvPr>
          <p:cNvSpPr txBox="1">
            <a:spLocks/>
          </p:cNvSpPr>
          <p:nvPr/>
        </p:nvSpPr>
        <p:spPr>
          <a:xfrm>
            <a:off x="1169552" y="699137"/>
            <a:ext cx="1089900" cy="100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6200"/>
            </a:pPr>
            <a:r>
              <a:rPr lang="en" sz="4800" dirty="0">
                <a:solidFill>
                  <a:schemeClr val="accent1"/>
                </a:solidFill>
                <a:latin typeface="Kanit Medium"/>
                <a:cs typeface="Kanit Medium"/>
                <a:sym typeface="Kanit Medium"/>
              </a:rPr>
              <a:t>03</a:t>
            </a:r>
          </a:p>
        </p:txBody>
      </p:sp>
      <p:grpSp>
        <p:nvGrpSpPr>
          <p:cNvPr id="44" name="Google Shape;1139;p37">
            <a:extLst>
              <a:ext uri="{FF2B5EF4-FFF2-40B4-BE49-F238E27FC236}">
                <a16:creationId xmlns:a16="http://schemas.microsoft.com/office/drawing/2014/main" id="{95886D84-0F00-9064-B0EE-F797B404BF21}"/>
              </a:ext>
            </a:extLst>
          </p:cNvPr>
          <p:cNvGrpSpPr/>
          <p:nvPr/>
        </p:nvGrpSpPr>
        <p:grpSpPr>
          <a:xfrm>
            <a:off x="2577743" y="4608500"/>
            <a:ext cx="1306200" cy="286025"/>
            <a:chOff x="2387919" y="2656100"/>
            <a:chExt cx="1306200" cy="286025"/>
          </a:xfrm>
        </p:grpSpPr>
        <p:sp>
          <p:nvSpPr>
            <p:cNvPr id="45" name="Google Shape;1140;p37">
              <a:extLst>
                <a:ext uri="{FF2B5EF4-FFF2-40B4-BE49-F238E27FC236}">
                  <a16:creationId xmlns:a16="http://schemas.microsoft.com/office/drawing/2014/main" id="{3C1BCB43-7BC9-CEA2-5F10-A56B8B38DCEC}"/>
                </a:ext>
              </a:extLst>
            </p:cNvPr>
            <p:cNvSpPr/>
            <p:nvPr/>
          </p:nvSpPr>
          <p:spPr>
            <a:xfrm rot="5400000">
              <a:off x="36083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41;p37">
              <a:extLst>
                <a:ext uri="{FF2B5EF4-FFF2-40B4-BE49-F238E27FC236}">
                  <a16:creationId xmlns:a16="http://schemas.microsoft.com/office/drawing/2014/main" id="{EF590398-0ABC-1919-51CF-A40FC68D2D7A}"/>
                </a:ext>
              </a:extLst>
            </p:cNvPr>
            <p:cNvSpPr/>
            <p:nvPr/>
          </p:nvSpPr>
          <p:spPr>
            <a:xfrm rot="5400000">
              <a:off x="36083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42;p37">
              <a:extLst>
                <a:ext uri="{FF2B5EF4-FFF2-40B4-BE49-F238E27FC236}">
                  <a16:creationId xmlns:a16="http://schemas.microsoft.com/office/drawing/2014/main" id="{E4E54C6D-5ACF-F5BC-F8C9-361A20040D78}"/>
                </a:ext>
              </a:extLst>
            </p:cNvPr>
            <p:cNvSpPr/>
            <p:nvPr/>
          </p:nvSpPr>
          <p:spPr>
            <a:xfrm rot="5400000">
              <a:off x="34557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43;p37">
              <a:extLst>
                <a:ext uri="{FF2B5EF4-FFF2-40B4-BE49-F238E27FC236}">
                  <a16:creationId xmlns:a16="http://schemas.microsoft.com/office/drawing/2014/main" id="{256D504B-E7B5-E5CC-8AB9-706C5FE3E02F}"/>
                </a:ext>
              </a:extLst>
            </p:cNvPr>
            <p:cNvSpPr/>
            <p:nvPr/>
          </p:nvSpPr>
          <p:spPr>
            <a:xfrm rot="5400000">
              <a:off x="34557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44;p37">
              <a:extLst>
                <a:ext uri="{FF2B5EF4-FFF2-40B4-BE49-F238E27FC236}">
                  <a16:creationId xmlns:a16="http://schemas.microsoft.com/office/drawing/2014/main" id="{1544D63C-6D4F-2CE4-1542-F0CDF7334C10}"/>
                </a:ext>
              </a:extLst>
            </p:cNvPr>
            <p:cNvSpPr/>
            <p:nvPr/>
          </p:nvSpPr>
          <p:spPr>
            <a:xfrm rot="5400000">
              <a:off x="33032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45;p37">
              <a:extLst>
                <a:ext uri="{FF2B5EF4-FFF2-40B4-BE49-F238E27FC236}">
                  <a16:creationId xmlns:a16="http://schemas.microsoft.com/office/drawing/2014/main" id="{7B0B2ECD-C14B-7E36-1077-8C6E525B41A8}"/>
                </a:ext>
              </a:extLst>
            </p:cNvPr>
            <p:cNvSpPr/>
            <p:nvPr/>
          </p:nvSpPr>
          <p:spPr>
            <a:xfrm rot="5400000">
              <a:off x="33032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46;p37">
              <a:extLst>
                <a:ext uri="{FF2B5EF4-FFF2-40B4-BE49-F238E27FC236}">
                  <a16:creationId xmlns:a16="http://schemas.microsoft.com/office/drawing/2014/main" id="{BAB1D327-650D-44C4-D25E-5529B13AFAED}"/>
                </a:ext>
              </a:extLst>
            </p:cNvPr>
            <p:cNvSpPr/>
            <p:nvPr/>
          </p:nvSpPr>
          <p:spPr>
            <a:xfrm rot="5400000">
              <a:off x="31506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47;p37">
              <a:extLst>
                <a:ext uri="{FF2B5EF4-FFF2-40B4-BE49-F238E27FC236}">
                  <a16:creationId xmlns:a16="http://schemas.microsoft.com/office/drawing/2014/main" id="{BFA3DF11-88E9-DCE3-3846-3BD6E11E6025}"/>
                </a:ext>
              </a:extLst>
            </p:cNvPr>
            <p:cNvSpPr/>
            <p:nvPr/>
          </p:nvSpPr>
          <p:spPr>
            <a:xfrm rot="5400000">
              <a:off x="31506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48;p37">
              <a:extLst>
                <a:ext uri="{FF2B5EF4-FFF2-40B4-BE49-F238E27FC236}">
                  <a16:creationId xmlns:a16="http://schemas.microsoft.com/office/drawing/2014/main" id="{AED0F055-5F7D-100C-D882-0A31DF54D590}"/>
                </a:ext>
              </a:extLst>
            </p:cNvPr>
            <p:cNvSpPr/>
            <p:nvPr/>
          </p:nvSpPr>
          <p:spPr>
            <a:xfrm rot="5400000">
              <a:off x="29981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49;p37">
              <a:extLst>
                <a:ext uri="{FF2B5EF4-FFF2-40B4-BE49-F238E27FC236}">
                  <a16:creationId xmlns:a16="http://schemas.microsoft.com/office/drawing/2014/main" id="{E770618E-76EC-3464-7C8A-89646FAAD832}"/>
                </a:ext>
              </a:extLst>
            </p:cNvPr>
            <p:cNvSpPr/>
            <p:nvPr/>
          </p:nvSpPr>
          <p:spPr>
            <a:xfrm rot="5400000">
              <a:off x="29981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50;p37">
              <a:extLst>
                <a:ext uri="{FF2B5EF4-FFF2-40B4-BE49-F238E27FC236}">
                  <a16:creationId xmlns:a16="http://schemas.microsoft.com/office/drawing/2014/main" id="{4A1A01B3-3FA6-BB69-E83C-45E2CED611F1}"/>
                </a:ext>
              </a:extLst>
            </p:cNvPr>
            <p:cNvSpPr/>
            <p:nvPr/>
          </p:nvSpPr>
          <p:spPr>
            <a:xfrm rot="5400000">
              <a:off x="28455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51;p37">
              <a:extLst>
                <a:ext uri="{FF2B5EF4-FFF2-40B4-BE49-F238E27FC236}">
                  <a16:creationId xmlns:a16="http://schemas.microsoft.com/office/drawing/2014/main" id="{1610AF24-8723-0637-E901-A006475F71C9}"/>
                </a:ext>
              </a:extLst>
            </p:cNvPr>
            <p:cNvSpPr/>
            <p:nvPr/>
          </p:nvSpPr>
          <p:spPr>
            <a:xfrm rot="5400000">
              <a:off x="28455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52;p37">
              <a:extLst>
                <a:ext uri="{FF2B5EF4-FFF2-40B4-BE49-F238E27FC236}">
                  <a16:creationId xmlns:a16="http://schemas.microsoft.com/office/drawing/2014/main" id="{E04DAA92-F7EC-BF9F-D3F5-A84226499F3A}"/>
                </a:ext>
              </a:extLst>
            </p:cNvPr>
            <p:cNvSpPr/>
            <p:nvPr/>
          </p:nvSpPr>
          <p:spPr>
            <a:xfrm rot="5400000">
              <a:off x="26930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53;p37">
              <a:extLst>
                <a:ext uri="{FF2B5EF4-FFF2-40B4-BE49-F238E27FC236}">
                  <a16:creationId xmlns:a16="http://schemas.microsoft.com/office/drawing/2014/main" id="{83F819A3-0F68-534C-8E59-5C4369003B52}"/>
                </a:ext>
              </a:extLst>
            </p:cNvPr>
            <p:cNvSpPr/>
            <p:nvPr/>
          </p:nvSpPr>
          <p:spPr>
            <a:xfrm rot="5400000">
              <a:off x="26930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154;p37">
              <a:extLst>
                <a:ext uri="{FF2B5EF4-FFF2-40B4-BE49-F238E27FC236}">
                  <a16:creationId xmlns:a16="http://schemas.microsoft.com/office/drawing/2014/main" id="{336D3A85-EE98-5F05-2A68-72F3858BF480}"/>
                </a:ext>
              </a:extLst>
            </p:cNvPr>
            <p:cNvSpPr/>
            <p:nvPr/>
          </p:nvSpPr>
          <p:spPr>
            <a:xfrm rot="5400000">
              <a:off x="25404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155;p37">
              <a:extLst>
                <a:ext uri="{FF2B5EF4-FFF2-40B4-BE49-F238E27FC236}">
                  <a16:creationId xmlns:a16="http://schemas.microsoft.com/office/drawing/2014/main" id="{2BAAB42E-66AA-016E-05DA-CDC34A84B01F}"/>
                </a:ext>
              </a:extLst>
            </p:cNvPr>
            <p:cNvSpPr/>
            <p:nvPr/>
          </p:nvSpPr>
          <p:spPr>
            <a:xfrm rot="5400000">
              <a:off x="25404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56;p37">
              <a:extLst>
                <a:ext uri="{FF2B5EF4-FFF2-40B4-BE49-F238E27FC236}">
                  <a16:creationId xmlns:a16="http://schemas.microsoft.com/office/drawing/2014/main" id="{D7F5C5F1-9E55-DD64-CFEE-6DD0FF2FE1EE}"/>
                </a:ext>
              </a:extLst>
            </p:cNvPr>
            <p:cNvSpPr/>
            <p:nvPr/>
          </p:nvSpPr>
          <p:spPr>
            <a:xfrm rot="5400000">
              <a:off x="23879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157;p37">
              <a:extLst>
                <a:ext uri="{FF2B5EF4-FFF2-40B4-BE49-F238E27FC236}">
                  <a16:creationId xmlns:a16="http://schemas.microsoft.com/office/drawing/2014/main" id="{25A76C7B-93FD-2A3E-C0B3-19B404263618}"/>
                </a:ext>
              </a:extLst>
            </p:cNvPr>
            <p:cNvSpPr/>
            <p:nvPr/>
          </p:nvSpPr>
          <p:spPr>
            <a:xfrm rot="5400000">
              <a:off x="23879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25146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7259D41C-590E-BC5A-F894-C8E59BFBE189}"/>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A62C8CF3-2470-BDDB-B4E0-1D8EFB0E8EAB}"/>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Lien entre l’âge des clients et la catégorie des livres achetés</a:t>
            </a:r>
            <a:endParaRPr dirty="0"/>
          </a:p>
        </p:txBody>
      </p:sp>
      <p:sp>
        <p:nvSpPr>
          <p:cNvPr id="2" name="Google Shape;1384;p44">
            <a:extLst>
              <a:ext uri="{FF2B5EF4-FFF2-40B4-BE49-F238E27FC236}">
                <a16:creationId xmlns:a16="http://schemas.microsoft.com/office/drawing/2014/main" id="{CE92F1AB-7E20-302F-FEFB-EA530F71F12A}"/>
              </a:ext>
            </a:extLst>
          </p:cNvPr>
          <p:cNvSpPr txBox="1"/>
          <p:nvPr/>
        </p:nvSpPr>
        <p:spPr>
          <a:xfrm>
            <a:off x="963803" y="1875691"/>
            <a:ext cx="3827027" cy="498621"/>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Kanit Medium"/>
                <a:ea typeface="Kanit Medium"/>
                <a:cs typeface="Kanit Medium"/>
                <a:sym typeface="Kanit Medium"/>
              </a:rPr>
              <a:t>Choix du test: Kruskal-Wallis</a:t>
            </a:r>
            <a:endParaRPr sz="1800" dirty="0">
              <a:solidFill>
                <a:schemeClr val="dk1"/>
              </a:solidFill>
              <a:latin typeface="Kanit Medium"/>
              <a:ea typeface="Kanit Medium"/>
              <a:cs typeface="Kanit Medium"/>
              <a:sym typeface="Kanit Medium"/>
            </a:endParaRPr>
          </a:p>
        </p:txBody>
      </p:sp>
      <p:sp>
        <p:nvSpPr>
          <p:cNvPr id="4" name="Google Shape;1385;p44">
            <a:extLst>
              <a:ext uri="{FF2B5EF4-FFF2-40B4-BE49-F238E27FC236}">
                <a16:creationId xmlns:a16="http://schemas.microsoft.com/office/drawing/2014/main" id="{FCF33575-8061-51FB-5E5D-426EDDFA3ED5}"/>
              </a:ext>
            </a:extLst>
          </p:cNvPr>
          <p:cNvSpPr txBox="1"/>
          <p:nvPr/>
        </p:nvSpPr>
        <p:spPr>
          <a:xfrm>
            <a:off x="963803" y="2357116"/>
            <a:ext cx="4813269"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Roboto"/>
                <a:ea typeface="Roboto"/>
                <a:cs typeface="Roboto"/>
                <a:sym typeface="Roboto"/>
              </a:rPr>
              <a:t>Les données recueillies ne suivent pas une distribution normale et les variances entre les groupes ne sont pas homogènes, ce qui rend l'utilisation des tests paramétriques (comme l'ANOVA) inappropriée.</a:t>
            </a:r>
            <a:endParaRPr lang="en-US" sz="1200" dirty="0">
              <a:solidFill>
                <a:schemeClr val="dk1"/>
              </a:solidFill>
              <a:latin typeface="Roboto"/>
              <a:ea typeface="Roboto"/>
              <a:cs typeface="Roboto"/>
              <a:sym typeface="Roboto"/>
            </a:endParaRPr>
          </a:p>
          <a:p>
            <a:pPr marL="0" lvl="0" indent="0" algn="l" rtl="0">
              <a:spcBef>
                <a:spcPts val="0"/>
              </a:spcBef>
              <a:spcAft>
                <a:spcPts val="0"/>
              </a:spcAft>
              <a:buNone/>
            </a:pPr>
            <a:endParaRPr sz="1200" dirty="0">
              <a:solidFill>
                <a:schemeClr val="dk1"/>
              </a:solidFill>
              <a:latin typeface="Roboto"/>
              <a:ea typeface="Roboto"/>
              <a:cs typeface="Roboto"/>
              <a:sym typeface="Roboto"/>
            </a:endParaRPr>
          </a:p>
        </p:txBody>
      </p:sp>
      <p:sp>
        <p:nvSpPr>
          <p:cNvPr id="5" name="Google Shape;1384;p44">
            <a:extLst>
              <a:ext uri="{FF2B5EF4-FFF2-40B4-BE49-F238E27FC236}">
                <a16:creationId xmlns:a16="http://schemas.microsoft.com/office/drawing/2014/main" id="{484D6A6D-27AF-73FC-1C2E-A49E0F8889D0}"/>
              </a:ext>
            </a:extLst>
          </p:cNvPr>
          <p:cNvSpPr txBox="1"/>
          <p:nvPr/>
        </p:nvSpPr>
        <p:spPr>
          <a:xfrm>
            <a:off x="963803" y="3258028"/>
            <a:ext cx="2254800" cy="365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Kanit Medium"/>
                <a:ea typeface="Kanit Medium"/>
                <a:cs typeface="Kanit Medium"/>
                <a:sym typeface="Kanit Medium"/>
              </a:rPr>
              <a:t>Résultats du test:</a:t>
            </a:r>
            <a:endParaRPr sz="1800" dirty="0">
              <a:solidFill>
                <a:schemeClr val="dk1"/>
              </a:solidFill>
              <a:latin typeface="Kanit Medium"/>
              <a:ea typeface="Kanit Medium"/>
              <a:cs typeface="Kanit Medium"/>
              <a:sym typeface="Kanit Medium"/>
            </a:endParaRPr>
          </a:p>
        </p:txBody>
      </p:sp>
      <p:sp>
        <p:nvSpPr>
          <p:cNvPr id="6" name="Google Shape;1385;p44">
            <a:extLst>
              <a:ext uri="{FF2B5EF4-FFF2-40B4-BE49-F238E27FC236}">
                <a16:creationId xmlns:a16="http://schemas.microsoft.com/office/drawing/2014/main" id="{CEEAAEEE-3DA7-49FC-4CDE-399E3DC99C05}"/>
              </a:ext>
            </a:extLst>
          </p:cNvPr>
          <p:cNvSpPr txBox="1"/>
          <p:nvPr/>
        </p:nvSpPr>
        <p:spPr>
          <a:xfrm>
            <a:off x="963804" y="3640926"/>
            <a:ext cx="5843396" cy="105612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Roboto"/>
                <a:ea typeface="Roboto"/>
                <a:cs typeface="Roboto"/>
                <a:sym typeface="Roboto"/>
              </a:rPr>
              <a:t>Statistique de test : 993701.38</a:t>
            </a:r>
          </a:p>
          <a:p>
            <a:pPr marL="0" lvl="0" indent="0" algn="l" rtl="0">
              <a:spcBef>
                <a:spcPts val="0"/>
              </a:spcBef>
              <a:spcAft>
                <a:spcPts val="0"/>
              </a:spcAft>
              <a:buNone/>
            </a:pPr>
            <a:endParaRPr lang="fr-FR" sz="1200" dirty="0">
              <a:solidFill>
                <a:schemeClr val="dk1"/>
              </a:solidFill>
              <a:latin typeface="Roboto"/>
              <a:ea typeface="Roboto"/>
              <a:cs typeface="Roboto"/>
              <a:sym typeface="Roboto"/>
            </a:endParaRPr>
          </a:p>
          <a:p>
            <a:pPr marL="0" lvl="0" indent="0" algn="l" rtl="0">
              <a:spcBef>
                <a:spcPts val="0"/>
              </a:spcBef>
              <a:spcAft>
                <a:spcPts val="0"/>
              </a:spcAft>
              <a:buNone/>
            </a:pPr>
            <a:r>
              <a:rPr lang="fr-FR" sz="1200" dirty="0">
                <a:solidFill>
                  <a:schemeClr val="dk1"/>
                </a:solidFill>
                <a:latin typeface="Roboto"/>
                <a:ea typeface="Roboto"/>
                <a:cs typeface="Roboto"/>
                <a:sym typeface="Roboto"/>
              </a:rPr>
              <a:t>P-value : 0.0</a:t>
            </a:r>
          </a:p>
          <a:p>
            <a:pPr marL="0" lvl="0" indent="0" algn="l" rtl="0">
              <a:spcBef>
                <a:spcPts val="0"/>
              </a:spcBef>
              <a:spcAft>
                <a:spcPts val="0"/>
              </a:spcAft>
              <a:buNone/>
            </a:pPr>
            <a:endParaRPr lang="fr-FR" sz="1200" dirty="0">
              <a:solidFill>
                <a:schemeClr val="dk1"/>
              </a:solidFill>
              <a:latin typeface="Roboto"/>
              <a:ea typeface="Roboto"/>
              <a:cs typeface="Roboto"/>
              <a:sym typeface="Roboto"/>
            </a:endParaRPr>
          </a:p>
          <a:p>
            <a:pPr marL="0" lvl="0" indent="0" algn="l" rtl="0">
              <a:spcBef>
                <a:spcPts val="0"/>
              </a:spcBef>
              <a:spcAft>
                <a:spcPts val="0"/>
              </a:spcAft>
              <a:buNone/>
            </a:pPr>
            <a:r>
              <a:rPr lang="fr-FR" sz="1200" dirty="0">
                <a:solidFill>
                  <a:schemeClr val="dk1"/>
                </a:solidFill>
                <a:latin typeface="Roboto"/>
                <a:ea typeface="Roboto"/>
                <a:cs typeface="Roboto"/>
                <a:sym typeface="Roboto"/>
              </a:rPr>
              <a:t>L'âge des clients influence significativement la catégorie de livre achetée.</a:t>
            </a:r>
          </a:p>
          <a:p>
            <a:pPr marL="0" lvl="0" indent="0" algn="l" rtl="0">
              <a:spcBef>
                <a:spcPts val="0"/>
              </a:spcBef>
              <a:spcAft>
                <a:spcPts val="0"/>
              </a:spcAft>
              <a:buNone/>
            </a:pPr>
            <a:endParaRPr lang="fr-FR" sz="12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2656993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586E8C93-776D-DBC4-284E-7A398A0FADBD}"/>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E671046E-D1E9-FA3A-B130-526C7EC4E352}"/>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Lien entre l’âge des clients et la catégorie des livres achetés</a:t>
            </a:r>
            <a:endParaRPr dirty="0"/>
          </a:p>
        </p:txBody>
      </p:sp>
      <p:pic>
        <p:nvPicPr>
          <p:cNvPr id="3" name="Image 2" descr="Une image contenant diagramme, Rectangle, capture d’écran, ligne">
            <a:extLst>
              <a:ext uri="{FF2B5EF4-FFF2-40B4-BE49-F238E27FC236}">
                <a16:creationId xmlns:a16="http://schemas.microsoft.com/office/drawing/2014/main" id="{32E042EB-0FB4-ED3D-BC49-6A9C42ED4436}"/>
              </a:ext>
            </a:extLst>
          </p:cNvPr>
          <p:cNvPicPr>
            <a:picLocks noChangeAspect="1"/>
          </p:cNvPicPr>
          <p:nvPr/>
        </p:nvPicPr>
        <p:blipFill>
          <a:blip r:embed="rId3"/>
          <a:stretch>
            <a:fillRect/>
          </a:stretch>
        </p:blipFill>
        <p:spPr>
          <a:xfrm>
            <a:off x="1584642" y="1641267"/>
            <a:ext cx="5974716" cy="3283402"/>
          </a:xfrm>
          <a:prstGeom prst="rect">
            <a:avLst/>
          </a:prstGeom>
        </p:spPr>
      </p:pic>
    </p:spTree>
    <p:extLst>
      <p:ext uri="{BB962C8B-B14F-4D97-AF65-F5344CB8AC3E}">
        <p14:creationId xmlns:p14="http://schemas.microsoft.com/office/powerpoint/2010/main" val="3286844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00125DCA-3888-4217-13CF-0E6EF39096C5}"/>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55A03274-B3B5-429F-7544-8667304B8989}"/>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Lien entre le genre d’un client et les catégories des livres achetés</a:t>
            </a:r>
            <a:endParaRPr dirty="0"/>
          </a:p>
        </p:txBody>
      </p:sp>
      <p:sp>
        <p:nvSpPr>
          <p:cNvPr id="2" name="Google Shape;1384;p44">
            <a:extLst>
              <a:ext uri="{FF2B5EF4-FFF2-40B4-BE49-F238E27FC236}">
                <a16:creationId xmlns:a16="http://schemas.microsoft.com/office/drawing/2014/main" id="{33C48933-9179-0A8A-1A08-59519D31DB04}"/>
              </a:ext>
            </a:extLst>
          </p:cNvPr>
          <p:cNvSpPr txBox="1"/>
          <p:nvPr/>
        </p:nvSpPr>
        <p:spPr>
          <a:xfrm>
            <a:off x="963803" y="1828801"/>
            <a:ext cx="3827027" cy="498621"/>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Kanit Medium"/>
                <a:ea typeface="Kanit Medium"/>
                <a:cs typeface="Kanit Medium"/>
                <a:sym typeface="Kanit Medium"/>
              </a:rPr>
              <a:t>Choix du test: Chi2</a:t>
            </a:r>
            <a:endParaRPr sz="1800" dirty="0">
              <a:solidFill>
                <a:schemeClr val="dk1"/>
              </a:solidFill>
              <a:latin typeface="Kanit Medium"/>
              <a:ea typeface="Kanit Medium"/>
              <a:cs typeface="Kanit Medium"/>
              <a:sym typeface="Kanit Medium"/>
            </a:endParaRPr>
          </a:p>
        </p:txBody>
      </p:sp>
      <p:sp>
        <p:nvSpPr>
          <p:cNvPr id="3" name="Google Shape;1385;p44">
            <a:extLst>
              <a:ext uri="{FF2B5EF4-FFF2-40B4-BE49-F238E27FC236}">
                <a16:creationId xmlns:a16="http://schemas.microsoft.com/office/drawing/2014/main" id="{A60D60CE-DF82-9942-6BE0-EF5FB8D67ED9}"/>
              </a:ext>
            </a:extLst>
          </p:cNvPr>
          <p:cNvSpPr txBox="1"/>
          <p:nvPr/>
        </p:nvSpPr>
        <p:spPr>
          <a:xfrm>
            <a:off x="963803" y="2310226"/>
            <a:ext cx="4813269"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Roboto"/>
                <a:ea typeface="Roboto"/>
                <a:cs typeface="Roboto"/>
                <a:sym typeface="Roboto"/>
              </a:rPr>
              <a:t>J'ai choisi ce test car il est conçu pour des variables qualitatives, contrairement à des tests comme le test t ou l'ANOVA, qui sont réservés à des variables quantitatives.</a:t>
            </a:r>
            <a:endParaRPr sz="1200" dirty="0">
              <a:solidFill>
                <a:schemeClr val="dk1"/>
              </a:solidFill>
              <a:latin typeface="Roboto"/>
              <a:ea typeface="Roboto"/>
              <a:cs typeface="Roboto"/>
              <a:sym typeface="Roboto"/>
            </a:endParaRPr>
          </a:p>
        </p:txBody>
      </p:sp>
      <p:sp>
        <p:nvSpPr>
          <p:cNvPr id="5" name="Google Shape;1384;p44">
            <a:extLst>
              <a:ext uri="{FF2B5EF4-FFF2-40B4-BE49-F238E27FC236}">
                <a16:creationId xmlns:a16="http://schemas.microsoft.com/office/drawing/2014/main" id="{21A1D964-EC20-5D1E-2372-163B80240F39}"/>
              </a:ext>
            </a:extLst>
          </p:cNvPr>
          <p:cNvSpPr txBox="1"/>
          <p:nvPr/>
        </p:nvSpPr>
        <p:spPr>
          <a:xfrm>
            <a:off x="963803" y="3117358"/>
            <a:ext cx="2254800" cy="365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Kanit Medium"/>
                <a:ea typeface="Kanit Medium"/>
                <a:cs typeface="Kanit Medium"/>
                <a:sym typeface="Kanit Medium"/>
              </a:rPr>
              <a:t>Résultats du test:</a:t>
            </a:r>
            <a:endParaRPr sz="1800" dirty="0">
              <a:solidFill>
                <a:schemeClr val="dk1"/>
              </a:solidFill>
              <a:latin typeface="Kanit Medium"/>
              <a:ea typeface="Kanit Medium"/>
              <a:cs typeface="Kanit Medium"/>
              <a:sym typeface="Kanit Medium"/>
            </a:endParaRPr>
          </a:p>
        </p:txBody>
      </p:sp>
      <p:sp>
        <p:nvSpPr>
          <p:cNvPr id="6" name="Google Shape;1385;p44">
            <a:extLst>
              <a:ext uri="{FF2B5EF4-FFF2-40B4-BE49-F238E27FC236}">
                <a16:creationId xmlns:a16="http://schemas.microsoft.com/office/drawing/2014/main" id="{B89C4BFC-E0BF-A45C-E848-3F31FF502FB0}"/>
              </a:ext>
            </a:extLst>
          </p:cNvPr>
          <p:cNvSpPr txBox="1"/>
          <p:nvPr/>
        </p:nvSpPr>
        <p:spPr>
          <a:xfrm>
            <a:off x="963804" y="3384961"/>
            <a:ext cx="6382658" cy="14527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Roboto"/>
                <a:ea typeface="Roboto"/>
                <a:cs typeface="Roboto"/>
                <a:sym typeface="Roboto"/>
              </a:rPr>
              <a:t>Statistique du chi² : 22.67</a:t>
            </a:r>
          </a:p>
          <a:p>
            <a:pPr marL="0" lvl="0" indent="0" algn="l" rtl="0">
              <a:spcBef>
                <a:spcPts val="0"/>
              </a:spcBef>
              <a:spcAft>
                <a:spcPts val="0"/>
              </a:spcAft>
              <a:buNone/>
            </a:pPr>
            <a:endParaRPr lang="fr-FR" sz="1200" dirty="0">
              <a:solidFill>
                <a:schemeClr val="dk1"/>
              </a:solidFill>
              <a:latin typeface="Roboto"/>
              <a:ea typeface="Roboto"/>
              <a:cs typeface="Roboto"/>
              <a:sym typeface="Roboto"/>
            </a:endParaRPr>
          </a:p>
          <a:p>
            <a:pPr marL="0" lvl="0" indent="0" algn="l" rtl="0">
              <a:spcBef>
                <a:spcPts val="0"/>
              </a:spcBef>
              <a:spcAft>
                <a:spcPts val="0"/>
              </a:spcAft>
              <a:buNone/>
            </a:pPr>
            <a:r>
              <a:rPr lang="fr-FR" sz="1200" dirty="0">
                <a:solidFill>
                  <a:schemeClr val="dk1"/>
                </a:solidFill>
                <a:latin typeface="Roboto"/>
                <a:ea typeface="Roboto"/>
                <a:cs typeface="Roboto"/>
                <a:sym typeface="Roboto"/>
              </a:rPr>
              <a:t>p-value : 1.19559e-05</a:t>
            </a:r>
          </a:p>
          <a:p>
            <a:pPr marL="0" lvl="0" indent="0" algn="l" rtl="0">
              <a:spcBef>
                <a:spcPts val="0"/>
              </a:spcBef>
              <a:spcAft>
                <a:spcPts val="0"/>
              </a:spcAft>
              <a:buNone/>
            </a:pPr>
            <a:endParaRPr lang="fr-FR" sz="1200" dirty="0">
              <a:solidFill>
                <a:schemeClr val="dk1"/>
              </a:solidFill>
              <a:latin typeface="Roboto"/>
              <a:ea typeface="Roboto"/>
              <a:cs typeface="Roboto"/>
              <a:sym typeface="Roboto"/>
            </a:endParaRPr>
          </a:p>
          <a:p>
            <a:pPr marL="0" lvl="0" indent="0" algn="l" rtl="0">
              <a:spcBef>
                <a:spcPts val="0"/>
              </a:spcBef>
              <a:spcAft>
                <a:spcPts val="0"/>
              </a:spcAft>
              <a:buNone/>
            </a:pPr>
            <a:r>
              <a:rPr lang="fr-FR" sz="1200" dirty="0">
                <a:solidFill>
                  <a:schemeClr val="dk1"/>
                </a:solidFill>
                <a:latin typeface="Roboto"/>
                <a:ea typeface="Roboto"/>
                <a:cs typeface="Roboto"/>
                <a:sym typeface="Roboto"/>
              </a:rPr>
              <a:t>Degrés de liberté (</a:t>
            </a:r>
            <a:r>
              <a:rPr lang="fr-FR" sz="1200" dirty="0" err="1">
                <a:solidFill>
                  <a:schemeClr val="dk1"/>
                </a:solidFill>
                <a:latin typeface="Roboto"/>
                <a:ea typeface="Roboto"/>
                <a:cs typeface="Roboto"/>
                <a:sym typeface="Roboto"/>
              </a:rPr>
              <a:t>dof</a:t>
            </a:r>
            <a:r>
              <a:rPr lang="fr-FR" sz="1200" dirty="0">
                <a:solidFill>
                  <a:schemeClr val="dk1"/>
                </a:solidFill>
                <a:latin typeface="Roboto"/>
                <a:ea typeface="Roboto"/>
                <a:cs typeface="Roboto"/>
                <a:sym typeface="Roboto"/>
              </a:rPr>
              <a:t>) : 2</a:t>
            </a:r>
          </a:p>
          <a:p>
            <a:pPr marL="0" lvl="0" indent="0" algn="l" rtl="0">
              <a:spcBef>
                <a:spcPts val="0"/>
              </a:spcBef>
              <a:spcAft>
                <a:spcPts val="0"/>
              </a:spcAft>
              <a:buNone/>
            </a:pPr>
            <a:endParaRPr lang="fr-FR" sz="1200" dirty="0">
              <a:solidFill>
                <a:schemeClr val="dk1"/>
              </a:solidFill>
              <a:latin typeface="Roboto"/>
              <a:ea typeface="Roboto"/>
              <a:cs typeface="Roboto"/>
              <a:sym typeface="Roboto"/>
            </a:endParaRPr>
          </a:p>
          <a:p>
            <a:pPr marL="0" lvl="0" indent="0" algn="l" rtl="0">
              <a:spcBef>
                <a:spcPts val="0"/>
              </a:spcBef>
              <a:spcAft>
                <a:spcPts val="0"/>
              </a:spcAft>
              <a:buNone/>
            </a:pPr>
            <a:r>
              <a:rPr lang="fr-FR" sz="1200" dirty="0">
                <a:solidFill>
                  <a:schemeClr val="dk1"/>
                </a:solidFill>
                <a:latin typeface="Roboto"/>
                <a:ea typeface="Roboto"/>
                <a:cs typeface="Roboto"/>
                <a:sym typeface="Roboto"/>
              </a:rPr>
              <a:t>Il existe une association significative entre le sexe des clients et la catégorie de livre achetée.</a:t>
            </a:r>
          </a:p>
        </p:txBody>
      </p:sp>
    </p:spTree>
    <p:extLst>
      <p:ext uri="{BB962C8B-B14F-4D97-AF65-F5344CB8AC3E}">
        <p14:creationId xmlns:p14="http://schemas.microsoft.com/office/powerpoint/2010/main" val="3142424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AD2F2EF2-CC21-C26C-E77D-0ED4D68C7589}"/>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5402E0F8-0F25-6D38-4CC5-855070C789EE}"/>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Lien entre le genre d’un client et les catégories des livres achetés</a:t>
            </a:r>
            <a:endParaRPr dirty="0"/>
          </a:p>
        </p:txBody>
      </p:sp>
      <p:pic>
        <p:nvPicPr>
          <p:cNvPr id="4" name="Image 3" descr="Une image contenant texte, capture d’écran, diagramme, Tracé">
            <a:extLst>
              <a:ext uri="{FF2B5EF4-FFF2-40B4-BE49-F238E27FC236}">
                <a16:creationId xmlns:a16="http://schemas.microsoft.com/office/drawing/2014/main" id="{1284DFB4-71A7-D972-57FE-870C66EB8F6C}"/>
              </a:ext>
            </a:extLst>
          </p:cNvPr>
          <p:cNvPicPr>
            <a:picLocks noChangeAspect="1"/>
          </p:cNvPicPr>
          <p:nvPr/>
        </p:nvPicPr>
        <p:blipFill>
          <a:blip r:embed="rId3"/>
          <a:stretch>
            <a:fillRect/>
          </a:stretch>
        </p:blipFill>
        <p:spPr>
          <a:xfrm>
            <a:off x="1814512" y="1614410"/>
            <a:ext cx="5396800" cy="3219527"/>
          </a:xfrm>
          <a:prstGeom prst="rect">
            <a:avLst/>
          </a:prstGeom>
        </p:spPr>
      </p:pic>
    </p:spTree>
    <p:extLst>
      <p:ext uri="{BB962C8B-B14F-4D97-AF65-F5344CB8AC3E}">
        <p14:creationId xmlns:p14="http://schemas.microsoft.com/office/powerpoint/2010/main" val="2634925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3D65714A-7069-1BC3-BBA9-47B17052F83A}"/>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9A83813E-5091-E157-D215-59766D74D276}"/>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Lien entre l’âge des clients et le montant total des achats</a:t>
            </a:r>
            <a:endParaRPr dirty="0"/>
          </a:p>
        </p:txBody>
      </p:sp>
      <p:sp>
        <p:nvSpPr>
          <p:cNvPr id="2" name="Google Shape;1384;p44">
            <a:extLst>
              <a:ext uri="{FF2B5EF4-FFF2-40B4-BE49-F238E27FC236}">
                <a16:creationId xmlns:a16="http://schemas.microsoft.com/office/drawing/2014/main" id="{68D01E3F-50C6-F14D-2B61-966D75EBD649}"/>
              </a:ext>
            </a:extLst>
          </p:cNvPr>
          <p:cNvSpPr txBox="1"/>
          <p:nvPr/>
        </p:nvSpPr>
        <p:spPr>
          <a:xfrm>
            <a:off x="963803" y="1828801"/>
            <a:ext cx="3827027" cy="498621"/>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Kanit Medium"/>
                <a:ea typeface="Kanit Medium"/>
                <a:cs typeface="Kanit Medium"/>
                <a:sym typeface="Kanit Medium"/>
              </a:rPr>
              <a:t>Choix du test: Spearman</a:t>
            </a:r>
            <a:endParaRPr sz="1800" dirty="0">
              <a:solidFill>
                <a:schemeClr val="dk1"/>
              </a:solidFill>
              <a:latin typeface="Kanit Medium"/>
              <a:ea typeface="Kanit Medium"/>
              <a:cs typeface="Kanit Medium"/>
              <a:sym typeface="Kanit Medium"/>
            </a:endParaRPr>
          </a:p>
        </p:txBody>
      </p:sp>
      <p:sp>
        <p:nvSpPr>
          <p:cNvPr id="4" name="Google Shape;1385;p44">
            <a:extLst>
              <a:ext uri="{FF2B5EF4-FFF2-40B4-BE49-F238E27FC236}">
                <a16:creationId xmlns:a16="http://schemas.microsoft.com/office/drawing/2014/main" id="{4A0BCF9D-2DF5-8CA1-6330-78A1116406E4}"/>
              </a:ext>
            </a:extLst>
          </p:cNvPr>
          <p:cNvSpPr txBox="1"/>
          <p:nvPr/>
        </p:nvSpPr>
        <p:spPr>
          <a:xfrm>
            <a:off x="963802" y="2174418"/>
            <a:ext cx="4813269" cy="96676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Roboto"/>
                <a:ea typeface="Roboto"/>
                <a:cs typeface="Roboto"/>
                <a:sym typeface="Roboto"/>
              </a:rPr>
              <a:t>Le test de Spearman est un test non paramétrique qui mesure la force et la direction d'une relation monotone entre deux variables continues. Il est particulièrement adapté pour les données qui ne suivent pas une distribution normale.</a:t>
            </a:r>
            <a:endParaRPr sz="1200" dirty="0">
              <a:solidFill>
                <a:schemeClr val="dk1"/>
              </a:solidFill>
              <a:latin typeface="Roboto"/>
              <a:ea typeface="Roboto"/>
              <a:cs typeface="Roboto"/>
              <a:sym typeface="Roboto"/>
            </a:endParaRPr>
          </a:p>
        </p:txBody>
      </p:sp>
      <p:sp>
        <p:nvSpPr>
          <p:cNvPr id="5" name="Google Shape;1384;p44">
            <a:extLst>
              <a:ext uri="{FF2B5EF4-FFF2-40B4-BE49-F238E27FC236}">
                <a16:creationId xmlns:a16="http://schemas.microsoft.com/office/drawing/2014/main" id="{94F8D577-C9AF-DB12-A9B2-794592924D49}"/>
              </a:ext>
            </a:extLst>
          </p:cNvPr>
          <p:cNvSpPr txBox="1"/>
          <p:nvPr/>
        </p:nvSpPr>
        <p:spPr>
          <a:xfrm>
            <a:off x="963803" y="3117358"/>
            <a:ext cx="2254800" cy="365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Kanit Medium"/>
                <a:ea typeface="Kanit Medium"/>
                <a:cs typeface="Kanit Medium"/>
                <a:sym typeface="Kanit Medium"/>
              </a:rPr>
              <a:t>Résultats du test:</a:t>
            </a:r>
            <a:endParaRPr sz="1800" dirty="0">
              <a:solidFill>
                <a:schemeClr val="dk1"/>
              </a:solidFill>
              <a:latin typeface="Kanit Medium"/>
              <a:ea typeface="Kanit Medium"/>
              <a:cs typeface="Kanit Medium"/>
              <a:sym typeface="Kanit Medium"/>
            </a:endParaRPr>
          </a:p>
        </p:txBody>
      </p:sp>
      <p:sp>
        <p:nvSpPr>
          <p:cNvPr id="6" name="Google Shape;1385;p44">
            <a:extLst>
              <a:ext uri="{FF2B5EF4-FFF2-40B4-BE49-F238E27FC236}">
                <a16:creationId xmlns:a16="http://schemas.microsoft.com/office/drawing/2014/main" id="{0E0F9CC0-3E40-0B06-9886-46E10CECCE3A}"/>
              </a:ext>
            </a:extLst>
          </p:cNvPr>
          <p:cNvSpPr txBox="1"/>
          <p:nvPr/>
        </p:nvSpPr>
        <p:spPr>
          <a:xfrm>
            <a:off x="963804" y="3384961"/>
            <a:ext cx="6382658" cy="14527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Roboto"/>
                <a:ea typeface="Roboto"/>
                <a:cs typeface="Roboto"/>
                <a:sym typeface="Roboto"/>
              </a:rPr>
              <a:t>Coefficient de corrélation de Spearman : -0.1845 </a:t>
            </a:r>
          </a:p>
          <a:p>
            <a:pPr marL="0" lvl="0" indent="0" algn="l" rtl="0">
              <a:spcBef>
                <a:spcPts val="0"/>
              </a:spcBef>
              <a:spcAft>
                <a:spcPts val="0"/>
              </a:spcAft>
              <a:buNone/>
            </a:pPr>
            <a:endParaRPr lang="fr-FR" sz="1200" dirty="0">
              <a:solidFill>
                <a:schemeClr val="dk1"/>
              </a:solidFill>
              <a:latin typeface="Roboto"/>
              <a:ea typeface="Roboto"/>
              <a:cs typeface="Roboto"/>
              <a:sym typeface="Roboto"/>
            </a:endParaRPr>
          </a:p>
          <a:p>
            <a:pPr marL="0" lvl="0" indent="0" algn="l" rtl="0">
              <a:spcBef>
                <a:spcPts val="0"/>
              </a:spcBef>
              <a:spcAft>
                <a:spcPts val="0"/>
              </a:spcAft>
              <a:buNone/>
            </a:pPr>
            <a:r>
              <a:rPr lang="fr-FR" sz="1200" dirty="0">
                <a:solidFill>
                  <a:schemeClr val="dk1"/>
                </a:solidFill>
                <a:latin typeface="Roboto"/>
                <a:ea typeface="Roboto"/>
                <a:cs typeface="Roboto"/>
                <a:sym typeface="Roboto"/>
              </a:rPr>
              <a:t>p-value : 1.02e-66</a:t>
            </a:r>
          </a:p>
          <a:p>
            <a:pPr marL="0" lvl="0" indent="0" algn="l" rtl="0">
              <a:spcBef>
                <a:spcPts val="0"/>
              </a:spcBef>
              <a:spcAft>
                <a:spcPts val="0"/>
              </a:spcAft>
              <a:buNone/>
            </a:pPr>
            <a:endParaRPr lang="fr-FR" sz="1200" dirty="0">
              <a:solidFill>
                <a:schemeClr val="dk1"/>
              </a:solidFill>
              <a:latin typeface="Roboto"/>
              <a:ea typeface="Roboto"/>
              <a:cs typeface="Roboto"/>
              <a:sym typeface="Roboto"/>
            </a:endParaRPr>
          </a:p>
          <a:p>
            <a:pPr marL="0" lvl="0" indent="0" algn="l" rtl="0">
              <a:spcBef>
                <a:spcPts val="0"/>
              </a:spcBef>
              <a:spcAft>
                <a:spcPts val="0"/>
              </a:spcAft>
              <a:buNone/>
            </a:pPr>
            <a:r>
              <a:rPr lang="fr-FR" sz="1200" dirty="0">
                <a:solidFill>
                  <a:schemeClr val="dk1"/>
                </a:solidFill>
                <a:latin typeface="Roboto"/>
                <a:ea typeface="Roboto"/>
                <a:cs typeface="Roboto"/>
                <a:sym typeface="Roboto"/>
              </a:rPr>
              <a:t>Les résultats du test de Spearman montrent qu'il existe une corrélation négative faible mais significative entre l'âge des clients et le montant total de leurs achats. </a:t>
            </a:r>
          </a:p>
        </p:txBody>
      </p:sp>
    </p:spTree>
    <p:extLst>
      <p:ext uri="{BB962C8B-B14F-4D97-AF65-F5344CB8AC3E}">
        <p14:creationId xmlns:p14="http://schemas.microsoft.com/office/powerpoint/2010/main" val="4995185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A1E0C0DC-5368-782D-98AA-3809D5D773E7}"/>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ADDCFD91-8A4C-3743-651D-7BC4933C72AF}"/>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Lien entre l’âge des clients et le montant total des achats</a:t>
            </a:r>
            <a:endParaRPr dirty="0"/>
          </a:p>
        </p:txBody>
      </p:sp>
      <p:pic>
        <p:nvPicPr>
          <p:cNvPr id="3" name="Image 2" descr="Une image contenant texte, capture d’écran, ligne, diagramme">
            <a:extLst>
              <a:ext uri="{FF2B5EF4-FFF2-40B4-BE49-F238E27FC236}">
                <a16:creationId xmlns:a16="http://schemas.microsoft.com/office/drawing/2014/main" id="{43C77AA0-E6D4-83EE-DAFC-8EE3A46D1C9C}"/>
              </a:ext>
            </a:extLst>
          </p:cNvPr>
          <p:cNvPicPr>
            <a:picLocks noChangeAspect="1"/>
          </p:cNvPicPr>
          <p:nvPr/>
        </p:nvPicPr>
        <p:blipFill>
          <a:blip r:embed="rId3"/>
          <a:stretch>
            <a:fillRect/>
          </a:stretch>
        </p:blipFill>
        <p:spPr>
          <a:xfrm>
            <a:off x="2161123" y="1683015"/>
            <a:ext cx="4821753" cy="3125210"/>
          </a:xfrm>
          <a:prstGeom prst="rect">
            <a:avLst/>
          </a:prstGeom>
        </p:spPr>
      </p:pic>
    </p:spTree>
    <p:extLst>
      <p:ext uri="{BB962C8B-B14F-4D97-AF65-F5344CB8AC3E}">
        <p14:creationId xmlns:p14="http://schemas.microsoft.com/office/powerpoint/2010/main" val="1456484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F923B0E8-5753-C7D0-FB45-6DEFAE1B8BED}"/>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987E9F4B-D308-6412-743D-D6690FF9E390}"/>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Lien entre l’âge des clients et la taille du panier moyen</a:t>
            </a:r>
            <a:endParaRPr dirty="0"/>
          </a:p>
        </p:txBody>
      </p:sp>
      <p:sp>
        <p:nvSpPr>
          <p:cNvPr id="2" name="Google Shape;1384;p44">
            <a:extLst>
              <a:ext uri="{FF2B5EF4-FFF2-40B4-BE49-F238E27FC236}">
                <a16:creationId xmlns:a16="http://schemas.microsoft.com/office/drawing/2014/main" id="{3AB1200C-D04D-E667-BECE-C04F083030DA}"/>
              </a:ext>
            </a:extLst>
          </p:cNvPr>
          <p:cNvSpPr txBox="1"/>
          <p:nvPr/>
        </p:nvSpPr>
        <p:spPr>
          <a:xfrm>
            <a:off x="963803" y="1828801"/>
            <a:ext cx="3827027" cy="498621"/>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Kanit Medium"/>
                <a:ea typeface="Kanit Medium"/>
                <a:cs typeface="Kanit Medium"/>
                <a:sym typeface="Kanit Medium"/>
              </a:rPr>
              <a:t>Choix du test: Spearman</a:t>
            </a:r>
            <a:endParaRPr sz="1800" dirty="0">
              <a:solidFill>
                <a:schemeClr val="dk1"/>
              </a:solidFill>
              <a:latin typeface="Kanit Medium"/>
              <a:ea typeface="Kanit Medium"/>
              <a:cs typeface="Kanit Medium"/>
              <a:sym typeface="Kanit Medium"/>
            </a:endParaRPr>
          </a:p>
        </p:txBody>
      </p:sp>
      <p:sp>
        <p:nvSpPr>
          <p:cNvPr id="4" name="Google Shape;1385;p44">
            <a:extLst>
              <a:ext uri="{FF2B5EF4-FFF2-40B4-BE49-F238E27FC236}">
                <a16:creationId xmlns:a16="http://schemas.microsoft.com/office/drawing/2014/main" id="{37D82C76-894A-DBE8-1BAE-287D0C66B7B4}"/>
              </a:ext>
            </a:extLst>
          </p:cNvPr>
          <p:cNvSpPr txBox="1"/>
          <p:nvPr/>
        </p:nvSpPr>
        <p:spPr>
          <a:xfrm>
            <a:off x="963803" y="2310226"/>
            <a:ext cx="5304135"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Roboto"/>
                <a:ea typeface="Roboto"/>
                <a:cs typeface="Roboto"/>
                <a:sym typeface="Roboto"/>
              </a:rPr>
              <a:t>J'ai opté pour un test de corrélation non paramétrique : le test de Spearman. Ce dernier est adapté pour examiner une relation monotone entre deux variables, indépendamment de la forme de leur distribution.</a:t>
            </a:r>
            <a:endParaRPr sz="1200" dirty="0">
              <a:solidFill>
                <a:schemeClr val="dk1"/>
              </a:solidFill>
              <a:latin typeface="Roboto"/>
              <a:ea typeface="Roboto"/>
              <a:cs typeface="Roboto"/>
              <a:sym typeface="Roboto"/>
            </a:endParaRPr>
          </a:p>
        </p:txBody>
      </p:sp>
      <p:sp>
        <p:nvSpPr>
          <p:cNvPr id="5" name="Google Shape;1384;p44">
            <a:extLst>
              <a:ext uri="{FF2B5EF4-FFF2-40B4-BE49-F238E27FC236}">
                <a16:creationId xmlns:a16="http://schemas.microsoft.com/office/drawing/2014/main" id="{2953E3A5-2739-E001-A86B-06FE413D3C6D}"/>
              </a:ext>
            </a:extLst>
          </p:cNvPr>
          <p:cNvSpPr txBox="1"/>
          <p:nvPr/>
        </p:nvSpPr>
        <p:spPr>
          <a:xfrm>
            <a:off x="963803" y="3117358"/>
            <a:ext cx="2254800" cy="365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Kanit Medium"/>
                <a:ea typeface="Kanit Medium"/>
                <a:cs typeface="Kanit Medium"/>
                <a:sym typeface="Kanit Medium"/>
              </a:rPr>
              <a:t>Résultats du test:</a:t>
            </a:r>
            <a:endParaRPr sz="1800" dirty="0">
              <a:solidFill>
                <a:schemeClr val="dk1"/>
              </a:solidFill>
              <a:latin typeface="Kanit Medium"/>
              <a:ea typeface="Kanit Medium"/>
              <a:cs typeface="Kanit Medium"/>
              <a:sym typeface="Kanit Medium"/>
            </a:endParaRPr>
          </a:p>
        </p:txBody>
      </p:sp>
      <p:sp>
        <p:nvSpPr>
          <p:cNvPr id="6" name="Google Shape;1385;p44">
            <a:extLst>
              <a:ext uri="{FF2B5EF4-FFF2-40B4-BE49-F238E27FC236}">
                <a16:creationId xmlns:a16="http://schemas.microsoft.com/office/drawing/2014/main" id="{76739423-F339-B44E-BCC1-BD001966CC37}"/>
              </a:ext>
            </a:extLst>
          </p:cNvPr>
          <p:cNvSpPr txBox="1"/>
          <p:nvPr/>
        </p:nvSpPr>
        <p:spPr>
          <a:xfrm>
            <a:off x="963804" y="3384961"/>
            <a:ext cx="6382658" cy="14527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Roboto"/>
                <a:ea typeface="Roboto"/>
                <a:cs typeface="Roboto"/>
                <a:sym typeface="Roboto"/>
              </a:rPr>
              <a:t>Coefficient de corrélation de Spearman : -0.59095 </a:t>
            </a:r>
          </a:p>
          <a:p>
            <a:pPr marL="0" lvl="0" indent="0" algn="l" rtl="0">
              <a:spcBef>
                <a:spcPts val="0"/>
              </a:spcBef>
              <a:spcAft>
                <a:spcPts val="0"/>
              </a:spcAft>
              <a:buNone/>
            </a:pPr>
            <a:endParaRPr lang="fr-FR" sz="1200" dirty="0">
              <a:solidFill>
                <a:schemeClr val="dk1"/>
              </a:solidFill>
              <a:latin typeface="Roboto"/>
              <a:ea typeface="Roboto"/>
              <a:cs typeface="Roboto"/>
              <a:sym typeface="Roboto"/>
            </a:endParaRPr>
          </a:p>
          <a:p>
            <a:pPr marL="0" lvl="0" indent="0" algn="l" rtl="0">
              <a:spcBef>
                <a:spcPts val="0"/>
              </a:spcBef>
              <a:spcAft>
                <a:spcPts val="0"/>
              </a:spcAft>
              <a:buNone/>
            </a:pPr>
            <a:r>
              <a:rPr lang="fr-FR" sz="1200" dirty="0">
                <a:solidFill>
                  <a:schemeClr val="dk1"/>
                </a:solidFill>
                <a:latin typeface="Roboto"/>
                <a:ea typeface="Roboto"/>
                <a:cs typeface="Roboto"/>
                <a:sym typeface="Roboto"/>
              </a:rPr>
              <a:t>p-value : 1.91e-08</a:t>
            </a:r>
          </a:p>
          <a:p>
            <a:pPr marL="0" lvl="0" indent="0" algn="l" rtl="0">
              <a:spcBef>
                <a:spcPts val="0"/>
              </a:spcBef>
              <a:spcAft>
                <a:spcPts val="0"/>
              </a:spcAft>
              <a:buNone/>
            </a:pPr>
            <a:endParaRPr lang="fr-FR" sz="1200" dirty="0">
              <a:solidFill>
                <a:schemeClr val="dk1"/>
              </a:solidFill>
              <a:latin typeface="Roboto"/>
              <a:ea typeface="Roboto"/>
              <a:cs typeface="Roboto"/>
              <a:sym typeface="Roboto"/>
            </a:endParaRPr>
          </a:p>
          <a:p>
            <a:pPr marL="0" lvl="0" indent="0" algn="l" rtl="0">
              <a:spcBef>
                <a:spcPts val="0"/>
              </a:spcBef>
              <a:spcAft>
                <a:spcPts val="0"/>
              </a:spcAft>
              <a:buNone/>
            </a:pPr>
            <a:r>
              <a:rPr lang="fr-FR" sz="1200" dirty="0">
                <a:solidFill>
                  <a:schemeClr val="dk1"/>
                </a:solidFill>
                <a:latin typeface="Roboto"/>
                <a:ea typeface="Roboto"/>
                <a:cs typeface="Roboto"/>
                <a:sym typeface="Roboto"/>
              </a:rPr>
              <a:t>Les résultats du test de Spearman montrent qu'il existe une corrélation négative significative entre l'âge des clients et la taille de leur panier moyen.</a:t>
            </a:r>
          </a:p>
        </p:txBody>
      </p:sp>
    </p:spTree>
    <p:extLst>
      <p:ext uri="{BB962C8B-B14F-4D97-AF65-F5344CB8AC3E}">
        <p14:creationId xmlns:p14="http://schemas.microsoft.com/office/powerpoint/2010/main" val="3501028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6E56BEB4-1E42-A4C7-A9B5-B53074CB8100}"/>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BDB9582B-12A7-74CB-0E26-87B9EECA1AEF}"/>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Lien entre l’âge des clients et la taille du panier moyen</a:t>
            </a:r>
            <a:endParaRPr dirty="0"/>
          </a:p>
        </p:txBody>
      </p:sp>
      <p:pic>
        <p:nvPicPr>
          <p:cNvPr id="3" name="Image 2" descr="Une image contenant texte, ligne, Tracé, diagramme">
            <a:extLst>
              <a:ext uri="{FF2B5EF4-FFF2-40B4-BE49-F238E27FC236}">
                <a16:creationId xmlns:a16="http://schemas.microsoft.com/office/drawing/2014/main" id="{2A0DDE4B-2369-CB38-A5CD-20BF3EC7D2DB}"/>
              </a:ext>
            </a:extLst>
          </p:cNvPr>
          <p:cNvPicPr>
            <a:picLocks noChangeAspect="1"/>
          </p:cNvPicPr>
          <p:nvPr/>
        </p:nvPicPr>
        <p:blipFill>
          <a:blip r:embed="rId3"/>
          <a:stretch>
            <a:fillRect/>
          </a:stretch>
        </p:blipFill>
        <p:spPr>
          <a:xfrm>
            <a:off x="1965190" y="1686099"/>
            <a:ext cx="5213619" cy="3104976"/>
          </a:xfrm>
          <a:prstGeom prst="rect">
            <a:avLst/>
          </a:prstGeom>
        </p:spPr>
      </p:pic>
    </p:spTree>
    <p:extLst>
      <p:ext uri="{BB962C8B-B14F-4D97-AF65-F5344CB8AC3E}">
        <p14:creationId xmlns:p14="http://schemas.microsoft.com/office/powerpoint/2010/main" val="2340622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3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Objectifs de l’étude</a:t>
            </a:r>
            <a:endParaRPr dirty="0"/>
          </a:p>
        </p:txBody>
      </p:sp>
      <p:sp>
        <p:nvSpPr>
          <p:cNvPr id="971" name="Google Shape;971;p33"/>
          <p:cNvSpPr txBox="1">
            <a:spLocks noGrp="1"/>
          </p:cNvSpPr>
          <p:nvPr>
            <p:ph type="subTitle" idx="3"/>
          </p:nvPr>
        </p:nvSpPr>
        <p:spPr>
          <a:xfrm>
            <a:off x="1290775" y="2615765"/>
            <a:ext cx="2907600" cy="12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Analyse des différents indicateurs de vente: chiffre d’affaire, KPIs, nombre de clients, nombre de transactions, analyses sur les différentes références…</a:t>
            </a:r>
            <a:endParaRPr dirty="0"/>
          </a:p>
        </p:txBody>
      </p:sp>
      <p:sp>
        <p:nvSpPr>
          <p:cNvPr id="972" name="Google Shape;972;p33"/>
          <p:cNvSpPr txBox="1">
            <a:spLocks noGrp="1"/>
          </p:cNvSpPr>
          <p:nvPr>
            <p:ph type="subTitle" idx="1"/>
          </p:nvPr>
        </p:nvSpPr>
        <p:spPr>
          <a:xfrm>
            <a:off x="1290763" y="2303975"/>
            <a:ext cx="29076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Analyses des indicateurs de ventes</a:t>
            </a:r>
            <a:endParaRPr dirty="0"/>
          </a:p>
        </p:txBody>
      </p:sp>
      <p:sp>
        <p:nvSpPr>
          <p:cNvPr id="973" name="Google Shape;973;p33"/>
          <p:cNvSpPr txBox="1">
            <a:spLocks noGrp="1"/>
          </p:cNvSpPr>
          <p:nvPr>
            <p:ph type="subTitle" idx="2"/>
          </p:nvPr>
        </p:nvSpPr>
        <p:spPr>
          <a:xfrm>
            <a:off x="4945644" y="2061084"/>
            <a:ext cx="29076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Analyse des corrélations</a:t>
            </a:r>
            <a:endParaRPr dirty="0"/>
          </a:p>
        </p:txBody>
      </p:sp>
      <p:sp>
        <p:nvSpPr>
          <p:cNvPr id="974" name="Google Shape;974;p33"/>
          <p:cNvSpPr txBox="1">
            <a:spLocks noGrp="1"/>
          </p:cNvSpPr>
          <p:nvPr>
            <p:ph type="subTitle" idx="4"/>
          </p:nvPr>
        </p:nvSpPr>
        <p:spPr>
          <a:xfrm>
            <a:off x="4945644" y="2372874"/>
            <a:ext cx="2907600" cy="12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Analyse ciblée sur les clients, comprendre le comportement des clients en ligne et comparer avec la connaissance acquise des librairies physiques</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grpSp>
        <p:nvGrpSpPr>
          <p:cNvPr id="986" name="Google Shape;986;p33"/>
          <p:cNvGrpSpPr/>
          <p:nvPr/>
        </p:nvGrpSpPr>
        <p:grpSpPr>
          <a:xfrm>
            <a:off x="2551842" y="1696491"/>
            <a:ext cx="359565" cy="358094"/>
            <a:chOff x="4160817" y="1939046"/>
            <a:chExt cx="359565" cy="358094"/>
          </a:xfrm>
        </p:grpSpPr>
        <p:sp>
          <p:nvSpPr>
            <p:cNvPr id="987" name="Google Shape;987;p33"/>
            <p:cNvSpPr/>
            <p:nvPr/>
          </p:nvSpPr>
          <p:spPr>
            <a:xfrm>
              <a:off x="4160817" y="2149883"/>
              <a:ext cx="65077" cy="147257"/>
            </a:xfrm>
            <a:custGeom>
              <a:avLst/>
              <a:gdLst/>
              <a:ahLst/>
              <a:cxnLst/>
              <a:rect l="l" t="t" r="r" b="b"/>
              <a:pathLst>
                <a:path w="2477" h="5605" extrusionOk="0">
                  <a:moveTo>
                    <a:pt x="354" y="0"/>
                  </a:moveTo>
                  <a:cubicBezTo>
                    <a:pt x="160" y="0"/>
                    <a:pt x="1" y="160"/>
                    <a:pt x="1" y="354"/>
                  </a:cubicBezTo>
                  <a:lnTo>
                    <a:pt x="1" y="5605"/>
                  </a:lnTo>
                  <a:lnTo>
                    <a:pt x="2477" y="5605"/>
                  </a:lnTo>
                  <a:lnTo>
                    <a:pt x="2477" y="354"/>
                  </a:lnTo>
                  <a:cubicBezTo>
                    <a:pt x="2477" y="160"/>
                    <a:pt x="2310" y="0"/>
                    <a:pt x="21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3"/>
            <p:cNvSpPr/>
            <p:nvPr/>
          </p:nvSpPr>
          <p:spPr>
            <a:xfrm>
              <a:off x="4160817" y="2149883"/>
              <a:ext cx="31002" cy="147257"/>
            </a:xfrm>
            <a:custGeom>
              <a:avLst/>
              <a:gdLst/>
              <a:ahLst/>
              <a:cxnLst/>
              <a:rect l="l" t="t" r="r" b="b"/>
              <a:pathLst>
                <a:path w="1180" h="5605" extrusionOk="0">
                  <a:moveTo>
                    <a:pt x="354" y="0"/>
                  </a:moveTo>
                  <a:cubicBezTo>
                    <a:pt x="160" y="0"/>
                    <a:pt x="1" y="160"/>
                    <a:pt x="1" y="354"/>
                  </a:cubicBezTo>
                  <a:lnTo>
                    <a:pt x="1" y="5605"/>
                  </a:lnTo>
                  <a:lnTo>
                    <a:pt x="826" y="5605"/>
                  </a:lnTo>
                  <a:lnTo>
                    <a:pt x="826" y="354"/>
                  </a:lnTo>
                  <a:cubicBezTo>
                    <a:pt x="826" y="160"/>
                    <a:pt x="986" y="0"/>
                    <a:pt x="1180" y="0"/>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3"/>
            <p:cNvSpPr/>
            <p:nvPr/>
          </p:nvSpPr>
          <p:spPr>
            <a:xfrm>
              <a:off x="4259050" y="2113627"/>
              <a:ext cx="65077" cy="183513"/>
            </a:xfrm>
            <a:custGeom>
              <a:avLst/>
              <a:gdLst/>
              <a:ahLst/>
              <a:cxnLst/>
              <a:rect l="l" t="t" r="r" b="b"/>
              <a:pathLst>
                <a:path w="2477" h="6985" extrusionOk="0">
                  <a:moveTo>
                    <a:pt x="354" y="0"/>
                  </a:moveTo>
                  <a:cubicBezTo>
                    <a:pt x="160" y="0"/>
                    <a:pt x="0" y="153"/>
                    <a:pt x="0" y="354"/>
                  </a:cubicBezTo>
                  <a:lnTo>
                    <a:pt x="0" y="6985"/>
                  </a:lnTo>
                  <a:lnTo>
                    <a:pt x="2476" y="6985"/>
                  </a:lnTo>
                  <a:lnTo>
                    <a:pt x="2476" y="354"/>
                  </a:lnTo>
                  <a:cubicBezTo>
                    <a:pt x="2476" y="153"/>
                    <a:pt x="2317" y="0"/>
                    <a:pt x="21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3"/>
            <p:cNvSpPr/>
            <p:nvPr/>
          </p:nvSpPr>
          <p:spPr>
            <a:xfrm>
              <a:off x="4259050" y="2113627"/>
              <a:ext cx="31002" cy="183513"/>
            </a:xfrm>
            <a:custGeom>
              <a:avLst/>
              <a:gdLst/>
              <a:ahLst/>
              <a:cxnLst/>
              <a:rect l="l" t="t" r="r" b="b"/>
              <a:pathLst>
                <a:path w="1180" h="6985" extrusionOk="0">
                  <a:moveTo>
                    <a:pt x="354" y="0"/>
                  </a:moveTo>
                  <a:cubicBezTo>
                    <a:pt x="160" y="0"/>
                    <a:pt x="0" y="153"/>
                    <a:pt x="0" y="354"/>
                  </a:cubicBezTo>
                  <a:lnTo>
                    <a:pt x="0" y="6985"/>
                  </a:lnTo>
                  <a:lnTo>
                    <a:pt x="826" y="6985"/>
                  </a:lnTo>
                  <a:lnTo>
                    <a:pt x="826" y="354"/>
                  </a:lnTo>
                  <a:cubicBezTo>
                    <a:pt x="826" y="153"/>
                    <a:pt x="985" y="0"/>
                    <a:pt x="1179" y="0"/>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3"/>
            <p:cNvSpPr/>
            <p:nvPr/>
          </p:nvSpPr>
          <p:spPr>
            <a:xfrm>
              <a:off x="4357257" y="2077161"/>
              <a:ext cx="64919" cy="219980"/>
            </a:xfrm>
            <a:custGeom>
              <a:avLst/>
              <a:gdLst/>
              <a:ahLst/>
              <a:cxnLst/>
              <a:rect l="l" t="t" r="r" b="b"/>
              <a:pathLst>
                <a:path w="2471" h="8373" extrusionOk="0">
                  <a:moveTo>
                    <a:pt x="355" y="1"/>
                  </a:moveTo>
                  <a:cubicBezTo>
                    <a:pt x="153" y="1"/>
                    <a:pt x="1" y="160"/>
                    <a:pt x="1" y="355"/>
                  </a:cubicBezTo>
                  <a:lnTo>
                    <a:pt x="1" y="8373"/>
                  </a:lnTo>
                  <a:lnTo>
                    <a:pt x="2470" y="8373"/>
                  </a:lnTo>
                  <a:lnTo>
                    <a:pt x="2470" y="355"/>
                  </a:lnTo>
                  <a:cubicBezTo>
                    <a:pt x="2470" y="160"/>
                    <a:pt x="2311" y="1"/>
                    <a:pt x="2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3"/>
            <p:cNvSpPr/>
            <p:nvPr/>
          </p:nvSpPr>
          <p:spPr>
            <a:xfrm>
              <a:off x="4357257" y="2077161"/>
              <a:ext cx="31002" cy="219980"/>
            </a:xfrm>
            <a:custGeom>
              <a:avLst/>
              <a:gdLst/>
              <a:ahLst/>
              <a:cxnLst/>
              <a:rect l="l" t="t" r="r" b="b"/>
              <a:pathLst>
                <a:path w="1180" h="8373" extrusionOk="0">
                  <a:moveTo>
                    <a:pt x="355" y="1"/>
                  </a:moveTo>
                  <a:cubicBezTo>
                    <a:pt x="153" y="1"/>
                    <a:pt x="1" y="160"/>
                    <a:pt x="1" y="355"/>
                  </a:cubicBezTo>
                  <a:lnTo>
                    <a:pt x="1" y="8373"/>
                  </a:lnTo>
                  <a:lnTo>
                    <a:pt x="826" y="8373"/>
                  </a:lnTo>
                  <a:lnTo>
                    <a:pt x="826" y="355"/>
                  </a:lnTo>
                  <a:cubicBezTo>
                    <a:pt x="826" y="160"/>
                    <a:pt x="986" y="1"/>
                    <a:pt x="1180" y="1"/>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3"/>
            <p:cNvSpPr/>
            <p:nvPr/>
          </p:nvSpPr>
          <p:spPr>
            <a:xfrm>
              <a:off x="4455489" y="2040721"/>
              <a:ext cx="64893" cy="256420"/>
            </a:xfrm>
            <a:custGeom>
              <a:avLst/>
              <a:gdLst/>
              <a:ahLst/>
              <a:cxnLst/>
              <a:rect l="l" t="t" r="r" b="b"/>
              <a:pathLst>
                <a:path w="2470" h="9760" extrusionOk="0">
                  <a:moveTo>
                    <a:pt x="354" y="1"/>
                  </a:moveTo>
                  <a:cubicBezTo>
                    <a:pt x="153" y="1"/>
                    <a:pt x="0" y="160"/>
                    <a:pt x="0" y="354"/>
                  </a:cubicBezTo>
                  <a:lnTo>
                    <a:pt x="0" y="9760"/>
                  </a:lnTo>
                  <a:lnTo>
                    <a:pt x="2470" y="9760"/>
                  </a:lnTo>
                  <a:lnTo>
                    <a:pt x="2470" y="354"/>
                  </a:lnTo>
                  <a:cubicBezTo>
                    <a:pt x="2470" y="160"/>
                    <a:pt x="2310" y="1"/>
                    <a:pt x="21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3"/>
            <p:cNvSpPr/>
            <p:nvPr/>
          </p:nvSpPr>
          <p:spPr>
            <a:xfrm>
              <a:off x="4455489" y="2040721"/>
              <a:ext cx="31002" cy="256420"/>
            </a:xfrm>
            <a:custGeom>
              <a:avLst/>
              <a:gdLst/>
              <a:ahLst/>
              <a:cxnLst/>
              <a:rect l="l" t="t" r="r" b="b"/>
              <a:pathLst>
                <a:path w="1180" h="9760" extrusionOk="0">
                  <a:moveTo>
                    <a:pt x="354" y="1"/>
                  </a:moveTo>
                  <a:cubicBezTo>
                    <a:pt x="153" y="1"/>
                    <a:pt x="0" y="160"/>
                    <a:pt x="0" y="354"/>
                  </a:cubicBezTo>
                  <a:lnTo>
                    <a:pt x="0" y="9760"/>
                  </a:lnTo>
                  <a:lnTo>
                    <a:pt x="826" y="9760"/>
                  </a:lnTo>
                  <a:lnTo>
                    <a:pt x="826" y="354"/>
                  </a:lnTo>
                  <a:cubicBezTo>
                    <a:pt x="826" y="160"/>
                    <a:pt x="978" y="1"/>
                    <a:pt x="1180" y="1"/>
                  </a:cubicBezTo>
                  <a:close/>
                </a:path>
              </a:pathLst>
            </a:custGeom>
            <a:solidFill>
              <a:srgbClr val="0D0D0D">
                <a:alpha val="20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3"/>
            <p:cNvSpPr/>
            <p:nvPr/>
          </p:nvSpPr>
          <p:spPr>
            <a:xfrm>
              <a:off x="4176502" y="1939046"/>
              <a:ext cx="333687" cy="134699"/>
            </a:xfrm>
            <a:custGeom>
              <a:avLst/>
              <a:gdLst/>
              <a:ahLst/>
              <a:cxnLst/>
              <a:rect l="l" t="t" r="r" b="b"/>
              <a:pathLst>
                <a:path w="12701" h="5127" extrusionOk="0">
                  <a:moveTo>
                    <a:pt x="10208" y="0"/>
                  </a:moveTo>
                  <a:cubicBezTo>
                    <a:pt x="10033" y="0"/>
                    <a:pt x="9921" y="204"/>
                    <a:pt x="10030" y="354"/>
                  </a:cubicBezTo>
                  <a:lnTo>
                    <a:pt x="10391" y="874"/>
                  </a:lnTo>
                  <a:cubicBezTo>
                    <a:pt x="9177" y="1603"/>
                    <a:pt x="5292" y="3649"/>
                    <a:pt x="0" y="3649"/>
                  </a:cubicBezTo>
                  <a:lnTo>
                    <a:pt x="0" y="5126"/>
                  </a:lnTo>
                  <a:cubicBezTo>
                    <a:pt x="2879" y="5112"/>
                    <a:pt x="5729" y="4557"/>
                    <a:pt x="8400" y="3489"/>
                  </a:cubicBezTo>
                  <a:cubicBezTo>
                    <a:pt x="9378" y="3101"/>
                    <a:pt x="10328" y="2636"/>
                    <a:pt x="11237" y="2088"/>
                  </a:cubicBezTo>
                  <a:lnTo>
                    <a:pt x="11556" y="2553"/>
                  </a:lnTo>
                  <a:cubicBezTo>
                    <a:pt x="11601" y="2616"/>
                    <a:pt x="11670" y="2646"/>
                    <a:pt x="11739" y="2646"/>
                  </a:cubicBezTo>
                  <a:cubicBezTo>
                    <a:pt x="11830" y="2646"/>
                    <a:pt x="11920" y="2593"/>
                    <a:pt x="11951" y="2490"/>
                  </a:cubicBezTo>
                  <a:lnTo>
                    <a:pt x="12659" y="375"/>
                  </a:lnTo>
                  <a:cubicBezTo>
                    <a:pt x="12700" y="229"/>
                    <a:pt x="12603" y="84"/>
                    <a:pt x="12451" y="84"/>
                  </a:cubicBezTo>
                  <a:lnTo>
                    <a:pt x="10217" y="0"/>
                  </a:lnTo>
                  <a:cubicBezTo>
                    <a:pt x="10214" y="0"/>
                    <a:pt x="10211" y="0"/>
                    <a:pt x="10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5775;p60">
            <a:extLst>
              <a:ext uri="{FF2B5EF4-FFF2-40B4-BE49-F238E27FC236}">
                <a16:creationId xmlns:a16="http://schemas.microsoft.com/office/drawing/2014/main" id="{1178AAAC-1A5E-F730-9A8F-2E749887ECF6}"/>
              </a:ext>
            </a:extLst>
          </p:cNvPr>
          <p:cNvGrpSpPr/>
          <p:nvPr/>
        </p:nvGrpSpPr>
        <p:grpSpPr>
          <a:xfrm>
            <a:off x="6216350" y="1726126"/>
            <a:ext cx="342620" cy="328459"/>
            <a:chOff x="7421488" y="2318518"/>
            <a:chExt cx="342620" cy="328459"/>
          </a:xfrm>
        </p:grpSpPr>
        <p:sp>
          <p:nvSpPr>
            <p:cNvPr id="16" name="Google Shape;5776;p60">
              <a:extLst>
                <a:ext uri="{FF2B5EF4-FFF2-40B4-BE49-F238E27FC236}">
                  <a16:creationId xmlns:a16="http://schemas.microsoft.com/office/drawing/2014/main" id="{B841324F-0640-E6A3-77E2-BCD3A43FBB69}"/>
                </a:ext>
              </a:extLst>
            </p:cNvPr>
            <p:cNvSpPr/>
            <p:nvPr/>
          </p:nvSpPr>
          <p:spPr>
            <a:xfrm>
              <a:off x="7531754" y="2515641"/>
              <a:ext cx="9117" cy="18969"/>
            </a:xfrm>
            <a:custGeom>
              <a:avLst/>
              <a:gdLst/>
              <a:ahLst/>
              <a:cxnLst/>
              <a:rect l="l" t="t" r="r" b="b"/>
              <a:pathLst>
                <a:path w="347" h="722" extrusionOk="0">
                  <a:moveTo>
                    <a:pt x="305" y="1"/>
                  </a:moveTo>
                  <a:lnTo>
                    <a:pt x="0" y="299"/>
                  </a:lnTo>
                  <a:cubicBezTo>
                    <a:pt x="104" y="451"/>
                    <a:pt x="222" y="590"/>
                    <a:pt x="347" y="722"/>
                  </a:cubicBezTo>
                  <a:cubicBezTo>
                    <a:pt x="319" y="479"/>
                    <a:pt x="305" y="236"/>
                    <a:pt x="305" y="1"/>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77;p60">
              <a:extLst>
                <a:ext uri="{FF2B5EF4-FFF2-40B4-BE49-F238E27FC236}">
                  <a16:creationId xmlns:a16="http://schemas.microsoft.com/office/drawing/2014/main" id="{719EAB82-5820-4C50-995F-E40BBBC100B9}"/>
                </a:ext>
              </a:extLst>
            </p:cNvPr>
            <p:cNvSpPr/>
            <p:nvPr/>
          </p:nvSpPr>
          <p:spPr>
            <a:xfrm>
              <a:off x="7540844" y="2339983"/>
              <a:ext cx="223264" cy="234902"/>
            </a:xfrm>
            <a:custGeom>
              <a:avLst/>
              <a:gdLst/>
              <a:ahLst/>
              <a:cxnLst/>
              <a:rect l="l" t="t" r="r" b="b"/>
              <a:pathLst>
                <a:path w="8498" h="8941" extrusionOk="0">
                  <a:moveTo>
                    <a:pt x="7409" y="0"/>
                  </a:moveTo>
                  <a:cubicBezTo>
                    <a:pt x="7409" y="0"/>
                    <a:pt x="7721" y="2081"/>
                    <a:pt x="6625" y="3170"/>
                  </a:cubicBezTo>
                  <a:lnTo>
                    <a:pt x="3178" y="6631"/>
                  </a:lnTo>
                  <a:cubicBezTo>
                    <a:pt x="2481" y="7323"/>
                    <a:pt x="1387" y="7449"/>
                    <a:pt x="681" y="7449"/>
                  </a:cubicBezTo>
                  <a:cubicBezTo>
                    <a:pt x="277" y="7449"/>
                    <a:pt x="1" y="7408"/>
                    <a:pt x="1" y="7408"/>
                  </a:cubicBezTo>
                  <a:lnTo>
                    <a:pt x="1" y="7408"/>
                  </a:lnTo>
                  <a:cubicBezTo>
                    <a:pt x="341" y="7748"/>
                    <a:pt x="764" y="7997"/>
                    <a:pt x="1236" y="8129"/>
                  </a:cubicBezTo>
                  <a:lnTo>
                    <a:pt x="2047" y="8941"/>
                  </a:lnTo>
                  <a:cubicBezTo>
                    <a:pt x="2734" y="8497"/>
                    <a:pt x="3372" y="7984"/>
                    <a:pt x="3955" y="7408"/>
                  </a:cubicBezTo>
                  <a:lnTo>
                    <a:pt x="7409" y="3947"/>
                  </a:lnTo>
                  <a:cubicBezTo>
                    <a:pt x="8498" y="2858"/>
                    <a:pt x="8498" y="1089"/>
                    <a:pt x="7409"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5778;p60">
              <a:extLst>
                <a:ext uri="{FF2B5EF4-FFF2-40B4-BE49-F238E27FC236}">
                  <a16:creationId xmlns:a16="http://schemas.microsoft.com/office/drawing/2014/main" id="{AA8CCC13-08C1-3464-9B82-3B4E91704606}"/>
                </a:ext>
              </a:extLst>
            </p:cNvPr>
            <p:cNvSpPr/>
            <p:nvPr/>
          </p:nvSpPr>
          <p:spPr>
            <a:xfrm>
              <a:off x="7520456" y="2318518"/>
              <a:ext cx="235270" cy="227756"/>
            </a:xfrm>
            <a:custGeom>
              <a:avLst/>
              <a:gdLst/>
              <a:ahLst/>
              <a:cxnLst/>
              <a:rect l="l" t="t" r="r" b="b"/>
              <a:pathLst>
                <a:path w="8955" h="8669" extrusionOk="0">
                  <a:moveTo>
                    <a:pt x="6211" y="1422"/>
                  </a:moveTo>
                  <a:cubicBezTo>
                    <a:pt x="6562" y="1422"/>
                    <a:pt x="6912" y="1556"/>
                    <a:pt x="7179" y="1823"/>
                  </a:cubicBezTo>
                  <a:cubicBezTo>
                    <a:pt x="7713" y="2357"/>
                    <a:pt x="7713" y="3224"/>
                    <a:pt x="7179" y="3765"/>
                  </a:cubicBezTo>
                  <a:lnTo>
                    <a:pt x="5445" y="5499"/>
                  </a:lnTo>
                  <a:lnTo>
                    <a:pt x="5077" y="5589"/>
                  </a:lnTo>
                  <a:lnTo>
                    <a:pt x="3822" y="7122"/>
                  </a:lnTo>
                  <a:lnTo>
                    <a:pt x="3725" y="7219"/>
                  </a:lnTo>
                  <a:cubicBezTo>
                    <a:pt x="3455" y="7496"/>
                    <a:pt x="3097" y="7635"/>
                    <a:pt x="2739" y="7635"/>
                  </a:cubicBezTo>
                  <a:cubicBezTo>
                    <a:pt x="2388" y="7635"/>
                    <a:pt x="2037" y="7501"/>
                    <a:pt x="1769" y="7233"/>
                  </a:cubicBezTo>
                  <a:cubicBezTo>
                    <a:pt x="1228" y="6692"/>
                    <a:pt x="1235" y="5811"/>
                    <a:pt x="1783" y="5277"/>
                  </a:cubicBezTo>
                  <a:lnTo>
                    <a:pt x="5237" y="1823"/>
                  </a:lnTo>
                  <a:cubicBezTo>
                    <a:pt x="5507" y="1556"/>
                    <a:pt x="5859" y="1422"/>
                    <a:pt x="6211" y="1422"/>
                  </a:cubicBezTo>
                  <a:close/>
                  <a:moveTo>
                    <a:pt x="6211" y="0"/>
                  </a:moveTo>
                  <a:cubicBezTo>
                    <a:pt x="5495" y="0"/>
                    <a:pt x="4779" y="273"/>
                    <a:pt x="4231" y="817"/>
                  </a:cubicBezTo>
                  <a:lnTo>
                    <a:pt x="777" y="4271"/>
                  </a:lnTo>
                  <a:lnTo>
                    <a:pt x="0" y="6678"/>
                  </a:lnTo>
                  <a:cubicBezTo>
                    <a:pt x="63" y="7080"/>
                    <a:pt x="208" y="7469"/>
                    <a:pt x="437" y="7809"/>
                  </a:cubicBezTo>
                  <a:lnTo>
                    <a:pt x="479" y="7767"/>
                  </a:lnTo>
                  <a:cubicBezTo>
                    <a:pt x="548" y="7941"/>
                    <a:pt x="652" y="8093"/>
                    <a:pt x="784" y="8225"/>
                  </a:cubicBezTo>
                  <a:cubicBezTo>
                    <a:pt x="1082" y="8523"/>
                    <a:pt x="1494" y="8668"/>
                    <a:pt x="1951" y="8668"/>
                  </a:cubicBezTo>
                  <a:cubicBezTo>
                    <a:pt x="2079" y="8668"/>
                    <a:pt x="2211" y="8657"/>
                    <a:pt x="2345" y="8634"/>
                  </a:cubicBezTo>
                  <a:cubicBezTo>
                    <a:pt x="2948" y="8523"/>
                    <a:pt x="3600" y="8183"/>
                    <a:pt x="4148" y="7642"/>
                  </a:cubicBezTo>
                  <a:lnTo>
                    <a:pt x="7602" y="4188"/>
                  </a:lnTo>
                  <a:cubicBezTo>
                    <a:pt x="8691" y="3092"/>
                    <a:pt x="8955" y="1587"/>
                    <a:pt x="8185" y="817"/>
                  </a:cubicBezTo>
                  <a:cubicBezTo>
                    <a:pt x="7640" y="273"/>
                    <a:pt x="6926" y="0"/>
                    <a:pt x="6211" y="0"/>
                  </a:cubicBezTo>
                  <a:close/>
                </a:path>
              </a:pathLst>
            </a:custGeom>
            <a:solidFill>
              <a:schemeClr val="accent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79;p60">
              <a:extLst>
                <a:ext uri="{FF2B5EF4-FFF2-40B4-BE49-F238E27FC236}">
                  <a16:creationId xmlns:a16="http://schemas.microsoft.com/office/drawing/2014/main" id="{8CF69394-B660-E48F-AFC9-7B0F00C11B3D}"/>
                </a:ext>
              </a:extLst>
            </p:cNvPr>
            <p:cNvSpPr/>
            <p:nvPr/>
          </p:nvSpPr>
          <p:spPr>
            <a:xfrm>
              <a:off x="7450283" y="2573598"/>
              <a:ext cx="152013" cy="73379"/>
            </a:xfrm>
            <a:custGeom>
              <a:avLst/>
              <a:gdLst/>
              <a:ahLst/>
              <a:cxnLst/>
              <a:rect l="l" t="t" r="r" b="b"/>
              <a:pathLst>
                <a:path w="5786" h="2793" extrusionOk="0">
                  <a:moveTo>
                    <a:pt x="4370" y="0"/>
                  </a:moveTo>
                  <a:lnTo>
                    <a:pt x="3171" y="1193"/>
                  </a:lnTo>
                  <a:cubicBezTo>
                    <a:pt x="2482" y="1886"/>
                    <a:pt x="1398" y="2013"/>
                    <a:pt x="693" y="2013"/>
                  </a:cubicBezTo>
                  <a:cubicBezTo>
                    <a:pt x="283" y="2013"/>
                    <a:pt x="1" y="1970"/>
                    <a:pt x="1" y="1970"/>
                  </a:cubicBezTo>
                  <a:lnTo>
                    <a:pt x="1" y="1970"/>
                  </a:lnTo>
                  <a:cubicBezTo>
                    <a:pt x="545" y="2518"/>
                    <a:pt x="1260" y="2792"/>
                    <a:pt x="1974" y="2792"/>
                  </a:cubicBezTo>
                  <a:cubicBezTo>
                    <a:pt x="2688" y="2792"/>
                    <a:pt x="3403" y="2518"/>
                    <a:pt x="3947" y="1970"/>
                  </a:cubicBezTo>
                  <a:lnTo>
                    <a:pt x="5785" y="139"/>
                  </a:lnTo>
                  <a:lnTo>
                    <a:pt x="4370" y="0"/>
                  </a:ln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780;p60">
              <a:extLst>
                <a:ext uri="{FF2B5EF4-FFF2-40B4-BE49-F238E27FC236}">
                  <a16:creationId xmlns:a16="http://schemas.microsoft.com/office/drawing/2014/main" id="{38FF96A0-5C04-4518-A2BE-953339F90FE3}"/>
                </a:ext>
              </a:extLst>
            </p:cNvPr>
            <p:cNvSpPr/>
            <p:nvPr/>
          </p:nvSpPr>
          <p:spPr>
            <a:xfrm>
              <a:off x="7565093" y="2530958"/>
              <a:ext cx="83310" cy="46713"/>
            </a:xfrm>
            <a:custGeom>
              <a:avLst/>
              <a:gdLst/>
              <a:ahLst/>
              <a:cxnLst/>
              <a:rect l="l" t="t" r="r" b="b"/>
              <a:pathLst>
                <a:path w="3171" h="1778" extrusionOk="0">
                  <a:moveTo>
                    <a:pt x="3170" y="0"/>
                  </a:moveTo>
                  <a:lnTo>
                    <a:pt x="3032" y="132"/>
                  </a:lnTo>
                  <a:cubicBezTo>
                    <a:pt x="2507" y="663"/>
                    <a:pt x="1792" y="953"/>
                    <a:pt x="1054" y="953"/>
                  </a:cubicBezTo>
                  <a:cubicBezTo>
                    <a:pt x="935" y="953"/>
                    <a:pt x="814" y="945"/>
                    <a:pt x="694" y="930"/>
                  </a:cubicBezTo>
                  <a:lnTo>
                    <a:pt x="0" y="1623"/>
                  </a:lnTo>
                  <a:cubicBezTo>
                    <a:pt x="346" y="1728"/>
                    <a:pt x="704" y="1777"/>
                    <a:pt x="1064" y="1777"/>
                  </a:cubicBezTo>
                  <a:cubicBezTo>
                    <a:pt x="1181" y="1777"/>
                    <a:pt x="1298" y="1772"/>
                    <a:pt x="1415" y="1762"/>
                  </a:cubicBezTo>
                  <a:lnTo>
                    <a:pt x="3032" y="139"/>
                  </a:lnTo>
                  <a:cubicBezTo>
                    <a:pt x="3080" y="97"/>
                    <a:pt x="3122" y="49"/>
                    <a:pt x="3170" y="0"/>
                  </a:cubicBezTo>
                  <a:close/>
                </a:path>
              </a:pathLst>
            </a:custGeom>
            <a:solidFill>
              <a:schemeClr val="accent1">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781;p60">
              <a:extLst>
                <a:ext uri="{FF2B5EF4-FFF2-40B4-BE49-F238E27FC236}">
                  <a16:creationId xmlns:a16="http://schemas.microsoft.com/office/drawing/2014/main" id="{211EB340-5B25-C8CA-DE3A-4D4A8101AE6B}"/>
                </a:ext>
              </a:extLst>
            </p:cNvPr>
            <p:cNvSpPr/>
            <p:nvPr/>
          </p:nvSpPr>
          <p:spPr>
            <a:xfrm>
              <a:off x="7421488" y="2409447"/>
              <a:ext cx="236558" cy="227599"/>
            </a:xfrm>
            <a:custGeom>
              <a:avLst/>
              <a:gdLst/>
              <a:ahLst/>
              <a:cxnLst/>
              <a:rect l="l" t="t" r="r" b="b"/>
              <a:pathLst>
                <a:path w="9004" h="8663" extrusionOk="0">
                  <a:moveTo>
                    <a:pt x="6524" y="0"/>
                  </a:moveTo>
                  <a:cubicBezTo>
                    <a:pt x="5810" y="0"/>
                    <a:pt x="5095" y="273"/>
                    <a:pt x="4551" y="817"/>
                  </a:cubicBezTo>
                  <a:lnTo>
                    <a:pt x="1097" y="4271"/>
                  </a:lnTo>
                  <a:cubicBezTo>
                    <a:pt x="1" y="5360"/>
                    <a:pt x="1" y="7129"/>
                    <a:pt x="1097" y="8225"/>
                  </a:cubicBezTo>
                  <a:cubicBezTo>
                    <a:pt x="1393" y="8521"/>
                    <a:pt x="1801" y="8663"/>
                    <a:pt x="2255" y="8663"/>
                  </a:cubicBezTo>
                  <a:cubicBezTo>
                    <a:pt x="2386" y="8663"/>
                    <a:pt x="2520" y="8651"/>
                    <a:pt x="2657" y="8627"/>
                  </a:cubicBezTo>
                  <a:cubicBezTo>
                    <a:pt x="3261" y="8523"/>
                    <a:pt x="3913" y="8183"/>
                    <a:pt x="4461" y="7642"/>
                  </a:cubicBezTo>
                  <a:lnTo>
                    <a:pt x="5779" y="6325"/>
                  </a:lnTo>
                  <a:cubicBezTo>
                    <a:pt x="5779" y="6325"/>
                    <a:pt x="5632" y="6119"/>
                    <a:pt x="5240" y="6119"/>
                  </a:cubicBezTo>
                  <a:cubicBezTo>
                    <a:pt x="5206" y="6119"/>
                    <a:pt x="5171" y="6120"/>
                    <a:pt x="5134" y="6123"/>
                  </a:cubicBezTo>
                  <a:lnTo>
                    <a:pt x="4045" y="7219"/>
                  </a:lnTo>
                  <a:cubicBezTo>
                    <a:pt x="3775" y="7496"/>
                    <a:pt x="3417" y="7635"/>
                    <a:pt x="3059" y="7635"/>
                  </a:cubicBezTo>
                  <a:cubicBezTo>
                    <a:pt x="2708" y="7635"/>
                    <a:pt x="2356" y="7501"/>
                    <a:pt x="2089" y="7233"/>
                  </a:cubicBezTo>
                  <a:cubicBezTo>
                    <a:pt x="1548" y="6692"/>
                    <a:pt x="1554" y="5811"/>
                    <a:pt x="2102" y="5277"/>
                  </a:cubicBezTo>
                  <a:lnTo>
                    <a:pt x="5557" y="1823"/>
                  </a:lnTo>
                  <a:cubicBezTo>
                    <a:pt x="5820" y="1559"/>
                    <a:pt x="6168" y="1427"/>
                    <a:pt x="6517" y="1427"/>
                  </a:cubicBezTo>
                  <a:cubicBezTo>
                    <a:pt x="6847" y="1427"/>
                    <a:pt x="7177" y="1545"/>
                    <a:pt x="7436" y="1781"/>
                  </a:cubicBezTo>
                  <a:cubicBezTo>
                    <a:pt x="7977" y="2274"/>
                    <a:pt x="8040" y="3099"/>
                    <a:pt x="7582" y="3661"/>
                  </a:cubicBezTo>
                  <a:lnTo>
                    <a:pt x="8914" y="2336"/>
                  </a:lnTo>
                  <a:cubicBezTo>
                    <a:pt x="9004" y="1740"/>
                    <a:pt x="8872" y="1192"/>
                    <a:pt x="8498" y="817"/>
                  </a:cubicBezTo>
                  <a:cubicBezTo>
                    <a:pt x="7953" y="273"/>
                    <a:pt x="7239" y="0"/>
                    <a:pt x="6524" y="0"/>
                  </a:cubicBezTo>
                  <a:close/>
                </a:path>
              </a:pathLst>
            </a:custGeom>
            <a:solidFill>
              <a:schemeClr val="accent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782;p60">
              <a:extLst>
                <a:ext uri="{FF2B5EF4-FFF2-40B4-BE49-F238E27FC236}">
                  <a16:creationId xmlns:a16="http://schemas.microsoft.com/office/drawing/2014/main" id="{3546809A-2004-AF23-A468-FDFF99EC118F}"/>
                </a:ext>
              </a:extLst>
            </p:cNvPr>
            <p:cNvSpPr/>
            <p:nvPr/>
          </p:nvSpPr>
          <p:spPr>
            <a:xfrm>
              <a:off x="7556161" y="2553368"/>
              <a:ext cx="36650" cy="22253"/>
            </a:xfrm>
            <a:custGeom>
              <a:avLst/>
              <a:gdLst/>
              <a:ahLst/>
              <a:cxnLst/>
              <a:rect l="l" t="t" r="r" b="b"/>
              <a:pathLst>
                <a:path w="1395" h="847" extrusionOk="0">
                  <a:moveTo>
                    <a:pt x="653" y="0"/>
                  </a:moveTo>
                  <a:lnTo>
                    <a:pt x="1" y="645"/>
                  </a:lnTo>
                  <a:cubicBezTo>
                    <a:pt x="209" y="736"/>
                    <a:pt x="431" y="798"/>
                    <a:pt x="646" y="847"/>
                  </a:cubicBezTo>
                  <a:lnTo>
                    <a:pt x="1395" y="104"/>
                  </a:lnTo>
                  <a:cubicBezTo>
                    <a:pt x="1145" y="104"/>
                    <a:pt x="895" y="70"/>
                    <a:pt x="653" y="0"/>
                  </a:cubicBezTo>
                  <a:close/>
                </a:path>
              </a:pathLst>
            </a:custGeom>
            <a:solidFill>
              <a:schemeClr val="accent1">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19D858EF-198D-BD15-C283-35CB09A8F135}"/>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2D3945D5-7A4B-E07B-FFF2-F92A71D60514}"/>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Lien entre l’âge des clients et la fréquence d’achat</a:t>
            </a:r>
            <a:endParaRPr dirty="0"/>
          </a:p>
        </p:txBody>
      </p:sp>
      <p:sp>
        <p:nvSpPr>
          <p:cNvPr id="7" name="Google Shape;1384;p44">
            <a:extLst>
              <a:ext uri="{FF2B5EF4-FFF2-40B4-BE49-F238E27FC236}">
                <a16:creationId xmlns:a16="http://schemas.microsoft.com/office/drawing/2014/main" id="{9BB6656D-C9F5-58DD-91DF-B42C970CE88F}"/>
              </a:ext>
            </a:extLst>
          </p:cNvPr>
          <p:cNvSpPr txBox="1"/>
          <p:nvPr/>
        </p:nvSpPr>
        <p:spPr>
          <a:xfrm>
            <a:off x="963803" y="1828801"/>
            <a:ext cx="3827027" cy="498621"/>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Kanit Medium"/>
                <a:ea typeface="Kanit Medium"/>
                <a:cs typeface="Kanit Medium"/>
                <a:sym typeface="Kanit Medium"/>
              </a:rPr>
              <a:t>Choix du test: Spearman</a:t>
            </a:r>
            <a:endParaRPr sz="1800" dirty="0">
              <a:solidFill>
                <a:schemeClr val="dk1"/>
              </a:solidFill>
              <a:latin typeface="Kanit Medium"/>
              <a:ea typeface="Kanit Medium"/>
              <a:cs typeface="Kanit Medium"/>
              <a:sym typeface="Kanit Medium"/>
            </a:endParaRPr>
          </a:p>
        </p:txBody>
      </p:sp>
      <p:sp>
        <p:nvSpPr>
          <p:cNvPr id="8" name="Google Shape;1385;p44">
            <a:extLst>
              <a:ext uri="{FF2B5EF4-FFF2-40B4-BE49-F238E27FC236}">
                <a16:creationId xmlns:a16="http://schemas.microsoft.com/office/drawing/2014/main" id="{6CD142F2-72BE-91A6-73C1-11378D4125F1}"/>
              </a:ext>
            </a:extLst>
          </p:cNvPr>
          <p:cNvSpPr txBox="1"/>
          <p:nvPr/>
        </p:nvSpPr>
        <p:spPr>
          <a:xfrm>
            <a:off x="963803" y="2310226"/>
            <a:ext cx="5304135"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Roboto"/>
                <a:ea typeface="Roboto"/>
                <a:cs typeface="Roboto"/>
                <a:sym typeface="Roboto"/>
              </a:rPr>
              <a:t>J'ai opté pour un test de corrélation non paramétrique : le test de Spearman. Ce dernier est adapté pour examiner une relation monotone entre deux variables, indépendamment de la forme de leur distribution.</a:t>
            </a:r>
            <a:endParaRPr sz="1200" dirty="0">
              <a:solidFill>
                <a:schemeClr val="dk1"/>
              </a:solidFill>
              <a:latin typeface="Roboto"/>
              <a:ea typeface="Roboto"/>
              <a:cs typeface="Roboto"/>
              <a:sym typeface="Roboto"/>
            </a:endParaRPr>
          </a:p>
        </p:txBody>
      </p:sp>
      <p:sp>
        <p:nvSpPr>
          <p:cNvPr id="9" name="Google Shape;1384;p44">
            <a:extLst>
              <a:ext uri="{FF2B5EF4-FFF2-40B4-BE49-F238E27FC236}">
                <a16:creationId xmlns:a16="http://schemas.microsoft.com/office/drawing/2014/main" id="{9C23E394-BA9A-ADDE-B7E4-D7A76DDC5744}"/>
              </a:ext>
            </a:extLst>
          </p:cNvPr>
          <p:cNvSpPr txBox="1"/>
          <p:nvPr/>
        </p:nvSpPr>
        <p:spPr>
          <a:xfrm>
            <a:off x="963803" y="3117358"/>
            <a:ext cx="2254800" cy="365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dk1"/>
                </a:solidFill>
                <a:latin typeface="Kanit Medium"/>
                <a:ea typeface="Kanit Medium"/>
                <a:cs typeface="Kanit Medium"/>
                <a:sym typeface="Kanit Medium"/>
              </a:rPr>
              <a:t>Résultats du test:</a:t>
            </a:r>
            <a:endParaRPr sz="1800" dirty="0">
              <a:solidFill>
                <a:schemeClr val="dk1"/>
              </a:solidFill>
              <a:latin typeface="Kanit Medium"/>
              <a:ea typeface="Kanit Medium"/>
              <a:cs typeface="Kanit Medium"/>
              <a:sym typeface="Kanit Medium"/>
            </a:endParaRPr>
          </a:p>
        </p:txBody>
      </p:sp>
      <p:sp>
        <p:nvSpPr>
          <p:cNvPr id="10" name="Google Shape;1385;p44">
            <a:extLst>
              <a:ext uri="{FF2B5EF4-FFF2-40B4-BE49-F238E27FC236}">
                <a16:creationId xmlns:a16="http://schemas.microsoft.com/office/drawing/2014/main" id="{79E4B28A-284D-0787-B7F2-3B984B9F0CE6}"/>
              </a:ext>
            </a:extLst>
          </p:cNvPr>
          <p:cNvSpPr txBox="1"/>
          <p:nvPr/>
        </p:nvSpPr>
        <p:spPr>
          <a:xfrm>
            <a:off x="963804" y="3384961"/>
            <a:ext cx="6382658" cy="145276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FR" sz="1200" dirty="0">
                <a:solidFill>
                  <a:schemeClr val="dk1"/>
                </a:solidFill>
                <a:latin typeface="Roboto"/>
                <a:ea typeface="Roboto"/>
                <a:cs typeface="Roboto"/>
                <a:sym typeface="Roboto"/>
              </a:rPr>
              <a:t>Coefficient de corrélation de Spearman : 0.2114 </a:t>
            </a:r>
          </a:p>
          <a:p>
            <a:pPr marL="0" lvl="0" indent="0" algn="l" rtl="0">
              <a:spcBef>
                <a:spcPts val="0"/>
              </a:spcBef>
              <a:spcAft>
                <a:spcPts val="0"/>
              </a:spcAft>
              <a:buNone/>
            </a:pPr>
            <a:endParaRPr lang="fr-FR" sz="1200" dirty="0">
              <a:solidFill>
                <a:schemeClr val="dk1"/>
              </a:solidFill>
              <a:latin typeface="Roboto"/>
              <a:ea typeface="Roboto"/>
              <a:cs typeface="Roboto"/>
              <a:sym typeface="Roboto"/>
            </a:endParaRPr>
          </a:p>
          <a:p>
            <a:pPr marL="0" lvl="0" indent="0" algn="l" rtl="0">
              <a:spcBef>
                <a:spcPts val="0"/>
              </a:spcBef>
              <a:spcAft>
                <a:spcPts val="0"/>
              </a:spcAft>
              <a:buNone/>
            </a:pPr>
            <a:r>
              <a:rPr lang="fr-FR" sz="1200" dirty="0">
                <a:solidFill>
                  <a:schemeClr val="dk1"/>
                </a:solidFill>
                <a:latin typeface="Roboto"/>
                <a:ea typeface="Roboto"/>
                <a:cs typeface="Roboto"/>
                <a:sym typeface="Roboto"/>
              </a:rPr>
              <a:t>p-value : 1.66e-87</a:t>
            </a:r>
          </a:p>
          <a:p>
            <a:pPr marL="0" lvl="0" indent="0" algn="l" rtl="0">
              <a:spcBef>
                <a:spcPts val="0"/>
              </a:spcBef>
              <a:spcAft>
                <a:spcPts val="0"/>
              </a:spcAft>
              <a:buNone/>
            </a:pPr>
            <a:endParaRPr lang="fr-FR" sz="1200" dirty="0">
              <a:solidFill>
                <a:schemeClr val="dk1"/>
              </a:solidFill>
              <a:latin typeface="Roboto"/>
              <a:ea typeface="Roboto"/>
              <a:cs typeface="Roboto"/>
              <a:sym typeface="Roboto"/>
            </a:endParaRPr>
          </a:p>
          <a:p>
            <a:pPr marL="0" lvl="0" indent="0" algn="l" rtl="0">
              <a:spcBef>
                <a:spcPts val="0"/>
              </a:spcBef>
              <a:spcAft>
                <a:spcPts val="0"/>
              </a:spcAft>
              <a:buNone/>
            </a:pPr>
            <a:r>
              <a:rPr lang="fr-FR" sz="1200" dirty="0">
                <a:solidFill>
                  <a:schemeClr val="dk1"/>
                </a:solidFill>
                <a:latin typeface="Roboto"/>
                <a:ea typeface="Roboto"/>
                <a:cs typeface="Roboto"/>
                <a:sym typeface="Roboto"/>
              </a:rPr>
              <a:t>L'âge a un effet significatif sur la fréquence d'achat des clients, mais d'autres facteurs pourraient également influencer ce comportement.</a:t>
            </a:r>
          </a:p>
        </p:txBody>
      </p:sp>
    </p:spTree>
    <p:extLst>
      <p:ext uri="{BB962C8B-B14F-4D97-AF65-F5344CB8AC3E}">
        <p14:creationId xmlns:p14="http://schemas.microsoft.com/office/powerpoint/2010/main" val="1951516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FD6953B8-1BF0-6C87-44E1-927257880D64}"/>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DAD9A84D-74BE-05BB-9864-FBD133C8F375}"/>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Lien entre l’âge des clients et la fréquence d’achat</a:t>
            </a:r>
            <a:endParaRPr dirty="0"/>
          </a:p>
        </p:txBody>
      </p:sp>
      <p:pic>
        <p:nvPicPr>
          <p:cNvPr id="3" name="Image 2" descr="Une image contenant texte, capture d’écran, ligne, Tracé&#10;&#10;Description générée automatiquement">
            <a:extLst>
              <a:ext uri="{FF2B5EF4-FFF2-40B4-BE49-F238E27FC236}">
                <a16:creationId xmlns:a16="http://schemas.microsoft.com/office/drawing/2014/main" id="{DE5767AD-51C3-8C2E-73C2-CC1A08E6FDBF}"/>
              </a:ext>
            </a:extLst>
          </p:cNvPr>
          <p:cNvPicPr>
            <a:picLocks noChangeAspect="1"/>
          </p:cNvPicPr>
          <p:nvPr/>
        </p:nvPicPr>
        <p:blipFill>
          <a:blip r:embed="rId3"/>
          <a:stretch>
            <a:fillRect/>
          </a:stretch>
        </p:blipFill>
        <p:spPr>
          <a:xfrm>
            <a:off x="1885639" y="1638300"/>
            <a:ext cx="5372722" cy="3205163"/>
          </a:xfrm>
          <a:prstGeom prst="rect">
            <a:avLst/>
          </a:prstGeom>
        </p:spPr>
      </p:pic>
    </p:spTree>
    <p:extLst>
      <p:ext uri="{BB962C8B-B14F-4D97-AF65-F5344CB8AC3E}">
        <p14:creationId xmlns:p14="http://schemas.microsoft.com/office/powerpoint/2010/main" val="4280742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grpSp>
        <p:nvGrpSpPr>
          <p:cNvPr id="1474" name="Google Shape;1474;p47"/>
          <p:cNvGrpSpPr/>
          <p:nvPr/>
        </p:nvGrpSpPr>
        <p:grpSpPr>
          <a:xfrm>
            <a:off x="2004965" y="1831937"/>
            <a:ext cx="1361438" cy="1027547"/>
            <a:chOff x="6264428" y="814155"/>
            <a:chExt cx="1735200" cy="1309645"/>
          </a:xfrm>
        </p:grpSpPr>
        <p:grpSp>
          <p:nvGrpSpPr>
            <p:cNvPr id="1475" name="Google Shape;1475;p47"/>
            <p:cNvGrpSpPr/>
            <p:nvPr/>
          </p:nvGrpSpPr>
          <p:grpSpPr>
            <a:xfrm>
              <a:off x="6766084" y="814155"/>
              <a:ext cx="731870" cy="241954"/>
              <a:chOff x="6908475" y="763225"/>
              <a:chExt cx="459775" cy="152000"/>
            </a:xfrm>
          </p:grpSpPr>
          <p:sp>
            <p:nvSpPr>
              <p:cNvPr id="1476" name="Google Shape;1476;p47"/>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7"/>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8" name="Google Shape;1478;p47"/>
            <p:cNvSpPr/>
            <p:nvPr/>
          </p:nvSpPr>
          <p:spPr>
            <a:xfrm>
              <a:off x="6264428" y="1056100"/>
              <a:ext cx="1735200" cy="1067700"/>
            </a:xfrm>
            <a:prstGeom prst="rect">
              <a:avLst/>
            </a:pr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9" name="Google Shape;1479;p47"/>
            <p:cNvGrpSpPr/>
            <p:nvPr/>
          </p:nvGrpSpPr>
          <p:grpSpPr>
            <a:xfrm flipH="1">
              <a:off x="6334465" y="1110708"/>
              <a:ext cx="1595100" cy="958500"/>
              <a:chOff x="2966928" y="2489233"/>
              <a:chExt cx="1595100" cy="958500"/>
            </a:xfrm>
          </p:grpSpPr>
          <p:sp>
            <p:nvSpPr>
              <p:cNvPr id="1480" name="Google Shape;1480;p47"/>
              <p:cNvSpPr/>
              <p:nvPr/>
            </p:nvSpPr>
            <p:spPr>
              <a:xfrm>
                <a:off x="2966928" y="2489233"/>
                <a:ext cx="1595100" cy="9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7"/>
              <p:cNvSpPr/>
              <p:nvPr/>
            </p:nvSpPr>
            <p:spPr>
              <a:xfrm>
                <a:off x="3068661" y="2882961"/>
                <a:ext cx="390300" cy="390300"/>
              </a:xfrm>
              <a:prstGeom prst="ellipse">
                <a:avLst/>
              </a:prstGeom>
              <a:solidFill>
                <a:schemeClr val="accent3"/>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7"/>
              <p:cNvSpPr/>
              <p:nvPr/>
            </p:nvSpPr>
            <p:spPr>
              <a:xfrm>
                <a:off x="3313792" y="2882961"/>
                <a:ext cx="390300" cy="390300"/>
              </a:xfrm>
              <a:prstGeom prst="ellipse">
                <a:avLst/>
              </a:prstGeom>
              <a:solidFill>
                <a:schemeClr val="accent3"/>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7"/>
              <p:cNvSpPr/>
              <p:nvPr/>
            </p:nvSpPr>
            <p:spPr>
              <a:xfrm>
                <a:off x="3191218" y="2663825"/>
                <a:ext cx="390300" cy="390300"/>
              </a:xfrm>
              <a:prstGeom prst="ellipse">
                <a:avLst/>
              </a:prstGeom>
              <a:solidFill>
                <a:schemeClr val="accent3"/>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4" name="Google Shape;1484;p47"/>
            <p:cNvGrpSpPr/>
            <p:nvPr/>
          </p:nvGrpSpPr>
          <p:grpSpPr>
            <a:xfrm>
              <a:off x="6416978" y="1279688"/>
              <a:ext cx="673901" cy="242191"/>
              <a:chOff x="8116750" y="2573743"/>
              <a:chExt cx="646800" cy="242191"/>
            </a:xfrm>
          </p:grpSpPr>
          <p:sp>
            <p:nvSpPr>
              <p:cNvPr id="1485" name="Google Shape;1485;p47"/>
              <p:cNvSpPr/>
              <p:nvPr/>
            </p:nvSpPr>
            <p:spPr>
              <a:xfrm>
                <a:off x="8116750" y="2573743"/>
                <a:ext cx="5709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7"/>
              <p:cNvSpPr/>
              <p:nvPr/>
            </p:nvSpPr>
            <p:spPr>
              <a:xfrm>
                <a:off x="8116750" y="2643294"/>
                <a:ext cx="3765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7"/>
              <p:cNvSpPr/>
              <p:nvPr/>
            </p:nvSpPr>
            <p:spPr>
              <a:xfrm>
                <a:off x="8116750" y="2712818"/>
                <a:ext cx="5112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7"/>
              <p:cNvSpPr/>
              <p:nvPr/>
            </p:nvSpPr>
            <p:spPr>
              <a:xfrm>
                <a:off x="8116750" y="27823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9" name="Google Shape;1489;p47"/>
            <p:cNvSpPr/>
            <p:nvPr/>
          </p:nvSpPr>
          <p:spPr>
            <a:xfrm>
              <a:off x="6420675" y="1581963"/>
              <a:ext cx="666526" cy="318238"/>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0" name="Google Shape;1490;p47"/>
          <p:cNvGrpSpPr/>
          <p:nvPr/>
        </p:nvGrpSpPr>
        <p:grpSpPr>
          <a:xfrm>
            <a:off x="1568263" y="638605"/>
            <a:ext cx="1361438" cy="1027547"/>
            <a:chOff x="1352200" y="845480"/>
            <a:chExt cx="1735200" cy="1309645"/>
          </a:xfrm>
        </p:grpSpPr>
        <p:grpSp>
          <p:nvGrpSpPr>
            <p:cNvPr id="1491" name="Google Shape;1491;p47"/>
            <p:cNvGrpSpPr/>
            <p:nvPr/>
          </p:nvGrpSpPr>
          <p:grpSpPr>
            <a:xfrm>
              <a:off x="1853856" y="845480"/>
              <a:ext cx="731870" cy="241954"/>
              <a:chOff x="6908475" y="763225"/>
              <a:chExt cx="459775" cy="152000"/>
            </a:xfrm>
          </p:grpSpPr>
          <p:sp>
            <p:nvSpPr>
              <p:cNvPr id="1492" name="Google Shape;1492;p47"/>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7"/>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4" name="Google Shape;1494;p47"/>
            <p:cNvGrpSpPr/>
            <p:nvPr/>
          </p:nvGrpSpPr>
          <p:grpSpPr>
            <a:xfrm>
              <a:off x="1352200" y="1087425"/>
              <a:ext cx="1735200" cy="1067700"/>
              <a:chOff x="2896875" y="3464350"/>
              <a:chExt cx="1735200" cy="1067700"/>
            </a:xfrm>
          </p:grpSpPr>
          <p:sp>
            <p:nvSpPr>
              <p:cNvPr id="1495" name="Google Shape;1495;p47"/>
              <p:cNvSpPr/>
              <p:nvPr/>
            </p:nvSpPr>
            <p:spPr>
              <a:xfrm>
                <a:off x="2896875" y="3464350"/>
                <a:ext cx="1735200" cy="1067700"/>
              </a:xfrm>
              <a:prstGeom prst="rect">
                <a:avLst/>
              </a:prstGeom>
              <a:solidFill>
                <a:schemeClr val="accent3"/>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7"/>
              <p:cNvSpPr/>
              <p:nvPr/>
            </p:nvSpPr>
            <p:spPr>
              <a:xfrm>
                <a:off x="2966928" y="3523817"/>
                <a:ext cx="1595100" cy="958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7"/>
              <p:cNvSpPr/>
              <p:nvPr/>
            </p:nvSpPr>
            <p:spPr>
              <a:xfrm>
                <a:off x="3845728" y="3660025"/>
                <a:ext cx="268350" cy="686100"/>
              </a:xfrm>
              <a:prstGeom prst="flowChartCollat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7"/>
              <p:cNvSpPr/>
              <p:nvPr/>
            </p:nvSpPr>
            <p:spPr>
              <a:xfrm>
                <a:off x="4208578" y="3660025"/>
                <a:ext cx="268350" cy="686100"/>
              </a:xfrm>
              <a:prstGeom prst="flowChartCollat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9" name="Google Shape;1499;p47"/>
              <p:cNvGrpSpPr/>
              <p:nvPr/>
            </p:nvGrpSpPr>
            <p:grpSpPr>
              <a:xfrm>
                <a:off x="3049425" y="3672875"/>
                <a:ext cx="673901" cy="242191"/>
                <a:chOff x="8116750" y="2573743"/>
                <a:chExt cx="646800" cy="242191"/>
              </a:xfrm>
            </p:grpSpPr>
            <p:sp>
              <p:nvSpPr>
                <p:cNvPr id="1500" name="Google Shape;1500;p47"/>
                <p:cNvSpPr/>
                <p:nvPr/>
              </p:nvSpPr>
              <p:spPr>
                <a:xfrm>
                  <a:off x="8116750" y="2573743"/>
                  <a:ext cx="5709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a:off x="8116750" y="2643294"/>
                  <a:ext cx="3765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7"/>
                <p:cNvSpPr/>
                <p:nvPr/>
              </p:nvSpPr>
              <p:spPr>
                <a:xfrm>
                  <a:off x="8116750" y="2712818"/>
                  <a:ext cx="5112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7"/>
                <p:cNvSpPr/>
                <p:nvPr/>
              </p:nvSpPr>
              <p:spPr>
                <a:xfrm>
                  <a:off x="8116750" y="27823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4" name="Google Shape;1504;p47"/>
              <p:cNvSpPr/>
              <p:nvPr/>
            </p:nvSpPr>
            <p:spPr>
              <a:xfrm>
                <a:off x="3049525" y="3964950"/>
                <a:ext cx="673800" cy="3813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5" name="Google Shape;1505;p47"/>
          <p:cNvSpPr txBox="1">
            <a:spLocks noGrp="1"/>
          </p:cNvSpPr>
          <p:nvPr>
            <p:ph type="subTitle" idx="1"/>
          </p:nvPr>
        </p:nvSpPr>
        <p:spPr>
          <a:xfrm>
            <a:off x="4549589" y="1609098"/>
            <a:ext cx="3879300" cy="141626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US" sz="2500" dirty="0">
              <a:solidFill>
                <a:schemeClr val="accent1"/>
              </a:solidFill>
              <a:latin typeface="Kanit Medium"/>
              <a:ea typeface="Kanit Medium"/>
              <a:cs typeface="Kanit Medium"/>
              <a:sym typeface="Kanit Medium"/>
            </a:endParaRPr>
          </a:p>
          <a:p>
            <a:pPr marL="0" lvl="0" indent="0" algn="ctr" rtl="0">
              <a:spcBef>
                <a:spcPts val="0"/>
              </a:spcBef>
              <a:spcAft>
                <a:spcPts val="0"/>
              </a:spcAft>
              <a:buNone/>
            </a:pPr>
            <a:r>
              <a:rPr lang="en-US" sz="2500" dirty="0" err="1">
                <a:solidFill>
                  <a:schemeClr val="accent1"/>
                </a:solidFill>
                <a:latin typeface="Kanit Medium"/>
                <a:ea typeface="Kanit Medium"/>
                <a:cs typeface="Kanit Medium"/>
                <a:sym typeface="Kanit Medium"/>
              </a:rPr>
              <a:t>Avez-vous</a:t>
            </a:r>
            <a:r>
              <a:rPr lang="en-US" sz="2500" dirty="0">
                <a:solidFill>
                  <a:schemeClr val="accent1"/>
                </a:solidFill>
                <a:latin typeface="Kanit Medium"/>
                <a:ea typeface="Kanit Medium"/>
                <a:cs typeface="Kanit Medium"/>
                <a:sym typeface="Kanit Medium"/>
              </a:rPr>
              <a:t> des questions?</a:t>
            </a:r>
          </a:p>
        </p:txBody>
      </p:sp>
      <p:sp>
        <p:nvSpPr>
          <p:cNvPr id="1506" name="Google Shape;1506;p47"/>
          <p:cNvSpPr txBox="1">
            <a:spLocks noGrp="1"/>
          </p:cNvSpPr>
          <p:nvPr>
            <p:ph type="ctrTitle"/>
          </p:nvPr>
        </p:nvSpPr>
        <p:spPr>
          <a:xfrm>
            <a:off x="4549500" y="885150"/>
            <a:ext cx="3879300" cy="105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Merci</a:t>
            </a:r>
            <a:endParaRPr dirty="0"/>
          </a:p>
        </p:txBody>
      </p:sp>
      <p:sp>
        <p:nvSpPr>
          <p:cNvPr id="1507" name="Google Shape;1507;p47"/>
          <p:cNvSpPr txBox="1"/>
          <p:nvPr/>
        </p:nvSpPr>
        <p:spPr>
          <a:xfrm>
            <a:off x="4549544" y="3823651"/>
            <a:ext cx="3879300" cy="43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1"/>
                </a:solidFill>
                <a:latin typeface="Roboto"/>
                <a:ea typeface="Roboto"/>
                <a:cs typeface="Roboto"/>
                <a:sym typeface="Roboto"/>
              </a:rPr>
              <a:t>Please keep this slide for attribution</a:t>
            </a:r>
            <a:endParaRPr sz="1000">
              <a:solidFill>
                <a:schemeClr val="dk1"/>
              </a:solidFill>
              <a:latin typeface="Roboto"/>
              <a:ea typeface="Roboto"/>
              <a:cs typeface="Roboto"/>
              <a:sym typeface="Roboto"/>
            </a:endParaRPr>
          </a:p>
        </p:txBody>
      </p:sp>
      <p:grpSp>
        <p:nvGrpSpPr>
          <p:cNvPr id="1527" name="Google Shape;1527;p47"/>
          <p:cNvGrpSpPr/>
          <p:nvPr/>
        </p:nvGrpSpPr>
        <p:grpSpPr>
          <a:xfrm>
            <a:off x="3048737" y="921103"/>
            <a:ext cx="997385" cy="965104"/>
            <a:chOff x="6739025" y="763225"/>
            <a:chExt cx="798675" cy="772825"/>
          </a:xfrm>
        </p:grpSpPr>
        <p:sp>
          <p:nvSpPr>
            <p:cNvPr id="1528" name="Google Shape;1528;p47"/>
            <p:cNvSpPr/>
            <p:nvPr/>
          </p:nvSpPr>
          <p:spPr>
            <a:xfrm>
              <a:off x="6908475" y="780700"/>
              <a:ext cx="459775" cy="134525"/>
            </a:xfrm>
            <a:custGeom>
              <a:avLst/>
              <a:gdLst/>
              <a:ahLst/>
              <a:cxnLst/>
              <a:rect l="l" t="t" r="r" b="b"/>
              <a:pathLst>
                <a:path w="18391" h="5381" fill="none" extrusionOk="0">
                  <a:moveTo>
                    <a:pt x="18390" y="5380"/>
                  </a:moveTo>
                  <a:lnTo>
                    <a:pt x="9211" y="0"/>
                  </a:lnTo>
                  <a:lnTo>
                    <a:pt x="1" y="5380"/>
                  </a:lnTo>
                </a:path>
              </a:pathLst>
            </a:custGeom>
            <a:noFill/>
            <a:ln w="987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7"/>
            <p:cNvSpPr/>
            <p:nvPr/>
          </p:nvSpPr>
          <p:spPr>
            <a:xfrm>
              <a:off x="7121250" y="763225"/>
              <a:ext cx="34225" cy="34225"/>
            </a:xfrm>
            <a:custGeom>
              <a:avLst/>
              <a:gdLst/>
              <a:ahLst/>
              <a:cxnLst/>
              <a:rect l="l" t="t" r="r" b="b"/>
              <a:pathLst>
                <a:path w="1369" h="1369" extrusionOk="0">
                  <a:moveTo>
                    <a:pt x="700" y="0"/>
                  </a:moveTo>
                  <a:cubicBezTo>
                    <a:pt x="305" y="0"/>
                    <a:pt x="1" y="304"/>
                    <a:pt x="1" y="699"/>
                  </a:cubicBezTo>
                  <a:cubicBezTo>
                    <a:pt x="1" y="1064"/>
                    <a:pt x="305" y="1368"/>
                    <a:pt x="700" y="1368"/>
                  </a:cubicBezTo>
                  <a:cubicBezTo>
                    <a:pt x="1065" y="1368"/>
                    <a:pt x="1369" y="1064"/>
                    <a:pt x="1369" y="699"/>
                  </a:cubicBezTo>
                  <a:cubicBezTo>
                    <a:pt x="1369" y="304"/>
                    <a:pt x="1065" y="0"/>
                    <a:pt x="7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7"/>
            <p:cNvSpPr/>
            <p:nvPr/>
          </p:nvSpPr>
          <p:spPr>
            <a:xfrm>
              <a:off x="6739025" y="900000"/>
              <a:ext cx="798675" cy="636050"/>
            </a:xfrm>
            <a:custGeom>
              <a:avLst/>
              <a:gdLst/>
              <a:ahLst/>
              <a:cxnLst/>
              <a:rect l="l" t="t" r="r" b="b"/>
              <a:pathLst>
                <a:path w="31947" h="25442" extrusionOk="0">
                  <a:moveTo>
                    <a:pt x="1" y="1"/>
                  </a:moveTo>
                  <a:lnTo>
                    <a:pt x="1" y="25442"/>
                  </a:lnTo>
                  <a:lnTo>
                    <a:pt x="31947" y="25442"/>
                  </a:lnTo>
                  <a:lnTo>
                    <a:pt x="31947" y="1"/>
                  </a:lnTo>
                  <a:close/>
                </a:path>
              </a:pathLst>
            </a:custGeom>
            <a:solidFill>
              <a:schemeClr val="accent4"/>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7"/>
            <p:cNvSpPr/>
            <p:nvPr/>
          </p:nvSpPr>
          <p:spPr>
            <a:xfrm>
              <a:off x="6761075" y="921275"/>
              <a:ext cx="754600" cy="592750"/>
            </a:xfrm>
            <a:custGeom>
              <a:avLst/>
              <a:gdLst/>
              <a:ahLst/>
              <a:cxnLst/>
              <a:rect l="l" t="t" r="r" b="b"/>
              <a:pathLst>
                <a:path w="30184" h="23710" extrusionOk="0">
                  <a:moveTo>
                    <a:pt x="0" y="1"/>
                  </a:moveTo>
                  <a:lnTo>
                    <a:pt x="0" y="23709"/>
                  </a:lnTo>
                  <a:lnTo>
                    <a:pt x="30183" y="23709"/>
                  </a:lnTo>
                  <a:lnTo>
                    <a:pt x="3018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7"/>
            <p:cNvSpPr/>
            <p:nvPr/>
          </p:nvSpPr>
          <p:spPr>
            <a:xfrm>
              <a:off x="6783875" y="950925"/>
              <a:ext cx="418725" cy="534225"/>
            </a:xfrm>
            <a:custGeom>
              <a:avLst/>
              <a:gdLst/>
              <a:ahLst/>
              <a:cxnLst/>
              <a:rect l="l" t="t" r="r" b="b"/>
              <a:pathLst>
                <a:path w="16749" h="21369" extrusionOk="0">
                  <a:moveTo>
                    <a:pt x="0" y="0"/>
                  </a:moveTo>
                  <a:lnTo>
                    <a:pt x="0" y="21368"/>
                  </a:lnTo>
                  <a:lnTo>
                    <a:pt x="16748" y="21368"/>
                  </a:lnTo>
                  <a:lnTo>
                    <a:pt x="1674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7"/>
            <p:cNvSpPr/>
            <p:nvPr/>
          </p:nvSpPr>
          <p:spPr>
            <a:xfrm>
              <a:off x="7277800" y="1283750"/>
              <a:ext cx="189225" cy="12175"/>
            </a:xfrm>
            <a:custGeom>
              <a:avLst/>
              <a:gdLst/>
              <a:ahLst/>
              <a:cxnLst/>
              <a:rect l="l" t="t" r="r" b="b"/>
              <a:pathLst>
                <a:path w="7569" h="487" fill="none" extrusionOk="0">
                  <a:moveTo>
                    <a:pt x="7569" y="487"/>
                  </a:moveTo>
                  <a:lnTo>
                    <a:pt x="7265" y="183"/>
                  </a:lnTo>
                  <a:cubicBezTo>
                    <a:pt x="7083" y="0"/>
                    <a:pt x="6809" y="0"/>
                    <a:pt x="6627" y="183"/>
                  </a:cubicBezTo>
                  <a:lnTo>
                    <a:pt x="6627" y="183"/>
                  </a:lnTo>
                  <a:cubicBezTo>
                    <a:pt x="6444" y="365"/>
                    <a:pt x="6171" y="365"/>
                    <a:pt x="5988" y="183"/>
                  </a:cubicBezTo>
                  <a:lnTo>
                    <a:pt x="5988" y="183"/>
                  </a:lnTo>
                  <a:cubicBezTo>
                    <a:pt x="5836" y="0"/>
                    <a:pt x="5532" y="0"/>
                    <a:pt x="5380" y="183"/>
                  </a:cubicBezTo>
                  <a:lnTo>
                    <a:pt x="5380" y="183"/>
                  </a:lnTo>
                  <a:cubicBezTo>
                    <a:pt x="5198" y="365"/>
                    <a:pt x="4924" y="365"/>
                    <a:pt x="4742" y="183"/>
                  </a:cubicBezTo>
                  <a:lnTo>
                    <a:pt x="4742" y="183"/>
                  </a:lnTo>
                  <a:cubicBezTo>
                    <a:pt x="4560" y="0"/>
                    <a:pt x="4286" y="0"/>
                    <a:pt x="4104" y="183"/>
                  </a:cubicBezTo>
                  <a:lnTo>
                    <a:pt x="4104" y="183"/>
                  </a:lnTo>
                  <a:cubicBezTo>
                    <a:pt x="3921" y="365"/>
                    <a:pt x="3648" y="365"/>
                    <a:pt x="3465" y="183"/>
                  </a:cubicBezTo>
                  <a:lnTo>
                    <a:pt x="3465" y="183"/>
                  </a:lnTo>
                  <a:cubicBezTo>
                    <a:pt x="3313" y="0"/>
                    <a:pt x="3009" y="0"/>
                    <a:pt x="2858" y="183"/>
                  </a:cubicBezTo>
                  <a:lnTo>
                    <a:pt x="2858" y="183"/>
                  </a:lnTo>
                  <a:cubicBezTo>
                    <a:pt x="2675" y="365"/>
                    <a:pt x="2402" y="365"/>
                    <a:pt x="2219" y="183"/>
                  </a:cubicBezTo>
                  <a:lnTo>
                    <a:pt x="2219" y="183"/>
                  </a:lnTo>
                  <a:cubicBezTo>
                    <a:pt x="2037" y="0"/>
                    <a:pt x="1763" y="0"/>
                    <a:pt x="1581" y="183"/>
                  </a:cubicBezTo>
                  <a:lnTo>
                    <a:pt x="1581" y="183"/>
                  </a:lnTo>
                  <a:cubicBezTo>
                    <a:pt x="1399" y="365"/>
                    <a:pt x="1125" y="365"/>
                    <a:pt x="943" y="183"/>
                  </a:cubicBezTo>
                  <a:lnTo>
                    <a:pt x="943" y="183"/>
                  </a:lnTo>
                  <a:cubicBezTo>
                    <a:pt x="791" y="0"/>
                    <a:pt x="487" y="0"/>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7"/>
            <p:cNvSpPr/>
            <p:nvPr/>
          </p:nvSpPr>
          <p:spPr>
            <a:xfrm>
              <a:off x="7277800" y="1314150"/>
              <a:ext cx="189225" cy="12175"/>
            </a:xfrm>
            <a:custGeom>
              <a:avLst/>
              <a:gdLst/>
              <a:ahLst/>
              <a:cxnLst/>
              <a:rect l="l" t="t" r="r" b="b"/>
              <a:pathLst>
                <a:path w="7569" h="487" fill="none" extrusionOk="0">
                  <a:moveTo>
                    <a:pt x="7569" y="486"/>
                  </a:moveTo>
                  <a:lnTo>
                    <a:pt x="7265" y="182"/>
                  </a:lnTo>
                  <a:cubicBezTo>
                    <a:pt x="7083" y="0"/>
                    <a:pt x="6809" y="0"/>
                    <a:pt x="6627" y="182"/>
                  </a:cubicBezTo>
                  <a:lnTo>
                    <a:pt x="6627" y="182"/>
                  </a:lnTo>
                  <a:cubicBezTo>
                    <a:pt x="6444" y="365"/>
                    <a:pt x="6171" y="365"/>
                    <a:pt x="5988" y="182"/>
                  </a:cubicBezTo>
                  <a:lnTo>
                    <a:pt x="5988" y="182"/>
                  </a:lnTo>
                  <a:cubicBezTo>
                    <a:pt x="5836" y="0"/>
                    <a:pt x="5532" y="0"/>
                    <a:pt x="5380" y="182"/>
                  </a:cubicBezTo>
                  <a:lnTo>
                    <a:pt x="5380" y="182"/>
                  </a:lnTo>
                  <a:cubicBezTo>
                    <a:pt x="5198" y="365"/>
                    <a:pt x="4924" y="365"/>
                    <a:pt x="4742" y="182"/>
                  </a:cubicBezTo>
                  <a:lnTo>
                    <a:pt x="4742" y="182"/>
                  </a:lnTo>
                  <a:cubicBezTo>
                    <a:pt x="4560" y="0"/>
                    <a:pt x="4286" y="0"/>
                    <a:pt x="4104" y="182"/>
                  </a:cubicBezTo>
                  <a:lnTo>
                    <a:pt x="4104" y="182"/>
                  </a:lnTo>
                  <a:cubicBezTo>
                    <a:pt x="3921" y="365"/>
                    <a:pt x="3648" y="365"/>
                    <a:pt x="3465" y="182"/>
                  </a:cubicBezTo>
                  <a:lnTo>
                    <a:pt x="3465" y="182"/>
                  </a:lnTo>
                  <a:cubicBezTo>
                    <a:pt x="3313" y="0"/>
                    <a:pt x="3009" y="0"/>
                    <a:pt x="2858" y="182"/>
                  </a:cubicBezTo>
                  <a:lnTo>
                    <a:pt x="2858" y="182"/>
                  </a:lnTo>
                  <a:cubicBezTo>
                    <a:pt x="2675" y="365"/>
                    <a:pt x="2402" y="365"/>
                    <a:pt x="2219" y="182"/>
                  </a:cubicBezTo>
                  <a:lnTo>
                    <a:pt x="2219" y="182"/>
                  </a:lnTo>
                  <a:cubicBezTo>
                    <a:pt x="2037" y="0"/>
                    <a:pt x="1763" y="0"/>
                    <a:pt x="1581" y="182"/>
                  </a:cubicBezTo>
                  <a:lnTo>
                    <a:pt x="1581" y="182"/>
                  </a:lnTo>
                  <a:cubicBezTo>
                    <a:pt x="1399" y="365"/>
                    <a:pt x="1125" y="365"/>
                    <a:pt x="943" y="182"/>
                  </a:cubicBezTo>
                  <a:lnTo>
                    <a:pt x="943" y="182"/>
                  </a:lnTo>
                  <a:cubicBezTo>
                    <a:pt x="791" y="0"/>
                    <a:pt x="487" y="0"/>
                    <a:pt x="335" y="182"/>
                  </a:cubicBezTo>
                  <a:lnTo>
                    <a:pt x="0" y="486"/>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7"/>
            <p:cNvSpPr/>
            <p:nvPr/>
          </p:nvSpPr>
          <p:spPr>
            <a:xfrm>
              <a:off x="7277800" y="1344525"/>
              <a:ext cx="95000" cy="12200"/>
            </a:xfrm>
            <a:custGeom>
              <a:avLst/>
              <a:gdLst/>
              <a:ahLst/>
              <a:cxnLst/>
              <a:rect l="l" t="t" r="r" b="b"/>
              <a:pathLst>
                <a:path w="3800" h="488" fill="none" extrusionOk="0">
                  <a:moveTo>
                    <a:pt x="3800" y="487"/>
                  </a:moveTo>
                  <a:lnTo>
                    <a:pt x="3465" y="183"/>
                  </a:lnTo>
                  <a:cubicBezTo>
                    <a:pt x="3313" y="1"/>
                    <a:pt x="3009" y="1"/>
                    <a:pt x="2858" y="183"/>
                  </a:cubicBezTo>
                  <a:lnTo>
                    <a:pt x="2858" y="183"/>
                  </a:lnTo>
                  <a:cubicBezTo>
                    <a:pt x="2675" y="335"/>
                    <a:pt x="2402" y="335"/>
                    <a:pt x="2219" y="183"/>
                  </a:cubicBezTo>
                  <a:lnTo>
                    <a:pt x="2219" y="183"/>
                  </a:lnTo>
                  <a:cubicBezTo>
                    <a:pt x="2037" y="1"/>
                    <a:pt x="1763" y="1"/>
                    <a:pt x="1581" y="183"/>
                  </a:cubicBezTo>
                  <a:lnTo>
                    <a:pt x="1581" y="183"/>
                  </a:lnTo>
                  <a:cubicBezTo>
                    <a:pt x="1399" y="335"/>
                    <a:pt x="1125" y="335"/>
                    <a:pt x="943" y="183"/>
                  </a:cubicBezTo>
                  <a:lnTo>
                    <a:pt x="943" y="183"/>
                  </a:lnTo>
                  <a:cubicBezTo>
                    <a:pt x="791" y="1"/>
                    <a:pt x="487" y="1"/>
                    <a:pt x="335" y="18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7"/>
            <p:cNvSpPr/>
            <p:nvPr/>
          </p:nvSpPr>
          <p:spPr>
            <a:xfrm>
              <a:off x="7277800" y="1374925"/>
              <a:ext cx="95000" cy="12200"/>
            </a:xfrm>
            <a:custGeom>
              <a:avLst/>
              <a:gdLst/>
              <a:ahLst/>
              <a:cxnLst/>
              <a:rect l="l" t="t" r="r" b="b"/>
              <a:pathLst>
                <a:path w="3800" h="488" fill="none" extrusionOk="0">
                  <a:moveTo>
                    <a:pt x="3800" y="487"/>
                  </a:moveTo>
                  <a:lnTo>
                    <a:pt x="3465" y="153"/>
                  </a:lnTo>
                  <a:cubicBezTo>
                    <a:pt x="3313" y="1"/>
                    <a:pt x="3009" y="1"/>
                    <a:pt x="2858" y="153"/>
                  </a:cubicBezTo>
                  <a:lnTo>
                    <a:pt x="2858" y="153"/>
                  </a:lnTo>
                  <a:cubicBezTo>
                    <a:pt x="2675" y="335"/>
                    <a:pt x="2402" y="335"/>
                    <a:pt x="2219" y="153"/>
                  </a:cubicBezTo>
                  <a:lnTo>
                    <a:pt x="2219" y="153"/>
                  </a:lnTo>
                  <a:cubicBezTo>
                    <a:pt x="2037" y="1"/>
                    <a:pt x="1763" y="1"/>
                    <a:pt x="1581" y="153"/>
                  </a:cubicBezTo>
                  <a:lnTo>
                    <a:pt x="1581" y="153"/>
                  </a:lnTo>
                  <a:cubicBezTo>
                    <a:pt x="1399" y="335"/>
                    <a:pt x="1125" y="335"/>
                    <a:pt x="943" y="153"/>
                  </a:cubicBezTo>
                  <a:lnTo>
                    <a:pt x="943" y="153"/>
                  </a:lnTo>
                  <a:cubicBezTo>
                    <a:pt x="791" y="1"/>
                    <a:pt x="487" y="1"/>
                    <a:pt x="335" y="153"/>
                  </a:cubicBezTo>
                  <a:lnTo>
                    <a:pt x="0" y="487"/>
                  </a:lnTo>
                </a:path>
              </a:pathLst>
            </a:custGeom>
            <a:solidFill>
              <a:schemeClr val="dk2"/>
            </a:solidFill>
            <a:ln w="68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7"/>
            <p:cNvSpPr/>
            <p:nvPr/>
          </p:nvSpPr>
          <p:spPr>
            <a:xfrm>
              <a:off x="7287675" y="1428125"/>
              <a:ext cx="28150" cy="27375"/>
            </a:xfrm>
            <a:custGeom>
              <a:avLst/>
              <a:gdLst/>
              <a:ahLst/>
              <a:cxnLst/>
              <a:rect l="l" t="t" r="r" b="b"/>
              <a:pathLst>
                <a:path w="1126" h="1095" extrusionOk="0">
                  <a:moveTo>
                    <a:pt x="578" y="0"/>
                  </a:moveTo>
                  <a:cubicBezTo>
                    <a:pt x="274" y="0"/>
                    <a:pt x="0" y="244"/>
                    <a:pt x="0" y="548"/>
                  </a:cubicBezTo>
                  <a:cubicBezTo>
                    <a:pt x="0" y="852"/>
                    <a:pt x="274" y="1095"/>
                    <a:pt x="578" y="1095"/>
                  </a:cubicBezTo>
                  <a:cubicBezTo>
                    <a:pt x="882" y="1095"/>
                    <a:pt x="1125" y="852"/>
                    <a:pt x="1125" y="548"/>
                  </a:cubicBezTo>
                  <a:cubicBezTo>
                    <a:pt x="1125" y="244"/>
                    <a:pt x="882" y="0"/>
                    <a:pt x="57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7"/>
            <p:cNvSpPr/>
            <p:nvPr/>
          </p:nvSpPr>
          <p:spPr>
            <a:xfrm>
              <a:off x="7349225" y="1428125"/>
              <a:ext cx="28150" cy="27375"/>
            </a:xfrm>
            <a:custGeom>
              <a:avLst/>
              <a:gdLst/>
              <a:ahLst/>
              <a:cxnLst/>
              <a:rect l="l" t="t" r="r" b="b"/>
              <a:pathLst>
                <a:path w="1126" h="1095" extrusionOk="0">
                  <a:moveTo>
                    <a:pt x="548" y="0"/>
                  </a:moveTo>
                  <a:cubicBezTo>
                    <a:pt x="274" y="0"/>
                    <a:pt x="1" y="244"/>
                    <a:pt x="1" y="548"/>
                  </a:cubicBezTo>
                  <a:cubicBezTo>
                    <a:pt x="1" y="852"/>
                    <a:pt x="244" y="1095"/>
                    <a:pt x="548" y="1095"/>
                  </a:cubicBezTo>
                  <a:cubicBezTo>
                    <a:pt x="852" y="1095"/>
                    <a:pt x="1125" y="852"/>
                    <a:pt x="1125" y="548"/>
                  </a:cubicBezTo>
                  <a:cubicBezTo>
                    <a:pt x="1125" y="244"/>
                    <a:pt x="882" y="0"/>
                    <a:pt x="548"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7"/>
            <p:cNvSpPr/>
            <p:nvPr/>
          </p:nvSpPr>
          <p:spPr>
            <a:xfrm>
              <a:off x="7251200" y="979800"/>
              <a:ext cx="113250" cy="192275"/>
            </a:xfrm>
            <a:custGeom>
              <a:avLst/>
              <a:gdLst/>
              <a:ahLst/>
              <a:cxnLst/>
              <a:rect l="l" t="t" r="r" b="b"/>
              <a:pathLst>
                <a:path w="4530" h="7691" extrusionOk="0">
                  <a:moveTo>
                    <a:pt x="4529" y="0"/>
                  </a:moveTo>
                  <a:cubicBezTo>
                    <a:pt x="2037" y="0"/>
                    <a:pt x="0" y="2006"/>
                    <a:pt x="0" y="4499"/>
                  </a:cubicBezTo>
                  <a:cubicBezTo>
                    <a:pt x="0" y="5745"/>
                    <a:pt x="517" y="6869"/>
                    <a:pt x="1338" y="7690"/>
                  </a:cubicBezTo>
                  <a:lnTo>
                    <a:pt x="4529" y="4499"/>
                  </a:lnTo>
                  <a:lnTo>
                    <a:pt x="4529" y="0"/>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7284625" y="1012475"/>
              <a:ext cx="192275" cy="192275"/>
            </a:xfrm>
            <a:custGeom>
              <a:avLst/>
              <a:gdLst/>
              <a:ahLst/>
              <a:cxnLst/>
              <a:rect l="l" t="t" r="r" b="b"/>
              <a:pathLst>
                <a:path w="7691" h="7691" extrusionOk="0">
                  <a:moveTo>
                    <a:pt x="6354" y="0"/>
                  </a:moveTo>
                  <a:lnTo>
                    <a:pt x="3192" y="3192"/>
                  </a:lnTo>
                  <a:lnTo>
                    <a:pt x="1" y="6383"/>
                  </a:lnTo>
                  <a:cubicBezTo>
                    <a:pt x="822" y="7204"/>
                    <a:pt x="1946" y="7690"/>
                    <a:pt x="3192" y="7690"/>
                  </a:cubicBezTo>
                  <a:cubicBezTo>
                    <a:pt x="5654" y="7690"/>
                    <a:pt x="7691" y="5684"/>
                    <a:pt x="7691" y="3192"/>
                  </a:cubicBezTo>
                  <a:cubicBezTo>
                    <a:pt x="7691" y="1945"/>
                    <a:pt x="7174" y="821"/>
                    <a:pt x="6354" y="0"/>
                  </a:cubicBez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7364425" y="979800"/>
              <a:ext cx="79050" cy="112475"/>
            </a:xfrm>
            <a:custGeom>
              <a:avLst/>
              <a:gdLst/>
              <a:ahLst/>
              <a:cxnLst/>
              <a:rect l="l" t="t" r="r" b="b"/>
              <a:pathLst>
                <a:path w="3162" h="4499" extrusionOk="0">
                  <a:moveTo>
                    <a:pt x="0" y="0"/>
                  </a:moveTo>
                  <a:lnTo>
                    <a:pt x="0" y="4499"/>
                  </a:lnTo>
                  <a:lnTo>
                    <a:pt x="3162" y="1307"/>
                  </a:lnTo>
                  <a:cubicBezTo>
                    <a:pt x="2371" y="486"/>
                    <a:pt x="1216" y="0"/>
                    <a:pt x="0" y="0"/>
                  </a:cubicBezTo>
                  <a:close/>
                </a:path>
              </a:pathLst>
            </a:custGeom>
            <a:solidFill>
              <a:schemeClr val="accent4"/>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7322625" y="1050450"/>
              <a:ext cx="100325" cy="100350"/>
            </a:xfrm>
            <a:custGeom>
              <a:avLst/>
              <a:gdLst/>
              <a:ahLst/>
              <a:cxnLst/>
              <a:rect l="l" t="t" r="r" b="b"/>
              <a:pathLst>
                <a:path w="4013" h="4014" extrusionOk="0">
                  <a:moveTo>
                    <a:pt x="3314" y="1"/>
                  </a:moveTo>
                  <a:lnTo>
                    <a:pt x="1642" y="1673"/>
                  </a:lnTo>
                  <a:lnTo>
                    <a:pt x="1" y="3314"/>
                  </a:lnTo>
                  <a:cubicBezTo>
                    <a:pt x="426" y="3739"/>
                    <a:pt x="1004" y="4013"/>
                    <a:pt x="1642" y="4013"/>
                  </a:cubicBezTo>
                  <a:cubicBezTo>
                    <a:pt x="2949" y="4013"/>
                    <a:pt x="3982" y="2949"/>
                    <a:pt x="3982" y="1673"/>
                  </a:cubicBezTo>
                  <a:cubicBezTo>
                    <a:pt x="4013" y="1034"/>
                    <a:pt x="3739" y="426"/>
                    <a:pt x="33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7"/>
            <p:cNvSpPr/>
            <p:nvPr/>
          </p:nvSpPr>
          <p:spPr>
            <a:xfrm>
              <a:off x="7305150" y="1033750"/>
              <a:ext cx="59300" cy="99550"/>
            </a:xfrm>
            <a:custGeom>
              <a:avLst/>
              <a:gdLst/>
              <a:ahLst/>
              <a:cxnLst/>
              <a:rect l="l" t="t" r="r" b="b"/>
              <a:pathLst>
                <a:path w="2372" h="3982" extrusionOk="0">
                  <a:moveTo>
                    <a:pt x="2371" y="0"/>
                  </a:moveTo>
                  <a:cubicBezTo>
                    <a:pt x="1064" y="0"/>
                    <a:pt x="1" y="1034"/>
                    <a:pt x="1" y="2341"/>
                  </a:cubicBezTo>
                  <a:cubicBezTo>
                    <a:pt x="1" y="2979"/>
                    <a:pt x="274" y="3556"/>
                    <a:pt x="700" y="3982"/>
                  </a:cubicBezTo>
                  <a:lnTo>
                    <a:pt x="2371" y="2341"/>
                  </a:lnTo>
                  <a:lnTo>
                    <a:pt x="23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7364425" y="1033750"/>
              <a:ext cx="41050" cy="58525"/>
            </a:xfrm>
            <a:custGeom>
              <a:avLst/>
              <a:gdLst/>
              <a:ahLst/>
              <a:cxnLst/>
              <a:rect l="l" t="t" r="r" b="b"/>
              <a:pathLst>
                <a:path w="1642" h="2341" extrusionOk="0">
                  <a:moveTo>
                    <a:pt x="0" y="0"/>
                  </a:moveTo>
                  <a:lnTo>
                    <a:pt x="0" y="2341"/>
                  </a:lnTo>
                  <a:lnTo>
                    <a:pt x="1642" y="669"/>
                  </a:lnTo>
                  <a:cubicBezTo>
                    <a:pt x="1216" y="274"/>
                    <a:pt x="639"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5" name="Google Shape;1545;p47"/>
          <p:cNvGrpSpPr/>
          <p:nvPr/>
        </p:nvGrpSpPr>
        <p:grpSpPr>
          <a:xfrm rot="5400000">
            <a:off x="3165997" y="3019001"/>
            <a:ext cx="1306200" cy="286025"/>
            <a:chOff x="2387919" y="2656100"/>
            <a:chExt cx="1306200" cy="286025"/>
          </a:xfrm>
        </p:grpSpPr>
        <p:sp>
          <p:nvSpPr>
            <p:cNvPr id="1546" name="Google Shape;1546;p47"/>
            <p:cNvSpPr/>
            <p:nvPr/>
          </p:nvSpPr>
          <p:spPr>
            <a:xfrm rot="5400000">
              <a:off x="36083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7"/>
            <p:cNvSpPr/>
            <p:nvPr/>
          </p:nvSpPr>
          <p:spPr>
            <a:xfrm rot="5400000">
              <a:off x="36083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7"/>
            <p:cNvSpPr/>
            <p:nvPr/>
          </p:nvSpPr>
          <p:spPr>
            <a:xfrm rot="5400000">
              <a:off x="34557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7"/>
            <p:cNvSpPr/>
            <p:nvPr/>
          </p:nvSpPr>
          <p:spPr>
            <a:xfrm rot="5400000">
              <a:off x="34557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7"/>
            <p:cNvSpPr/>
            <p:nvPr/>
          </p:nvSpPr>
          <p:spPr>
            <a:xfrm rot="5400000">
              <a:off x="33032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7"/>
            <p:cNvSpPr/>
            <p:nvPr/>
          </p:nvSpPr>
          <p:spPr>
            <a:xfrm rot="5400000">
              <a:off x="33032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7"/>
            <p:cNvSpPr/>
            <p:nvPr/>
          </p:nvSpPr>
          <p:spPr>
            <a:xfrm rot="5400000">
              <a:off x="31506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7"/>
            <p:cNvSpPr/>
            <p:nvPr/>
          </p:nvSpPr>
          <p:spPr>
            <a:xfrm rot="5400000">
              <a:off x="31506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7"/>
            <p:cNvSpPr/>
            <p:nvPr/>
          </p:nvSpPr>
          <p:spPr>
            <a:xfrm rot="5400000">
              <a:off x="29981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7"/>
            <p:cNvSpPr/>
            <p:nvPr/>
          </p:nvSpPr>
          <p:spPr>
            <a:xfrm rot="5400000">
              <a:off x="29981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7"/>
            <p:cNvSpPr/>
            <p:nvPr/>
          </p:nvSpPr>
          <p:spPr>
            <a:xfrm rot="5400000">
              <a:off x="28455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7"/>
            <p:cNvSpPr/>
            <p:nvPr/>
          </p:nvSpPr>
          <p:spPr>
            <a:xfrm rot="5400000">
              <a:off x="28455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7"/>
            <p:cNvSpPr/>
            <p:nvPr/>
          </p:nvSpPr>
          <p:spPr>
            <a:xfrm rot="5400000">
              <a:off x="26930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7"/>
            <p:cNvSpPr/>
            <p:nvPr/>
          </p:nvSpPr>
          <p:spPr>
            <a:xfrm rot="5400000">
              <a:off x="26930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7"/>
            <p:cNvSpPr/>
            <p:nvPr/>
          </p:nvSpPr>
          <p:spPr>
            <a:xfrm rot="5400000">
              <a:off x="25404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7"/>
            <p:cNvSpPr/>
            <p:nvPr/>
          </p:nvSpPr>
          <p:spPr>
            <a:xfrm rot="5400000">
              <a:off x="25404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7"/>
            <p:cNvSpPr/>
            <p:nvPr/>
          </p:nvSpPr>
          <p:spPr>
            <a:xfrm rot="5400000">
              <a:off x="23879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7"/>
            <p:cNvSpPr/>
            <p:nvPr/>
          </p:nvSpPr>
          <p:spPr>
            <a:xfrm rot="5400000">
              <a:off x="23879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47"/>
          <p:cNvGrpSpPr/>
          <p:nvPr/>
        </p:nvGrpSpPr>
        <p:grpSpPr>
          <a:xfrm>
            <a:off x="685934" y="410001"/>
            <a:ext cx="286025" cy="696000"/>
            <a:chOff x="3408106" y="3912500"/>
            <a:chExt cx="286025" cy="696000"/>
          </a:xfrm>
        </p:grpSpPr>
        <p:sp>
          <p:nvSpPr>
            <p:cNvPr id="1565" name="Google Shape;1565;p47"/>
            <p:cNvSpPr/>
            <p:nvPr/>
          </p:nvSpPr>
          <p:spPr>
            <a:xfrm rot="10800000">
              <a:off x="3608331" y="45227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7"/>
            <p:cNvSpPr/>
            <p:nvPr/>
          </p:nvSpPr>
          <p:spPr>
            <a:xfrm rot="10800000">
              <a:off x="3408106" y="45227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7"/>
            <p:cNvSpPr/>
            <p:nvPr/>
          </p:nvSpPr>
          <p:spPr>
            <a:xfrm rot="10800000">
              <a:off x="3608331" y="43701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7"/>
            <p:cNvSpPr/>
            <p:nvPr/>
          </p:nvSpPr>
          <p:spPr>
            <a:xfrm rot="10800000">
              <a:off x="3408106" y="43701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7"/>
            <p:cNvSpPr/>
            <p:nvPr/>
          </p:nvSpPr>
          <p:spPr>
            <a:xfrm rot="10800000">
              <a:off x="3608331" y="42176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7"/>
            <p:cNvSpPr/>
            <p:nvPr/>
          </p:nvSpPr>
          <p:spPr>
            <a:xfrm rot="10800000">
              <a:off x="3408106" y="42176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7"/>
            <p:cNvSpPr/>
            <p:nvPr/>
          </p:nvSpPr>
          <p:spPr>
            <a:xfrm rot="10800000">
              <a:off x="3608331" y="40650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7"/>
            <p:cNvSpPr/>
            <p:nvPr/>
          </p:nvSpPr>
          <p:spPr>
            <a:xfrm rot="10800000">
              <a:off x="3408106" y="40650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7"/>
            <p:cNvSpPr/>
            <p:nvPr/>
          </p:nvSpPr>
          <p:spPr>
            <a:xfrm rot="10800000">
              <a:off x="3608331" y="3912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7"/>
            <p:cNvSpPr/>
            <p:nvPr/>
          </p:nvSpPr>
          <p:spPr>
            <a:xfrm rot="10800000">
              <a:off x="3408106" y="3912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47"/>
          <p:cNvGrpSpPr/>
          <p:nvPr/>
        </p:nvGrpSpPr>
        <p:grpSpPr>
          <a:xfrm>
            <a:off x="2259247" y="3505926"/>
            <a:ext cx="390900" cy="286025"/>
            <a:chOff x="429069" y="4608500"/>
            <a:chExt cx="390900" cy="286025"/>
          </a:xfrm>
        </p:grpSpPr>
        <p:sp>
          <p:nvSpPr>
            <p:cNvPr id="1576" name="Google Shape;1576;p47"/>
            <p:cNvSpPr/>
            <p:nvPr/>
          </p:nvSpPr>
          <p:spPr>
            <a:xfrm rot="5400000">
              <a:off x="734169" y="4608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7"/>
            <p:cNvSpPr/>
            <p:nvPr/>
          </p:nvSpPr>
          <p:spPr>
            <a:xfrm rot="5400000">
              <a:off x="734169" y="48087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7"/>
            <p:cNvSpPr/>
            <p:nvPr/>
          </p:nvSpPr>
          <p:spPr>
            <a:xfrm rot="5400000">
              <a:off x="581619" y="4608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7"/>
            <p:cNvSpPr/>
            <p:nvPr/>
          </p:nvSpPr>
          <p:spPr>
            <a:xfrm rot="5400000">
              <a:off x="581619" y="48087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7"/>
            <p:cNvSpPr/>
            <p:nvPr/>
          </p:nvSpPr>
          <p:spPr>
            <a:xfrm rot="5400000">
              <a:off x="429069" y="4608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7"/>
            <p:cNvSpPr/>
            <p:nvPr/>
          </p:nvSpPr>
          <p:spPr>
            <a:xfrm rot="5400000">
              <a:off x="429069" y="48087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8" name="Google Shape;1588;p48"/>
          <p:cNvGrpSpPr/>
          <p:nvPr/>
        </p:nvGrpSpPr>
        <p:grpSpPr>
          <a:xfrm>
            <a:off x="275020" y="1431675"/>
            <a:ext cx="2431321" cy="2996265"/>
            <a:chOff x="1472900" y="743475"/>
            <a:chExt cx="1523600" cy="1877625"/>
          </a:xfrm>
        </p:grpSpPr>
        <p:sp>
          <p:nvSpPr>
            <p:cNvPr id="1589" name="Google Shape;1589;p48"/>
            <p:cNvSpPr/>
            <p:nvPr/>
          </p:nvSpPr>
          <p:spPr>
            <a:xfrm>
              <a:off x="2230100" y="2491400"/>
              <a:ext cx="172650" cy="105500"/>
            </a:xfrm>
            <a:custGeom>
              <a:avLst/>
              <a:gdLst/>
              <a:ahLst/>
              <a:cxnLst/>
              <a:rect l="l" t="t" r="r" b="b"/>
              <a:pathLst>
                <a:path w="6906" h="4220" extrusionOk="0">
                  <a:moveTo>
                    <a:pt x="2269" y="0"/>
                  </a:moveTo>
                  <a:lnTo>
                    <a:pt x="567" y="200"/>
                  </a:lnTo>
                  <a:cubicBezTo>
                    <a:pt x="934" y="701"/>
                    <a:pt x="0" y="3069"/>
                    <a:pt x="567" y="3369"/>
                  </a:cubicBezTo>
                  <a:cubicBezTo>
                    <a:pt x="1135" y="3636"/>
                    <a:pt x="1602" y="3469"/>
                    <a:pt x="2302" y="3870"/>
                  </a:cubicBezTo>
                  <a:cubicBezTo>
                    <a:pt x="2676" y="4113"/>
                    <a:pt x="3982" y="4219"/>
                    <a:pt x="5082" y="4219"/>
                  </a:cubicBezTo>
                  <a:cubicBezTo>
                    <a:pt x="5944" y="4219"/>
                    <a:pt x="6680" y="4154"/>
                    <a:pt x="6739" y="4036"/>
                  </a:cubicBezTo>
                  <a:cubicBezTo>
                    <a:pt x="6905" y="3770"/>
                    <a:pt x="3103" y="1768"/>
                    <a:pt x="3103" y="1768"/>
                  </a:cubicBezTo>
                  <a:lnTo>
                    <a:pt x="22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8"/>
            <p:cNvSpPr/>
            <p:nvPr/>
          </p:nvSpPr>
          <p:spPr>
            <a:xfrm>
              <a:off x="1662200" y="2487225"/>
              <a:ext cx="157625" cy="133875"/>
            </a:xfrm>
            <a:custGeom>
              <a:avLst/>
              <a:gdLst/>
              <a:ahLst/>
              <a:cxnLst/>
              <a:rect l="l" t="t" r="r" b="b"/>
              <a:pathLst>
                <a:path w="6305" h="5355" extrusionOk="0">
                  <a:moveTo>
                    <a:pt x="4403" y="0"/>
                  </a:moveTo>
                  <a:lnTo>
                    <a:pt x="4136" y="768"/>
                  </a:lnTo>
                  <a:lnTo>
                    <a:pt x="3269" y="2135"/>
                  </a:lnTo>
                  <a:lnTo>
                    <a:pt x="0" y="5171"/>
                  </a:lnTo>
                  <a:cubicBezTo>
                    <a:pt x="229" y="5301"/>
                    <a:pt x="488" y="5355"/>
                    <a:pt x="761" y="5355"/>
                  </a:cubicBezTo>
                  <a:cubicBezTo>
                    <a:pt x="1961" y="5355"/>
                    <a:pt x="3441" y="4308"/>
                    <a:pt x="3903" y="4037"/>
                  </a:cubicBezTo>
                  <a:cubicBezTo>
                    <a:pt x="4470" y="3670"/>
                    <a:pt x="5104" y="3603"/>
                    <a:pt x="5471" y="3570"/>
                  </a:cubicBezTo>
                  <a:cubicBezTo>
                    <a:pt x="5838" y="3570"/>
                    <a:pt x="6271" y="3203"/>
                    <a:pt x="6305" y="2702"/>
                  </a:cubicBezTo>
                  <a:cubicBezTo>
                    <a:pt x="6305" y="2169"/>
                    <a:pt x="6305" y="0"/>
                    <a:pt x="6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8"/>
            <p:cNvSpPr/>
            <p:nvPr/>
          </p:nvSpPr>
          <p:spPr>
            <a:xfrm>
              <a:off x="1744750" y="1428125"/>
              <a:ext cx="595450" cy="1078400"/>
            </a:xfrm>
            <a:custGeom>
              <a:avLst/>
              <a:gdLst/>
              <a:ahLst/>
              <a:cxnLst/>
              <a:rect l="l" t="t" r="r" b="b"/>
              <a:pathLst>
                <a:path w="23818" h="43136" extrusionOk="0">
                  <a:moveTo>
                    <a:pt x="21616" y="1"/>
                  </a:moveTo>
                  <a:lnTo>
                    <a:pt x="9374" y="935"/>
                  </a:lnTo>
                  <a:cubicBezTo>
                    <a:pt x="9374" y="935"/>
                    <a:pt x="9641" y="3837"/>
                    <a:pt x="8874" y="5805"/>
                  </a:cubicBezTo>
                  <a:cubicBezTo>
                    <a:pt x="8140" y="7806"/>
                    <a:pt x="5671" y="19948"/>
                    <a:pt x="4370" y="24185"/>
                  </a:cubicBezTo>
                  <a:cubicBezTo>
                    <a:pt x="3036" y="28421"/>
                    <a:pt x="1" y="42798"/>
                    <a:pt x="1" y="42798"/>
                  </a:cubicBezTo>
                  <a:cubicBezTo>
                    <a:pt x="1" y="42798"/>
                    <a:pt x="3169" y="43098"/>
                    <a:pt x="3803" y="43132"/>
                  </a:cubicBezTo>
                  <a:cubicBezTo>
                    <a:pt x="3804" y="43132"/>
                    <a:pt x="3805" y="43132"/>
                    <a:pt x="3806" y="43132"/>
                  </a:cubicBezTo>
                  <a:cubicBezTo>
                    <a:pt x="4450" y="43132"/>
                    <a:pt x="8742" y="32251"/>
                    <a:pt x="9941" y="28221"/>
                  </a:cubicBezTo>
                  <a:cubicBezTo>
                    <a:pt x="11108" y="24185"/>
                    <a:pt x="15145" y="13410"/>
                    <a:pt x="15145" y="13410"/>
                  </a:cubicBezTo>
                  <a:lnTo>
                    <a:pt x="17446" y="26420"/>
                  </a:lnTo>
                  <a:cubicBezTo>
                    <a:pt x="17713" y="30089"/>
                    <a:pt x="18414" y="41897"/>
                    <a:pt x="19314" y="42665"/>
                  </a:cubicBezTo>
                  <a:cubicBezTo>
                    <a:pt x="19755" y="43040"/>
                    <a:pt x="20563" y="43136"/>
                    <a:pt x="21274" y="43136"/>
                  </a:cubicBezTo>
                  <a:cubicBezTo>
                    <a:pt x="22015" y="43136"/>
                    <a:pt x="22650" y="43032"/>
                    <a:pt x="22650" y="43032"/>
                  </a:cubicBezTo>
                  <a:cubicBezTo>
                    <a:pt x="23818" y="27821"/>
                    <a:pt x="21616" y="1"/>
                    <a:pt x="216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8"/>
            <p:cNvSpPr/>
            <p:nvPr/>
          </p:nvSpPr>
          <p:spPr>
            <a:xfrm>
              <a:off x="2149200" y="1451475"/>
              <a:ext cx="7525" cy="194325"/>
            </a:xfrm>
            <a:custGeom>
              <a:avLst/>
              <a:gdLst/>
              <a:ahLst/>
              <a:cxnLst/>
              <a:rect l="l" t="t" r="r" b="b"/>
              <a:pathLst>
                <a:path w="301" h="7773" fill="none" extrusionOk="0">
                  <a:moveTo>
                    <a:pt x="1" y="1"/>
                  </a:moveTo>
                  <a:cubicBezTo>
                    <a:pt x="1" y="1"/>
                    <a:pt x="301" y="5972"/>
                    <a:pt x="168" y="7773"/>
                  </a:cubicBezTo>
                </a:path>
              </a:pathLst>
            </a:custGeom>
            <a:noFill/>
            <a:ln w="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8"/>
            <p:cNvSpPr/>
            <p:nvPr/>
          </p:nvSpPr>
          <p:spPr>
            <a:xfrm>
              <a:off x="2154200" y="1457325"/>
              <a:ext cx="37550" cy="121775"/>
            </a:xfrm>
            <a:custGeom>
              <a:avLst/>
              <a:gdLst/>
              <a:ahLst/>
              <a:cxnLst/>
              <a:rect l="l" t="t" r="r" b="b"/>
              <a:pathLst>
                <a:path w="1502" h="4871" fill="none" extrusionOk="0">
                  <a:moveTo>
                    <a:pt x="1135" y="0"/>
                  </a:moveTo>
                  <a:cubicBezTo>
                    <a:pt x="1135" y="0"/>
                    <a:pt x="1502" y="2335"/>
                    <a:pt x="1135" y="3403"/>
                  </a:cubicBezTo>
                  <a:cubicBezTo>
                    <a:pt x="768" y="4470"/>
                    <a:pt x="1" y="4870"/>
                    <a:pt x="1" y="4870"/>
                  </a:cubicBezTo>
                </a:path>
              </a:pathLst>
            </a:custGeom>
            <a:noFill/>
            <a:ln w="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8"/>
            <p:cNvSpPr/>
            <p:nvPr/>
          </p:nvSpPr>
          <p:spPr>
            <a:xfrm>
              <a:off x="2239275" y="1451475"/>
              <a:ext cx="53400" cy="85925"/>
            </a:xfrm>
            <a:custGeom>
              <a:avLst/>
              <a:gdLst/>
              <a:ahLst/>
              <a:cxnLst/>
              <a:rect l="l" t="t" r="r" b="b"/>
              <a:pathLst>
                <a:path w="2136" h="3437" fill="none" extrusionOk="0">
                  <a:moveTo>
                    <a:pt x="67" y="1"/>
                  </a:moveTo>
                  <a:cubicBezTo>
                    <a:pt x="67" y="1"/>
                    <a:pt x="0" y="2903"/>
                    <a:pt x="2135" y="3437"/>
                  </a:cubicBezTo>
                </a:path>
              </a:pathLst>
            </a:custGeom>
            <a:noFill/>
            <a:ln w="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8"/>
            <p:cNvSpPr/>
            <p:nvPr/>
          </p:nvSpPr>
          <p:spPr>
            <a:xfrm>
              <a:off x="1969900" y="1474000"/>
              <a:ext cx="52575" cy="90925"/>
            </a:xfrm>
            <a:custGeom>
              <a:avLst/>
              <a:gdLst/>
              <a:ahLst/>
              <a:cxnLst/>
              <a:rect l="l" t="t" r="r" b="b"/>
              <a:pathLst>
                <a:path w="2103" h="3637" fill="none" extrusionOk="0">
                  <a:moveTo>
                    <a:pt x="2102" y="0"/>
                  </a:moveTo>
                  <a:cubicBezTo>
                    <a:pt x="2102" y="0"/>
                    <a:pt x="1969" y="3303"/>
                    <a:pt x="1" y="3636"/>
                  </a:cubicBezTo>
                </a:path>
              </a:pathLst>
            </a:custGeom>
            <a:noFill/>
            <a:ln w="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8"/>
            <p:cNvSpPr/>
            <p:nvPr/>
          </p:nvSpPr>
          <p:spPr>
            <a:xfrm>
              <a:off x="1801450" y="1596575"/>
              <a:ext cx="184325" cy="702200"/>
            </a:xfrm>
            <a:custGeom>
              <a:avLst/>
              <a:gdLst/>
              <a:ahLst/>
              <a:cxnLst/>
              <a:rect l="l" t="t" r="r" b="b"/>
              <a:pathLst>
                <a:path w="7373" h="28088" fill="none" extrusionOk="0">
                  <a:moveTo>
                    <a:pt x="7306" y="1"/>
                  </a:moveTo>
                  <a:cubicBezTo>
                    <a:pt x="7306" y="1"/>
                    <a:pt x="7373" y="2503"/>
                    <a:pt x="6639" y="4738"/>
                  </a:cubicBezTo>
                  <a:cubicBezTo>
                    <a:pt x="5905" y="6973"/>
                    <a:pt x="2569" y="19315"/>
                    <a:pt x="1902" y="21283"/>
                  </a:cubicBezTo>
                  <a:cubicBezTo>
                    <a:pt x="1202" y="23218"/>
                    <a:pt x="1" y="28088"/>
                    <a:pt x="1" y="28088"/>
                  </a:cubicBezTo>
                </a:path>
              </a:pathLst>
            </a:custGeom>
            <a:noFill/>
            <a:ln w="5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8"/>
            <p:cNvSpPr/>
            <p:nvPr/>
          </p:nvSpPr>
          <p:spPr>
            <a:xfrm>
              <a:off x="2899750" y="874400"/>
              <a:ext cx="96750" cy="75925"/>
            </a:xfrm>
            <a:custGeom>
              <a:avLst/>
              <a:gdLst/>
              <a:ahLst/>
              <a:cxnLst/>
              <a:rect l="l" t="t" r="r" b="b"/>
              <a:pathLst>
                <a:path w="3870" h="3037" extrusionOk="0">
                  <a:moveTo>
                    <a:pt x="3503" y="1"/>
                  </a:moveTo>
                  <a:lnTo>
                    <a:pt x="0" y="2536"/>
                  </a:lnTo>
                  <a:lnTo>
                    <a:pt x="367" y="3036"/>
                  </a:lnTo>
                  <a:lnTo>
                    <a:pt x="3870" y="534"/>
                  </a:lnTo>
                  <a:lnTo>
                    <a:pt x="3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8"/>
            <p:cNvSpPr/>
            <p:nvPr/>
          </p:nvSpPr>
          <p:spPr>
            <a:xfrm>
              <a:off x="2797175" y="902750"/>
              <a:ext cx="158475" cy="118450"/>
            </a:xfrm>
            <a:custGeom>
              <a:avLst/>
              <a:gdLst/>
              <a:ahLst/>
              <a:cxnLst/>
              <a:rect l="l" t="t" r="r" b="b"/>
              <a:pathLst>
                <a:path w="6339" h="4738" extrusionOk="0">
                  <a:moveTo>
                    <a:pt x="4904" y="1"/>
                  </a:moveTo>
                  <a:cubicBezTo>
                    <a:pt x="4704" y="1"/>
                    <a:pt x="4503" y="67"/>
                    <a:pt x="4337" y="167"/>
                  </a:cubicBezTo>
                  <a:cubicBezTo>
                    <a:pt x="3903" y="401"/>
                    <a:pt x="3136" y="868"/>
                    <a:pt x="2702" y="1368"/>
                  </a:cubicBezTo>
                  <a:cubicBezTo>
                    <a:pt x="2068" y="2035"/>
                    <a:pt x="0" y="2869"/>
                    <a:pt x="0" y="2869"/>
                  </a:cubicBezTo>
                  <a:lnTo>
                    <a:pt x="501" y="4737"/>
                  </a:lnTo>
                  <a:cubicBezTo>
                    <a:pt x="1535" y="3737"/>
                    <a:pt x="3469" y="3103"/>
                    <a:pt x="4370" y="2869"/>
                  </a:cubicBezTo>
                  <a:cubicBezTo>
                    <a:pt x="5237" y="2636"/>
                    <a:pt x="6338" y="568"/>
                    <a:pt x="6338" y="568"/>
                  </a:cubicBezTo>
                  <a:lnTo>
                    <a:pt x="6338" y="568"/>
                  </a:lnTo>
                  <a:lnTo>
                    <a:pt x="4637" y="1635"/>
                  </a:lnTo>
                  <a:lnTo>
                    <a:pt x="4403" y="1168"/>
                  </a:lnTo>
                  <a:lnTo>
                    <a:pt x="6105" y="1"/>
                  </a:lnTo>
                  <a:close/>
                </a:path>
              </a:pathLst>
            </a:custGeom>
            <a:solidFill>
              <a:srgbClr val="C38A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8"/>
            <p:cNvSpPr/>
            <p:nvPr/>
          </p:nvSpPr>
          <p:spPr>
            <a:xfrm>
              <a:off x="1990750" y="798525"/>
              <a:ext cx="142625" cy="221550"/>
            </a:xfrm>
            <a:custGeom>
              <a:avLst/>
              <a:gdLst/>
              <a:ahLst/>
              <a:cxnLst/>
              <a:rect l="l" t="t" r="r" b="b"/>
              <a:pathLst>
                <a:path w="5705" h="8862" extrusionOk="0">
                  <a:moveTo>
                    <a:pt x="4537" y="0"/>
                  </a:moveTo>
                  <a:cubicBezTo>
                    <a:pt x="4537" y="0"/>
                    <a:pt x="735" y="534"/>
                    <a:pt x="368" y="1468"/>
                  </a:cubicBezTo>
                  <a:cubicBezTo>
                    <a:pt x="1" y="2435"/>
                    <a:pt x="1535" y="4336"/>
                    <a:pt x="1535" y="4336"/>
                  </a:cubicBezTo>
                  <a:lnTo>
                    <a:pt x="2202" y="8640"/>
                  </a:lnTo>
                  <a:cubicBezTo>
                    <a:pt x="2721" y="8799"/>
                    <a:pt x="3175" y="8862"/>
                    <a:pt x="3569" y="8862"/>
                  </a:cubicBezTo>
                  <a:cubicBezTo>
                    <a:pt x="5076" y="8862"/>
                    <a:pt x="5705" y="7939"/>
                    <a:pt x="5705" y="7939"/>
                  </a:cubicBezTo>
                  <a:lnTo>
                    <a:pt x="4838" y="4503"/>
                  </a:lnTo>
                  <a:cubicBezTo>
                    <a:pt x="5605" y="4303"/>
                    <a:pt x="5672" y="3169"/>
                    <a:pt x="5171" y="2235"/>
                  </a:cubicBezTo>
                  <a:cubicBezTo>
                    <a:pt x="4671" y="1301"/>
                    <a:pt x="4537" y="0"/>
                    <a:pt x="4537" y="0"/>
                  </a:cubicBezTo>
                  <a:close/>
                </a:path>
              </a:pathLst>
            </a:custGeom>
            <a:solidFill>
              <a:srgbClr val="C38A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8"/>
            <p:cNvSpPr/>
            <p:nvPr/>
          </p:nvSpPr>
          <p:spPr>
            <a:xfrm>
              <a:off x="1591300" y="961700"/>
              <a:ext cx="1244250" cy="677450"/>
            </a:xfrm>
            <a:custGeom>
              <a:avLst/>
              <a:gdLst/>
              <a:ahLst/>
              <a:cxnLst/>
              <a:rect l="l" t="t" r="r" b="b"/>
              <a:pathLst>
                <a:path w="49770" h="27098" extrusionOk="0">
                  <a:moveTo>
                    <a:pt x="21662" y="0"/>
                  </a:moveTo>
                  <a:cubicBezTo>
                    <a:pt x="21523" y="0"/>
                    <a:pt x="21416" y="11"/>
                    <a:pt x="21416" y="11"/>
                  </a:cubicBezTo>
                  <a:lnTo>
                    <a:pt x="21416" y="378"/>
                  </a:lnTo>
                  <a:cubicBezTo>
                    <a:pt x="21416" y="378"/>
                    <a:pt x="20749" y="912"/>
                    <a:pt x="20482" y="1145"/>
                  </a:cubicBezTo>
                  <a:cubicBezTo>
                    <a:pt x="20182" y="1345"/>
                    <a:pt x="20315" y="1979"/>
                    <a:pt x="20315" y="1979"/>
                  </a:cubicBezTo>
                  <a:lnTo>
                    <a:pt x="19515" y="1279"/>
                  </a:lnTo>
                  <a:cubicBezTo>
                    <a:pt x="18848" y="1212"/>
                    <a:pt x="18014" y="912"/>
                    <a:pt x="18014" y="912"/>
                  </a:cubicBezTo>
                  <a:cubicBezTo>
                    <a:pt x="17979" y="904"/>
                    <a:pt x="17948" y="901"/>
                    <a:pt x="17919" y="901"/>
                  </a:cubicBezTo>
                  <a:cubicBezTo>
                    <a:pt x="17551" y="901"/>
                    <a:pt x="17580" y="1445"/>
                    <a:pt x="17580" y="1445"/>
                  </a:cubicBezTo>
                  <a:cubicBezTo>
                    <a:pt x="17580" y="1445"/>
                    <a:pt x="15345" y="2146"/>
                    <a:pt x="13277" y="2913"/>
                  </a:cubicBezTo>
                  <a:cubicBezTo>
                    <a:pt x="11242" y="3680"/>
                    <a:pt x="9441" y="6683"/>
                    <a:pt x="8874" y="8450"/>
                  </a:cubicBezTo>
                  <a:cubicBezTo>
                    <a:pt x="8307" y="10218"/>
                    <a:pt x="6739" y="17257"/>
                    <a:pt x="6739" y="17257"/>
                  </a:cubicBezTo>
                  <a:cubicBezTo>
                    <a:pt x="6734" y="17256"/>
                    <a:pt x="6730" y="17256"/>
                    <a:pt x="6725" y="17256"/>
                  </a:cubicBezTo>
                  <a:cubicBezTo>
                    <a:pt x="6141" y="17256"/>
                    <a:pt x="6301" y="19361"/>
                    <a:pt x="5705" y="19759"/>
                  </a:cubicBezTo>
                  <a:cubicBezTo>
                    <a:pt x="5104" y="20192"/>
                    <a:pt x="1" y="24162"/>
                    <a:pt x="1" y="24162"/>
                  </a:cubicBezTo>
                  <a:lnTo>
                    <a:pt x="768" y="27097"/>
                  </a:lnTo>
                  <a:cubicBezTo>
                    <a:pt x="768" y="27097"/>
                    <a:pt x="10308" y="23261"/>
                    <a:pt x="11642" y="21793"/>
                  </a:cubicBezTo>
                  <a:cubicBezTo>
                    <a:pt x="13010" y="20326"/>
                    <a:pt x="14044" y="15122"/>
                    <a:pt x="14044" y="15122"/>
                  </a:cubicBezTo>
                  <a:lnTo>
                    <a:pt x="14845" y="17924"/>
                  </a:lnTo>
                  <a:cubicBezTo>
                    <a:pt x="14845" y="17924"/>
                    <a:pt x="14611" y="20192"/>
                    <a:pt x="15012" y="20492"/>
                  </a:cubicBezTo>
                  <a:cubicBezTo>
                    <a:pt x="15210" y="20645"/>
                    <a:pt x="15812" y="20707"/>
                    <a:pt x="16607" y="20707"/>
                  </a:cubicBezTo>
                  <a:cubicBezTo>
                    <a:pt x="17554" y="20707"/>
                    <a:pt x="18774" y="20619"/>
                    <a:pt x="19915" y="20492"/>
                  </a:cubicBezTo>
                  <a:cubicBezTo>
                    <a:pt x="21847" y="20311"/>
                    <a:pt x="23971" y="19911"/>
                    <a:pt x="25494" y="19911"/>
                  </a:cubicBezTo>
                  <a:cubicBezTo>
                    <a:pt x="25654" y="19911"/>
                    <a:pt x="25807" y="19916"/>
                    <a:pt x="25953" y="19925"/>
                  </a:cubicBezTo>
                  <a:cubicBezTo>
                    <a:pt x="26032" y="19929"/>
                    <a:pt x="26110" y="19930"/>
                    <a:pt x="26185" y="19930"/>
                  </a:cubicBezTo>
                  <a:cubicBezTo>
                    <a:pt x="27587" y="19930"/>
                    <a:pt x="28198" y="19348"/>
                    <a:pt x="28388" y="18524"/>
                  </a:cubicBezTo>
                  <a:cubicBezTo>
                    <a:pt x="28621" y="17657"/>
                    <a:pt x="27621" y="16089"/>
                    <a:pt x="27854" y="14855"/>
                  </a:cubicBezTo>
                  <a:cubicBezTo>
                    <a:pt x="28054" y="13587"/>
                    <a:pt x="28755" y="8450"/>
                    <a:pt x="28755" y="8450"/>
                  </a:cubicBezTo>
                  <a:cubicBezTo>
                    <a:pt x="28755" y="8450"/>
                    <a:pt x="32859" y="9101"/>
                    <a:pt x="36231" y="9101"/>
                  </a:cubicBezTo>
                  <a:cubicBezTo>
                    <a:pt x="37180" y="9101"/>
                    <a:pt x="38070" y="9049"/>
                    <a:pt x="38795" y="8917"/>
                  </a:cubicBezTo>
                  <a:cubicBezTo>
                    <a:pt x="42064" y="8350"/>
                    <a:pt x="49770" y="3047"/>
                    <a:pt x="49770" y="3047"/>
                  </a:cubicBezTo>
                  <a:lnTo>
                    <a:pt x="48369" y="178"/>
                  </a:lnTo>
                  <a:lnTo>
                    <a:pt x="39062" y="3047"/>
                  </a:lnTo>
                  <a:cubicBezTo>
                    <a:pt x="39062" y="2902"/>
                    <a:pt x="38936" y="2854"/>
                    <a:pt x="38768" y="2854"/>
                  </a:cubicBezTo>
                  <a:cubicBezTo>
                    <a:pt x="38432" y="2854"/>
                    <a:pt x="37928" y="3047"/>
                    <a:pt x="37928" y="3047"/>
                  </a:cubicBezTo>
                  <a:cubicBezTo>
                    <a:pt x="37928" y="3047"/>
                    <a:pt x="32391" y="1712"/>
                    <a:pt x="28321" y="978"/>
                  </a:cubicBezTo>
                  <a:cubicBezTo>
                    <a:pt x="26189" y="594"/>
                    <a:pt x="24744" y="502"/>
                    <a:pt x="23851" y="502"/>
                  </a:cubicBezTo>
                  <a:cubicBezTo>
                    <a:pt x="23039" y="502"/>
                    <a:pt x="22684" y="578"/>
                    <a:pt x="22684" y="578"/>
                  </a:cubicBezTo>
                  <a:cubicBezTo>
                    <a:pt x="22684" y="578"/>
                    <a:pt x="22417" y="345"/>
                    <a:pt x="22250" y="144"/>
                  </a:cubicBezTo>
                  <a:cubicBezTo>
                    <a:pt x="22150" y="24"/>
                    <a:pt x="21870" y="0"/>
                    <a:pt x="21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8"/>
            <p:cNvSpPr/>
            <p:nvPr/>
          </p:nvSpPr>
          <p:spPr>
            <a:xfrm>
              <a:off x="2035800" y="1000325"/>
              <a:ext cx="41725" cy="31725"/>
            </a:xfrm>
            <a:custGeom>
              <a:avLst/>
              <a:gdLst/>
              <a:ahLst/>
              <a:cxnLst/>
              <a:rect l="l" t="t" r="r" b="b"/>
              <a:pathLst>
                <a:path w="1669" h="1269" fill="none" extrusionOk="0">
                  <a:moveTo>
                    <a:pt x="1668" y="0"/>
                  </a:moveTo>
                  <a:lnTo>
                    <a:pt x="1468" y="1268"/>
                  </a:lnTo>
                  <a:cubicBezTo>
                    <a:pt x="1468" y="1268"/>
                    <a:pt x="834" y="1068"/>
                    <a:pt x="0" y="134"/>
                  </a:cubicBezTo>
                </a:path>
              </a:pathLst>
            </a:custGeom>
            <a:noFill/>
            <a:ln w="5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8"/>
            <p:cNvSpPr/>
            <p:nvPr/>
          </p:nvSpPr>
          <p:spPr>
            <a:xfrm>
              <a:off x="2105850" y="985325"/>
              <a:ext cx="50050" cy="37550"/>
            </a:xfrm>
            <a:custGeom>
              <a:avLst/>
              <a:gdLst/>
              <a:ahLst/>
              <a:cxnLst/>
              <a:rect l="l" t="t" r="r" b="b"/>
              <a:pathLst>
                <a:path w="2002" h="1502" fill="none" extrusionOk="0">
                  <a:moveTo>
                    <a:pt x="0" y="500"/>
                  </a:moveTo>
                  <a:lnTo>
                    <a:pt x="701" y="1501"/>
                  </a:lnTo>
                  <a:cubicBezTo>
                    <a:pt x="701" y="1501"/>
                    <a:pt x="1134" y="1301"/>
                    <a:pt x="1268" y="1001"/>
                  </a:cubicBezTo>
                  <a:cubicBezTo>
                    <a:pt x="1401" y="701"/>
                    <a:pt x="2002" y="0"/>
                    <a:pt x="2002" y="0"/>
                  </a:cubicBezTo>
                </a:path>
              </a:pathLst>
            </a:custGeom>
            <a:noFill/>
            <a:ln w="5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8"/>
            <p:cNvSpPr/>
            <p:nvPr/>
          </p:nvSpPr>
          <p:spPr>
            <a:xfrm>
              <a:off x="2531975" y="1052025"/>
              <a:ext cx="36725" cy="44225"/>
            </a:xfrm>
            <a:custGeom>
              <a:avLst/>
              <a:gdLst/>
              <a:ahLst/>
              <a:cxnLst/>
              <a:rect l="l" t="t" r="r" b="b"/>
              <a:pathLst>
                <a:path w="1469" h="1769" fill="none" extrusionOk="0">
                  <a:moveTo>
                    <a:pt x="1268" y="1"/>
                  </a:moveTo>
                  <a:cubicBezTo>
                    <a:pt x="1268" y="1"/>
                    <a:pt x="1468" y="1302"/>
                    <a:pt x="1" y="1769"/>
                  </a:cubicBezTo>
                </a:path>
              </a:pathLst>
            </a:custGeom>
            <a:noFill/>
            <a:ln w="5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8"/>
            <p:cNvSpPr/>
            <p:nvPr/>
          </p:nvSpPr>
          <p:spPr>
            <a:xfrm>
              <a:off x="2105850" y="1022850"/>
              <a:ext cx="55900" cy="442825"/>
            </a:xfrm>
            <a:custGeom>
              <a:avLst/>
              <a:gdLst/>
              <a:ahLst/>
              <a:cxnLst/>
              <a:rect l="l" t="t" r="r" b="b"/>
              <a:pathLst>
                <a:path w="2236" h="17713" fill="none" extrusionOk="0">
                  <a:moveTo>
                    <a:pt x="0" y="0"/>
                  </a:moveTo>
                  <a:cubicBezTo>
                    <a:pt x="0" y="0"/>
                    <a:pt x="134" y="1868"/>
                    <a:pt x="434" y="3102"/>
                  </a:cubicBezTo>
                  <a:cubicBezTo>
                    <a:pt x="734" y="4303"/>
                    <a:pt x="1701" y="8006"/>
                    <a:pt x="1668" y="9640"/>
                  </a:cubicBezTo>
                  <a:cubicBezTo>
                    <a:pt x="1635" y="11275"/>
                    <a:pt x="2235" y="17713"/>
                    <a:pt x="2235" y="17713"/>
                  </a:cubicBezTo>
                </a:path>
              </a:pathLst>
            </a:custGeom>
            <a:noFill/>
            <a:ln w="5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8"/>
            <p:cNvSpPr/>
            <p:nvPr/>
          </p:nvSpPr>
          <p:spPr>
            <a:xfrm>
              <a:off x="1889850" y="1077050"/>
              <a:ext cx="69250" cy="115100"/>
            </a:xfrm>
            <a:custGeom>
              <a:avLst/>
              <a:gdLst/>
              <a:ahLst/>
              <a:cxnLst/>
              <a:rect l="l" t="t" r="r" b="b"/>
              <a:pathLst>
                <a:path w="2770" h="4604" fill="none" extrusionOk="0">
                  <a:moveTo>
                    <a:pt x="1" y="0"/>
                  </a:moveTo>
                  <a:cubicBezTo>
                    <a:pt x="1" y="0"/>
                    <a:pt x="2669" y="801"/>
                    <a:pt x="2769" y="4604"/>
                  </a:cubicBezTo>
                </a:path>
              </a:pathLst>
            </a:custGeom>
            <a:noFill/>
            <a:ln w="5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8"/>
            <p:cNvSpPr/>
            <p:nvPr/>
          </p:nvSpPr>
          <p:spPr>
            <a:xfrm>
              <a:off x="1768100" y="1396450"/>
              <a:ext cx="52575" cy="24200"/>
            </a:xfrm>
            <a:custGeom>
              <a:avLst/>
              <a:gdLst/>
              <a:ahLst/>
              <a:cxnLst/>
              <a:rect l="l" t="t" r="r" b="b"/>
              <a:pathLst>
                <a:path w="2103" h="968" fill="none" extrusionOk="0">
                  <a:moveTo>
                    <a:pt x="1" y="0"/>
                  </a:moveTo>
                  <a:cubicBezTo>
                    <a:pt x="1" y="0"/>
                    <a:pt x="1335" y="968"/>
                    <a:pt x="2102" y="801"/>
                  </a:cubicBezTo>
                </a:path>
              </a:pathLst>
            </a:custGeom>
            <a:noFill/>
            <a:ln w="5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8"/>
            <p:cNvSpPr/>
            <p:nvPr/>
          </p:nvSpPr>
          <p:spPr>
            <a:xfrm>
              <a:off x="1756425" y="1447300"/>
              <a:ext cx="45050" cy="4200"/>
            </a:xfrm>
            <a:custGeom>
              <a:avLst/>
              <a:gdLst/>
              <a:ahLst/>
              <a:cxnLst/>
              <a:rect l="l" t="t" r="r" b="b"/>
              <a:pathLst>
                <a:path w="1802" h="168" fill="none" extrusionOk="0">
                  <a:moveTo>
                    <a:pt x="1" y="168"/>
                  </a:moveTo>
                  <a:cubicBezTo>
                    <a:pt x="1" y="168"/>
                    <a:pt x="1301" y="1"/>
                    <a:pt x="1802" y="168"/>
                  </a:cubicBezTo>
                </a:path>
              </a:pathLst>
            </a:custGeom>
            <a:noFill/>
            <a:ln w="5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8"/>
            <p:cNvSpPr/>
            <p:nvPr/>
          </p:nvSpPr>
          <p:spPr>
            <a:xfrm>
              <a:off x="1472900" y="1354750"/>
              <a:ext cx="333575" cy="344425"/>
            </a:xfrm>
            <a:custGeom>
              <a:avLst/>
              <a:gdLst/>
              <a:ahLst/>
              <a:cxnLst/>
              <a:rect l="l" t="t" r="r" b="b"/>
              <a:pathLst>
                <a:path w="13343" h="13777" extrusionOk="0">
                  <a:moveTo>
                    <a:pt x="8706" y="0"/>
                  </a:moveTo>
                  <a:lnTo>
                    <a:pt x="0" y="3269"/>
                  </a:lnTo>
                  <a:lnTo>
                    <a:pt x="4603" y="13777"/>
                  </a:lnTo>
                  <a:lnTo>
                    <a:pt x="13343" y="10541"/>
                  </a:lnTo>
                  <a:lnTo>
                    <a:pt x="870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8"/>
            <p:cNvSpPr/>
            <p:nvPr/>
          </p:nvSpPr>
          <p:spPr>
            <a:xfrm>
              <a:off x="1472900" y="1333900"/>
              <a:ext cx="300225" cy="365275"/>
            </a:xfrm>
            <a:custGeom>
              <a:avLst/>
              <a:gdLst/>
              <a:ahLst/>
              <a:cxnLst/>
              <a:rect l="l" t="t" r="r" b="b"/>
              <a:pathLst>
                <a:path w="12009" h="14611" extrusionOk="0">
                  <a:moveTo>
                    <a:pt x="7405" y="0"/>
                  </a:moveTo>
                  <a:lnTo>
                    <a:pt x="0" y="4103"/>
                  </a:lnTo>
                  <a:lnTo>
                    <a:pt x="4603" y="14611"/>
                  </a:lnTo>
                  <a:lnTo>
                    <a:pt x="12009" y="10508"/>
                  </a:lnTo>
                  <a:lnTo>
                    <a:pt x="74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8"/>
            <p:cNvSpPr/>
            <p:nvPr/>
          </p:nvSpPr>
          <p:spPr>
            <a:xfrm>
              <a:off x="1508650" y="1531525"/>
              <a:ext cx="42650" cy="83550"/>
            </a:xfrm>
            <a:custGeom>
              <a:avLst/>
              <a:gdLst/>
              <a:ahLst/>
              <a:cxnLst/>
              <a:rect l="l" t="t" r="r" b="b"/>
              <a:pathLst>
                <a:path w="1706" h="3342" extrusionOk="0">
                  <a:moveTo>
                    <a:pt x="759" y="0"/>
                  </a:moveTo>
                  <a:cubicBezTo>
                    <a:pt x="500" y="0"/>
                    <a:pt x="337" y="1005"/>
                    <a:pt x="305" y="1202"/>
                  </a:cubicBezTo>
                  <a:cubicBezTo>
                    <a:pt x="1" y="3116"/>
                    <a:pt x="1412" y="3342"/>
                    <a:pt x="1667" y="3342"/>
                  </a:cubicBezTo>
                  <a:cubicBezTo>
                    <a:pt x="1692" y="3342"/>
                    <a:pt x="1706" y="3340"/>
                    <a:pt x="1706" y="3337"/>
                  </a:cubicBezTo>
                  <a:lnTo>
                    <a:pt x="1372" y="2570"/>
                  </a:lnTo>
                  <a:lnTo>
                    <a:pt x="1272" y="1535"/>
                  </a:lnTo>
                  <a:cubicBezTo>
                    <a:pt x="1272" y="1535"/>
                    <a:pt x="1439" y="902"/>
                    <a:pt x="1272" y="768"/>
                  </a:cubicBezTo>
                  <a:cubicBezTo>
                    <a:pt x="1258" y="754"/>
                    <a:pt x="1241" y="748"/>
                    <a:pt x="1222" y="748"/>
                  </a:cubicBezTo>
                  <a:cubicBezTo>
                    <a:pt x="1059" y="748"/>
                    <a:pt x="738" y="1202"/>
                    <a:pt x="738" y="1202"/>
                  </a:cubicBezTo>
                  <a:cubicBezTo>
                    <a:pt x="738" y="1202"/>
                    <a:pt x="1072" y="34"/>
                    <a:pt x="772" y="1"/>
                  </a:cubicBezTo>
                  <a:cubicBezTo>
                    <a:pt x="767" y="1"/>
                    <a:pt x="763" y="0"/>
                    <a:pt x="759" y="0"/>
                  </a:cubicBezTo>
                  <a:close/>
                </a:path>
              </a:pathLst>
            </a:custGeom>
            <a:solidFill>
              <a:srgbClr val="C38A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8"/>
            <p:cNvSpPr/>
            <p:nvPr/>
          </p:nvSpPr>
          <p:spPr>
            <a:xfrm>
              <a:off x="2179225" y="1121250"/>
              <a:ext cx="111775" cy="75900"/>
            </a:xfrm>
            <a:custGeom>
              <a:avLst/>
              <a:gdLst/>
              <a:ahLst/>
              <a:cxnLst/>
              <a:rect l="l" t="t" r="r" b="b"/>
              <a:pathLst>
                <a:path w="4471" h="3036" fill="none" extrusionOk="0">
                  <a:moveTo>
                    <a:pt x="3770" y="0"/>
                  </a:moveTo>
                  <a:lnTo>
                    <a:pt x="167" y="267"/>
                  </a:lnTo>
                  <a:cubicBezTo>
                    <a:pt x="167" y="267"/>
                    <a:pt x="1" y="3036"/>
                    <a:pt x="2236" y="3036"/>
                  </a:cubicBezTo>
                  <a:cubicBezTo>
                    <a:pt x="4470" y="3036"/>
                    <a:pt x="3937" y="267"/>
                    <a:pt x="3937" y="267"/>
                  </a:cubicBezTo>
                </a:path>
              </a:pathLst>
            </a:custGeom>
            <a:noFill/>
            <a:ln w="5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8"/>
            <p:cNvSpPr/>
            <p:nvPr/>
          </p:nvSpPr>
          <p:spPr>
            <a:xfrm>
              <a:off x="1982425" y="743475"/>
              <a:ext cx="179800" cy="163475"/>
            </a:xfrm>
            <a:custGeom>
              <a:avLst/>
              <a:gdLst/>
              <a:ahLst/>
              <a:cxnLst/>
              <a:rect l="l" t="t" r="r" b="b"/>
              <a:pathLst>
                <a:path w="7192" h="6539" extrusionOk="0">
                  <a:moveTo>
                    <a:pt x="5089" y="1"/>
                  </a:moveTo>
                  <a:cubicBezTo>
                    <a:pt x="3524" y="1"/>
                    <a:pt x="2435" y="1201"/>
                    <a:pt x="2435" y="1201"/>
                  </a:cubicBezTo>
                  <a:cubicBezTo>
                    <a:pt x="2435" y="1201"/>
                    <a:pt x="2177" y="1113"/>
                    <a:pt x="1823" y="1113"/>
                  </a:cubicBezTo>
                  <a:cubicBezTo>
                    <a:pt x="1425" y="1113"/>
                    <a:pt x="907" y="1225"/>
                    <a:pt x="501" y="1702"/>
                  </a:cubicBezTo>
                  <a:cubicBezTo>
                    <a:pt x="0" y="2269"/>
                    <a:pt x="334" y="3536"/>
                    <a:pt x="334" y="3536"/>
                  </a:cubicBezTo>
                  <a:cubicBezTo>
                    <a:pt x="334" y="3536"/>
                    <a:pt x="67" y="4237"/>
                    <a:pt x="434" y="4971"/>
                  </a:cubicBezTo>
                  <a:cubicBezTo>
                    <a:pt x="801" y="5705"/>
                    <a:pt x="1835" y="6538"/>
                    <a:pt x="1835" y="6538"/>
                  </a:cubicBezTo>
                  <a:lnTo>
                    <a:pt x="2002" y="5805"/>
                  </a:lnTo>
                  <a:lnTo>
                    <a:pt x="2002" y="5805"/>
                  </a:lnTo>
                  <a:cubicBezTo>
                    <a:pt x="1992" y="5805"/>
                    <a:pt x="1982" y="5805"/>
                    <a:pt x="1972" y="5805"/>
                  </a:cubicBezTo>
                  <a:cubicBezTo>
                    <a:pt x="1299" y="5805"/>
                    <a:pt x="1235" y="4704"/>
                    <a:pt x="1235" y="4704"/>
                  </a:cubicBezTo>
                  <a:lnTo>
                    <a:pt x="1235" y="4704"/>
                  </a:lnTo>
                  <a:cubicBezTo>
                    <a:pt x="1421" y="4813"/>
                    <a:pt x="1572" y="4842"/>
                    <a:pt x="1679" y="4842"/>
                  </a:cubicBezTo>
                  <a:cubicBezTo>
                    <a:pt x="1802" y="4842"/>
                    <a:pt x="1868" y="4804"/>
                    <a:pt x="1868" y="4804"/>
                  </a:cubicBezTo>
                  <a:cubicBezTo>
                    <a:pt x="1868" y="4804"/>
                    <a:pt x="1972" y="5193"/>
                    <a:pt x="2157" y="5193"/>
                  </a:cubicBezTo>
                  <a:cubicBezTo>
                    <a:pt x="2182" y="5193"/>
                    <a:pt x="2208" y="5187"/>
                    <a:pt x="2235" y="5171"/>
                  </a:cubicBezTo>
                  <a:cubicBezTo>
                    <a:pt x="2469" y="5037"/>
                    <a:pt x="1868" y="3837"/>
                    <a:pt x="1868" y="3837"/>
                  </a:cubicBezTo>
                  <a:lnTo>
                    <a:pt x="1868" y="3837"/>
                  </a:lnTo>
                  <a:cubicBezTo>
                    <a:pt x="1922" y="3841"/>
                    <a:pt x="1974" y="3843"/>
                    <a:pt x="2023" y="3843"/>
                  </a:cubicBezTo>
                  <a:cubicBezTo>
                    <a:pt x="3078" y="3843"/>
                    <a:pt x="3169" y="2869"/>
                    <a:pt x="3169" y="2869"/>
                  </a:cubicBezTo>
                  <a:cubicBezTo>
                    <a:pt x="3382" y="2916"/>
                    <a:pt x="3588" y="2937"/>
                    <a:pt x="3786" y="2937"/>
                  </a:cubicBezTo>
                  <a:cubicBezTo>
                    <a:pt x="6005" y="2937"/>
                    <a:pt x="7191" y="248"/>
                    <a:pt x="5538" y="34"/>
                  </a:cubicBezTo>
                  <a:cubicBezTo>
                    <a:pt x="5384" y="11"/>
                    <a:pt x="5235" y="1"/>
                    <a:pt x="50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8"/>
            <p:cNvSpPr/>
            <p:nvPr/>
          </p:nvSpPr>
          <p:spPr>
            <a:xfrm>
              <a:off x="2304325" y="1032025"/>
              <a:ext cx="11700" cy="140950"/>
            </a:xfrm>
            <a:custGeom>
              <a:avLst/>
              <a:gdLst/>
              <a:ahLst/>
              <a:cxnLst/>
              <a:rect l="l" t="t" r="r" b="b"/>
              <a:pathLst>
                <a:path w="468" h="5638" fill="none" extrusionOk="0">
                  <a:moveTo>
                    <a:pt x="234" y="5637"/>
                  </a:moveTo>
                  <a:cubicBezTo>
                    <a:pt x="334" y="4870"/>
                    <a:pt x="134" y="3736"/>
                    <a:pt x="300" y="2669"/>
                  </a:cubicBezTo>
                  <a:cubicBezTo>
                    <a:pt x="467" y="1601"/>
                    <a:pt x="0" y="0"/>
                    <a:pt x="0" y="0"/>
                  </a:cubicBezTo>
                </a:path>
              </a:pathLst>
            </a:custGeom>
            <a:noFill/>
            <a:ln w="5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8"/>
            <p:cNvSpPr/>
            <p:nvPr/>
          </p:nvSpPr>
          <p:spPr>
            <a:xfrm>
              <a:off x="2310150" y="1062875"/>
              <a:ext cx="26725" cy="74250"/>
            </a:xfrm>
            <a:custGeom>
              <a:avLst/>
              <a:gdLst/>
              <a:ahLst/>
              <a:cxnLst/>
              <a:rect l="l" t="t" r="r" b="b"/>
              <a:pathLst>
                <a:path w="1069" h="2970" fill="none" extrusionOk="0">
                  <a:moveTo>
                    <a:pt x="1068" y="0"/>
                  </a:moveTo>
                  <a:cubicBezTo>
                    <a:pt x="1068" y="0"/>
                    <a:pt x="701" y="2369"/>
                    <a:pt x="1" y="2969"/>
                  </a:cubicBezTo>
                </a:path>
              </a:pathLst>
            </a:custGeom>
            <a:noFill/>
            <a:ln w="5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8"/>
            <p:cNvSpPr/>
            <p:nvPr/>
          </p:nvSpPr>
          <p:spPr>
            <a:xfrm>
              <a:off x="2523650" y="1052025"/>
              <a:ext cx="15850" cy="15050"/>
            </a:xfrm>
            <a:custGeom>
              <a:avLst/>
              <a:gdLst/>
              <a:ahLst/>
              <a:cxnLst/>
              <a:rect l="l" t="t" r="r" b="b"/>
              <a:pathLst>
                <a:path w="634" h="602" fill="none" extrusionOk="0">
                  <a:moveTo>
                    <a:pt x="634" y="1"/>
                  </a:moveTo>
                  <a:lnTo>
                    <a:pt x="0" y="601"/>
                  </a:lnTo>
                </a:path>
              </a:pathLst>
            </a:custGeom>
            <a:noFill/>
            <a:ln w="5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34"/>
          <p:cNvSpPr txBox="1">
            <a:spLocks noGrp="1"/>
          </p:cNvSpPr>
          <p:nvPr>
            <p:ph type="subTitle" idx="1"/>
          </p:nvPr>
        </p:nvSpPr>
        <p:spPr>
          <a:xfrm>
            <a:off x="1218871" y="2627217"/>
            <a:ext cx="2108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products.csv</a:t>
            </a:r>
            <a:endParaRPr dirty="0"/>
          </a:p>
        </p:txBody>
      </p:sp>
      <p:sp>
        <p:nvSpPr>
          <p:cNvPr id="1001" name="Google Shape;1001;p34"/>
          <p:cNvSpPr txBox="1">
            <a:spLocks noGrp="1"/>
          </p:cNvSpPr>
          <p:nvPr>
            <p:ph type="subTitle" idx="5"/>
          </p:nvPr>
        </p:nvSpPr>
        <p:spPr>
          <a:xfrm>
            <a:off x="3517775" y="2627217"/>
            <a:ext cx="2108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customers.csv</a:t>
            </a:r>
            <a:endParaRPr dirty="0"/>
          </a:p>
        </p:txBody>
      </p:sp>
      <p:sp>
        <p:nvSpPr>
          <p:cNvPr id="1002" name="Google Shape;1002;p34"/>
          <p:cNvSpPr txBox="1">
            <a:spLocks noGrp="1"/>
          </p:cNvSpPr>
          <p:nvPr>
            <p:ph type="subTitle" idx="6"/>
          </p:nvPr>
        </p:nvSpPr>
        <p:spPr>
          <a:xfrm>
            <a:off x="5950030" y="2627217"/>
            <a:ext cx="2108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Transactions.csv</a:t>
            </a:r>
            <a:endParaRPr dirty="0"/>
          </a:p>
        </p:txBody>
      </p:sp>
      <p:sp>
        <p:nvSpPr>
          <p:cNvPr id="1003" name="Google Shape;1003;p3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Contexte et spécifications des données</a:t>
            </a:r>
          </a:p>
        </p:txBody>
      </p:sp>
      <p:sp>
        <p:nvSpPr>
          <p:cNvPr id="1004" name="Google Shape;1004;p34"/>
          <p:cNvSpPr txBox="1">
            <a:spLocks noGrp="1"/>
          </p:cNvSpPr>
          <p:nvPr>
            <p:ph type="subTitle" idx="2"/>
          </p:nvPr>
        </p:nvSpPr>
        <p:spPr>
          <a:xfrm>
            <a:off x="1795144" y="2936057"/>
            <a:ext cx="881396" cy="895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fr-FR" dirty="0"/>
              <a:t>i</a:t>
            </a:r>
            <a:r>
              <a:rPr lang="en" dirty="0"/>
              <a:t>d_prod</a:t>
            </a:r>
          </a:p>
          <a:p>
            <a:pPr marL="171450" lvl="0" indent="-171450" algn="l" rtl="0">
              <a:spcBef>
                <a:spcPts val="0"/>
              </a:spcBef>
              <a:spcAft>
                <a:spcPts val="0"/>
              </a:spcAft>
              <a:buFont typeface="Arial" panose="020B0604020202020204" pitchFamily="34" charset="0"/>
              <a:buChar char="•"/>
            </a:pPr>
            <a:r>
              <a:rPr lang="fr-FR" dirty="0"/>
              <a:t>p</a:t>
            </a:r>
            <a:r>
              <a:rPr lang="en" dirty="0"/>
              <a:t>rice</a:t>
            </a:r>
          </a:p>
          <a:p>
            <a:pPr marL="171450" lvl="0" indent="-171450" algn="l" rtl="0">
              <a:spcBef>
                <a:spcPts val="0"/>
              </a:spcBef>
              <a:spcAft>
                <a:spcPts val="0"/>
              </a:spcAft>
              <a:buFont typeface="Arial" panose="020B0604020202020204" pitchFamily="34" charset="0"/>
              <a:buChar char="•"/>
            </a:pPr>
            <a:r>
              <a:rPr lang="en" dirty="0"/>
              <a:t>categ</a:t>
            </a:r>
          </a:p>
          <a:p>
            <a:pPr marL="171450" lvl="0" indent="-171450" rtl="0">
              <a:spcBef>
                <a:spcPts val="0"/>
              </a:spcBef>
              <a:spcAft>
                <a:spcPts val="0"/>
              </a:spcAft>
              <a:buFont typeface="Arial" panose="020B0604020202020204" pitchFamily="34" charset="0"/>
              <a:buChar char="•"/>
            </a:pPr>
            <a:endParaRPr lang="fr-FR" dirty="0"/>
          </a:p>
          <a:p>
            <a:pPr marL="0" lvl="0" indent="0" algn="ctr" rtl="0">
              <a:spcBef>
                <a:spcPts val="0"/>
              </a:spcBef>
              <a:spcAft>
                <a:spcPts val="0"/>
              </a:spcAft>
            </a:pPr>
            <a:endParaRPr lang="en" dirty="0"/>
          </a:p>
          <a:p>
            <a:pPr marL="0" lvl="0" indent="0" algn="ctr" rtl="0">
              <a:spcBef>
                <a:spcPts val="0"/>
              </a:spcBef>
              <a:spcAft>
                <a:spcPts val="0"/>
              </a:spcAft>
              <a:buNone/>
            </a:pPr>
            <a:endParaRPr dirty="0"/>
          </a:p>
        </p:txBody>
      </p:sp>
      <p:sp>
        <p:nvSpPr>
          <p:cNvPr id="1005" name="Google Shape;1005;p34"/>
          <p:cNvSpPr txBox="1">
            <a:spLocks noGrp="1"/>
          </p:cNvSpPr>
          <p:nvPr>
            <p:ph type="subTitle" idx="3"/>
          </p:nvPr>
        </p:nvSpPr>
        <p:spPr>
          <a:xfrm>
            <a:off x="4089277" y="2936057"/>
            <a:ext cx="963737" cy="895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fr-FR" dirty="0" err="1"/>
              <a:t>client_id</a:t>
            </a:r>
            <a:endParaRPr lang="fr-FR" dirty="0"/>
          </a:p>
          <a:p>
            <a:pPr marL="171450" lvl="0" indent="-171450" algn="l" rtl="0">
              <a:spcBef>
                <a:spcPts val="0"/>
              </a:spcBef>
              <a:spcAft>
                <a:spcPts val="0"/>
              </a:spcAft>
              <a:buFont typeface="Arial" panose="020B0604020202020204" pitchFamily="34" charset="0"/>
              <a:buChar char="•"/>
            </a:pPr>
            <a:r>
              <a:rPr lang="fr-FR" dirty="0" err="1"/>
              <a:t>sex</a:t>
            </a:r>
            <a:endParaRPr lang="fr-FR" dirty="0"/>
          </a:p>
          <a:p>
            <a:pPr marL="171450" lvl="0" indent="-171450" algn="l" rtl="0">
              <a:spcBef>
                <a:spcPts val="0"/>
              </a:spcBef>
              <a:spcAft>
                <a:spcPts val="0"/>
              </a:spcAft>
              <a:buFont typeface="Arial" panose="020B0604020202020204" pitchFamily="34" charset="0"/>
              <a:buChar char="•"/>
            </a:pPr>
            <a:r>
              <a:rPr lang="fr-FR" dirty="0" err="1"/>
              <a:t>birth</a:t>
            </a:r>
            <a:endParaRPr dirty="0"/>
          </a:p>
        </p:txBody>
      </p:sp>
      <p:sp>
        <p:nvSpPr>
          <p:cNvPr id="1006" name="Google Shape;1006;p34"/>
          <p:cNvSpPr txBox="1">
            <a:spLocks noGrp="1"/>
          </p:cNvSpPr>
          <p:nvPr>
            <p:ph type="subTitle" idx="4"/>
          </p:nvPr>
        </p:nvSpPr>
        <p:spPr>
          <a:xfrm>
            <a:off x="6559641" y="2936057"/>
            <a:ext cx="1317550" cy="8952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fr-FR" dirty="0" err="1"/>
              <a:t>id_prod</a:t>
            </a:r>
            <a:endParaRPr lang="fr-FR" dirty="0"/>
          </a:p>
          <a:p>
            <a:pPr marL="171450" lvl="0" indent="-171450" algn="l" rtl="0">
              <a:spcBef>
                <a:spcPts val="0"/>
              </a:spcBef>
              <a:spcAft>
                <a:spcPts val="0"/>
              </a:spcAft>
              <a:buFont typeface="Arial" panose="020B0604020202020204" pitchFamily="34" charset="0"/>
              <a:buChar char="•"/>
            </a:pPr>
            <a:r>
              <a:rPr lang="fr-FR" dirty="0"/>
              <a:t>date</a:t>
            </a:r>
          </a:p>
          <a:p>
            <a:pPr marL="171450" lvl="0" indent="-171450" algn="l" rtl="0">
              <a:spcBef>
                <a:spcPts val="0"/>
              </a:spcBef>
              <a:spcAft>
                <a:spcPts val="0"/>
              </a:spcAft>
              <a:buFont typeface="Arial" panose="020B0604020202020204" pitchFamily="34" charset="0"/>
              <a:buChar char="•"/>
            </a:pPr>
            <a:r>
              <a:rPr lang="fr-FR" dirty="0" err="1"/>
              <a:t>session_id</a:t>
            </a:r>
            <a:endParaRPr lang="fr-FR" dirty="0"/>
          </a:p>
          <a:p>
            <a:pPr marL="171450" lvl="0" indent="-171450" algn="l" rtl="0">
              <a:spcBef>
                <a:spcPts val="0"/>
              </a:spcBef>
              <a:spcAft>
                <a:spcPts val="0"/>
              </a:spcAft>
              <a:buFont typeface="Arial" panose="020B0604020202020204" pitchFamily="34" charset="0"/>
              <a:buChar char="•"/>
            </a:pPr>
            <a:r>
              <a:rPr lang="fr-FR" dirty="0" err="1"/>
              <a:t>client_id</a:t>
            </a:r>
            <a:endParaRPr dirty="0"/>
          </a:p>
        </p:txBody>
      </p:sp>
      <p:grpSp>
        <p:nvGrpSpPr>
          <p:cNvPr id="2" name="Groupe 1">
            <a:extLst>
              <a:ext uri="{FF2B5EF4-FFF2-40B4-BE49-F238E27FC236}">
                <a16:creationId xmlns:a16="http://schemas.microsoft.com/office/drawing/2014/main" id="{A5C155AA-C5A9-B5EF-3192-294E461C6712}"/>
              </a:ext>
            </a:extLst>
          </p:cNvPr>
          <p:cNvGrpSpPr/>
          <p:nvPr/>
        </p:nvGrpSpPr>
        <p:grpSpPr>
          <a:xfrm>
            <a:off x="1818049" y="1787383"/>
            <a:ext cx="848606" cy="848604"/>
            <a:chOff x="2321743" y="2773128"/>
            <a:chExt cx="1259658" cy="1259656"/>
          </a:xfrm>
          <a:solidFill>
            <a:schemeClr val="accent1"/>
          </a:solidFill>
        </p:grpSpPr>
        <p:sp>
          <p:nvSpPr>
            <p:cNvPr id="3" name="타원 57">
              <a:extLst>
                <a:ext uri="{FF2B5EF4-FFF2-40B4-BE49-F238E27FC236}">
                  <a16:creationId xmlns:a16="http://schemas.microsoft.com/office/drawing/2014/main" id="{FBEE09D8-D52E-E8AA-09B8-B31F1C123F80}"/>
                </a:ext>
              </a:extLst>
            </p:cNvPr>
            <p:cNvSpPr/>
            <p:nvPr/>
          </p:nvSpPr>
          <p:spPr>
            <a:xfrm>
              <a:off x="2321743" y="2773128"/>
              <a:ext cx="1259658" cy="1259656"/>
            </a:xfrm>
            <a:prstGeom prst="ellipse">
              <a:avLst/>
            </a:prstGeom>
            <a:grp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rgbClr val="DFD5F6"/>
                </a:solidFill>
                <a:latin typeface="+mj-lt"/>
              </a:endParaRPr>
            </a:p>
          </p:txBody>
        </p:sp>
        <p:pic>
          <p:nvPicPr>
            <p:cNvPr id="4" name="그래픽 623">
              <a:extLst>
                <a:ext uri="{FF2B5EF4-FFF2-40B4-BE49-F238E27FC236}">
                  <a16:creationId xmlns:a16="http://schemas.microsoft.com/office/drawing/2014/main" id="{BD617187-E002-E4D9-44A8-A7A5175F64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5951" y="3082478"/>
              <a:ext cx="492854" cy="589019"/>
            </a:xfrm>
            <a:prstGeom prst="rect">
              <a:avLst/>
            </a:prstGeom>
          </p:spPr>
        </p:pic>
      </p:grpSp>
      <p:grpSp>
        <p:nvGrpSpPr>
          <p:cNvPr id="5" name="Groupe 4">
            <a:extLst>
              <a:ext uri="{FF2B5EF4-FFF2-40B4-BE49-F238E27FC236}">
                <a16:creationId xmlns:a16="http://schemas.microsoft.com/office/drawing/2014/main" id="{CF096771-411B-1CA3-16EA-6B647FF51E73}"/>
              </a:ext>
            </a:extLst>
          </p:cNvPr>
          <p:cNvGrpSpPr/>
          <p:nvPr/>
        </p:nvGrpSpPr>
        <p:grpSpPr>
          <a:xfrm>
            <a:off x="4147672" y="1787383"/>
            <a:ext cx="848606" cy="848604"/>
            <a:chOff x="2321743" y="2773128"/>
            <a:chExt cx="1259658" cy="1259656"/>
          </a:xfrm>
          <a:solidFill>
            <a:schemeClr val="accent1"/>
          </a:solidFill>
        </p:grpSpPr>
        <p:sp>
          <p:nvSpPr>
            <p:cNvPr id="6" name="타원 57">
              <a:extLst>
                <a:ext uri="{FF2B5EF4-FFF2-40B4-BE49-F238E27FC236}">
                  <a16:creationId xmlns:a16="http://schemas.microsoft.com/office/drawing/2014/main" id="{3F2D23AD-0EF0-D20A-5CDC-5996C1DCE228}"/>
                </a:ext>
              </a:extLst>
            </p:cNvPr>
            <p:cNvSpPr/>
            <p:nvPr/>
          </p:nvSpPr>
          <p:spPr>
            <a:xfrm>
              <a:off x="2321743" y="2773128"/>
              <a:ext cx="1259658" cy="1259656"/>
            </a:xfrm>
            <a:prstGeom prst="ellipse">
              <a:avLst/>
            </a:prstGeom>
            <a:grp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rgbClr val="DFD5F6"/>
                </a:solidFill>
                <a:latin typeface="+mj-lt"/>
              </a:endParaRPr>
            </a:p>
          </p:txBody>
        </p:sp>
        <p:pic>
          <p:nvPicPr>
            <p:cNvPr id="7" name="그래픽 623">
              <a:extLst>
                <a:ext uri="{FF2B5EF4-FFF2-40B4-BE49-F238E27FC236}">
                  <a16:creationId xmlns:a16="http://schemas.microsoft.com/office/drawing/2014/main" id="{056CE441-EF54-1427-A504-EC6C794360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5951" y="3082478"/>
              <a:ext cx="492854" cy="589019"/>
            </a:xfrm>
            <a:prstGeom prst="rect">
              <a:avLst/>
            </a:prstGeom>
          </p:spPr>
        </p:pic>
      </p:grpSp>
      <p:grpSp>
        <p:nvGrpSpPr>
          <p:cNvPr id="8" name="Groupe 7">
            <a:extLst>
              <a:ext uri="{FF2B5EF4-FFF2-40B4-BE49-F238E27FC236}">
                <a16:creationId xmlns:a16="http://schemas.microsoft.com/office/drawing/2014/main" id="{2A3CBA3D-DB82-680D-CF2D-E1E94B581DEC}"/>
              </a:ext>
            </a:extLst>
          </p:cNvPr>
          <p:cNvGrpSpPr/>
          <p:nvPr/>
        </p:nvGrpSpPr>
        <p:grpSpPr>
          <a:xfrm>
            <a:off x="6613994" y="1787383"/>
            <a:ext cx="848606" cy="848604"/>
            <a:chOff x="2321743" y="2773128"/>
            <a:chExt cx="1259658" cy="1259656"/>
          </a:xfrm>
          <a:solidFill>
            <a:schemeClr val="accent1"/>
          </a:solidFill>
        </p:grpSpPr>
        <p:sp>
          <p:nvSpPr>
            <p:cNvPr id="9" name="타원 57">
              <a:extLst>
                <a:ext uri="{FF2B5EF4-FFF2-40B4-BE49-F238E27FC236}">
                  <a16:creationId xmlns:a16="http://schemas.microsoft.com/office/drawing/2014/main" id="{D9C9BE61-96F5-9D50-2E67-71B71D332157}"/>
                </a:ext>
              </a:extLst>
            </p:cNvPr>
            <p:cNvSpPr/>
            <p:nvPr/>
          </p:nvSpPr>
          <p:spPr>
            <a:xfrm>
              <a:off x="2321743" y="2773128"/>
              <a:ext cx="1259658" cy="1259656"/>
            </a:xfrm>
            <a:prstGeom prst="ellipse">
              <a:avLst/>
            </a:prstGeom>
            <a:grp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rgbClr val="DFD5F6"/>
                </a:solidFill>
                <a:latin typeface="+mj-lt"/>
              </a:endParaRPr>
            </a:p>
          </p:txBody>
        </p:sp>
        <p:pic>
          <p:nvPicPr>
            <p:cNvPr id="10" name="그래픽 623">
              <a:extLst>
                <a:ext uri="{FF2B5EF4-FFF2-40B4-BE49-F238E27FC236}">
                  <a16:creationId xmlns:a16="http://schemas.microsoft.com/office/drawing/2014/main" id="{2EB6D826-F716-0CE3-B843-5BFCB7A28F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5951" y="3082478"/>
              <a:ext cx="492854" cy="589019"/>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3"/>
        <p:cNvGrpSpPr/>
        <p:nvPr/>
      </p:nvGrpSpPr>
      <p:grpSpPr>
        <a:xfrm>
          <a:off x="0" y="0"/>
          <a:ext cx="0" cy="0"/>
          <a:chOff x="0" y="0"/>
          <a:chExt cx="0" cy="0"/>
        </a:xfrm>
      </p:grpSpPr>
      <p:grpSp>
        <p:nvGrpSpPr>
          <p:cNvPr id="1139" name="Google Shape;1139;p37"/>
          <p:cNvGrpSpPr/>
          <p:nvPr/>
        </p:nvGrpSpPr>
        <p:grpSpPr>
          <a:xfrm>
            <a:off x="2577743" y="4608500"/>
            <a:ext cx="1306200" cy="286025"/>
            <a:chOff x="2387919" y="2656100"/>
            <a:chExt cx="1306200" cy="286025"/>
          </a:xfrm>
        </p:grpSpPr>
        <p:sp>
          <p:nvSpPr>
            <p:cNvPr id="1140" name="Google Shape;1140;p37"/>
            <p:cNvSpPr/>
            <p:nvPr/>
          </p:nvSpPr>
          <p:spPr>
            <a:xfrm rot="5400000">
              <a:off x="36083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7"/>
            <p:cNvSpPr/>
            <p:nvPr/>
          </p:nvSpPr>
          <p:spPr>
            <a:xfrm rot="5400000">
              <a:off x="36083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7"/>
            <p:cNvSpPr/>
            <p:nvPr/>
          </p:nvSpPr>
          <p:spPr>
            <a:xfrm rot="5400000">
              <a:off x="34557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7"/>
            <p:cNvSpPr/>
            <p:nvPr/>
          </p:nvSpPr>
          <p:spPr>
            <a:xfrm rot="5400000">
              <a:off x="34557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7"/>
            <p:cNvSpPr/>
            <p:nvPr/>
          </p:nvSpPr>
          <p:spPr>
            <a:xfrm rot="5400000">
              <a:off x="33032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7"/>
            <p:cNvSpPr/>
            <p:nvPr/>
          </p:nvSpPr>
          <p:spPr>
            <a:xfrm rot="5400000">
              <a:off x="33032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7"/>
            <p:cNvSpPr/>
            <p:nvPr/>
          </p:nvSpPr>
          <p:spPr>
            <a:xfrm rot="5400000">
              <a:off x="31506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7"/>
            <p:cNvSpPr/>
            <p:nvPr/>
          </p:nvSpPr>
          <p:spPr>
            <a:xfrm rot="5400000">
              <a:off x="31506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7"/>
            <p:cNvSpPr/>
            <p:nvPr/>
          </p:nvSpPr>
          <p:spPr>
            <a:xfrm rot="5400000">
              <a:off x="29981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7"/>
            <p:cNvSpPr/>
            <p:nvPr/>
          </p:nvSpPr>
          <p:spPr>
            <a:xfrm rot="5400000">
              <a:off x="29981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7"/>
            <p:cNvSpPr/>
            <p:nvPr/>
          </p:nvSpPr>
          <p:spPr>
            <a:xfrm rot="5400000">
              <a:off x="28455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7"/>
            <p:cNvSpPr/>
            <p:nvPr/>
          </p:nvSpPr>
          <p:spPr>
            <a:xfrm rot="5400000">
              <a:off x="28455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7"/>
            <p:cNvSpPr/>
            <p:nvPr/>
          </p:nvSpPr>
          <p:spPr>
            <a:xfrm rot="5400000">
              <a:off x="26930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7"/>
            <p:cNvSpPr/>
            <p:nvPr/>
          </p:nvSpPr>
          <p:spPr>
            <a:xfrm rot="5400000">
              <a:off x="26930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7"/>
            <p:cNvSpPr/>
            <p:nvPr/>
          </p:nvSpPr>
          <p:spPr>
            <a:xfrm rot="5400000">
              <a:off x="254046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7"/>
            <p:cNvSpPr/>
            <p:nvPr/>
          </p:nvSpPr>
          <p:spPr>
            <a:xfrm rot="5400000">
              <a:off x="254046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7"/>
            <p:cNvSpPr/>
            <p:nvPr/>
          </p:nvSpPr>
          <p:spPr>
            <a:xfrm rot="5400000">
              <a:off x="2387919" y="26561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7"/>
            <p:cNvSpPr/>
            <p:nvPr/>
          </p:nvSpPr>
          <p:spPr>
            <a:xfrm rot="5400000">
              <a:off x="2387919" y="28563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37"/>
          <p:cNvGrpSpPr/>
          <p:nvPr/>
        </p:nvGrpSpPr>
        <p:grpSpPr>
          <a:xfrm>
            <a:off x="715109" y="2083575"/>
            <a:ext cx="286025" cy="696000"/>
            <a:chOff x="3408106" y="3912500"/>
            <a:chExt cx="286025" cy="696000"/>
          </a:xfrm>
        </p:grpSpPr>
        <p:sp>
          <p:nvSpPr>
            <p:cNvPr id="1159" name="Google Shape;1159;p37"/>
            <p:cNvSpPr/>
            <p:nvPr/>
          </p:nvSpPr>
          <p:spPr>
            <a:xfrm rot="10800000">
              <a:off x="3608331" y="45227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7"/>
            <p:cNvSpPr/>
            <p:nvPr/>
          </p:nvSpPr>
          <p:spPr>
            <a:xfrm rot="10800000">
              <a:off x="3408106" y="45227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7"/>
            <p:cNvSpPr/>
            <p:nvPr/>
          </p:nvSpPr>
          <p:spPr>
            <a:xfrm rot="10800000">
              <a:off x="3608331" y="43701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7"/>
            <p:cNvSpPr/>
            <p:nvPr/>
          </p:nvSpPr>
          <p:spPr>
            <a:xfrm rot="10800000">
              <a:off x="3408106" y="43701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7"/>
            <p:cNvSpPr/>
            <p:nvPr/>
          </p:nvSpPr>
          <p:spPr>
            <a:xfrm rot="10800000">
              <a:off x="3608331" y="42176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7"/>
            <p:cNvSpPr/>
            <p:nvPr/>
          </p:nvSpPr>
          <p:spPr>
            <a:xfrm rot="10800000">
              <a:off x="3408106" y="42176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7"/>
            <p:cNvSpPr/>
            <p:nvPr/>
          </p:nvSpPr>
          <p:spPr>
            <a:xfrm rot="10800000">
              <a:off x="3608331" y="40650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7"/>
            <p:cNvSpPr/>
            <p:nvPr/>
          </p:nvSpPr>
          <p:spPr>
            <a:xfrm rot="10800000">
              <a:off x="3408106" y="406505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7"/>
            <p:cNvSpPr/>
            <p:nvPr/>
          </p:nvSpPr>
          <p:spPr>
            <a:xfrm rot="10800000">
              <a:off x="3608331" y="3912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7"/>
            <p:cNvSpPr/>
            <p:nvPr/>
          </p:nvSpPr>
          <p:spPr>
            <a:xfrm rot="10800000">
              <a:off x="3408106" y="3912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37"/>
          <p:cNvGrpSpPr/>
          <p:nvPr/>
        </p:nvGrpSpPr>
        <p:grpSpPr>
          <a:xfrm>
            <a:off x="715097" y="4608500"/>
            <a:ext cx="390900" cy="286025"/>
            <a:chOff x="429069" y="4608500"/>
            <a:chExt cx="390900" cy="286025"/>
          </a:xfrm>
        </p:grpSpPr>
        <p:sp>
          <p:nvSpPr>
            <p:cNvPr id="1170" name="Google Shape;1170;p37"/>
            <p:cNvSpPr/>
            <p:nvPr/>
          </p:nvSpPr>
          <p:spPr>
            <a:xfrm rot="5400000">
              <a:off x="734169" y="4608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7"/>
            <p:cNvSpPr/>
            <p:nvPr/>
          </p:nvSpPr>
          <p:spPr>
            <a:xfrm rot="5400000">
              <a:off x="734169" y="48087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7"/>
            <p:cNvSpPr/>
            <p:nvPr/>
          </p:nvSpPr>
          <p:spPr>
            <a:xfrm rot="5400000">
              <a:off x="581619" y="4608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7"/>
            <p:cNvSpPr/>
            <p:nvPr/>
          </p:nvSpPr>
          <p:spPr>
            <a:xfrm rot="5400000">
              <a:off x="581619" y="48087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7"/>
            <p:cNvSpPr/>
            <p:nvPr/>
          </p:nvSpPr>
          <p:spPr>
            <a:xfrm rot="5400000">
              <a:off x="429069" y="4608500"/>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7"/>
            <p:cNvSpPr/>
            <p:nvPr/>
          </p:nvSpPr>
          <p:spPr>
            <a:xfrm rot="5400000">
              <a:off x="429069" y="4808725"/>
              <a:ext cx="85800" cy="85800"/>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851;p32">
            <a:extLst>
              <a:ext uri="{FF2B5EF4-FFF2-40B4-BE49-F238E27FC236}">
                <a16:creationId xmlns:a16="http://schemas.microsoft.com/office/drawing/2014/main" id="{B708E3A2-9C6B-0EB3-62FD-6DB17F233BF8}"/>
              </a:ext>
            </a:extLst>
          </p:cNvPr>
          <p:cNvSpPr txBox="1">
            <a:spLocks noGrp="1"/>
          </p:cNvSpPr>
          <p:nvPr>
            <p:ph type="title"/>
          </p:nvPr>
        </p:nvSpPr>
        <p:spPr>
          <a:xfrm>
            <a:off x="2179299" y="552595"/>
            <a:ext cx="6155765" cy="18595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4000" dirty="0">
                <a:solidFill>
                  <a:schemeClr val="tx1"/>
                </a:solidFill>
              </a:rPr>
              <a:t>Analyses des indicateurs de ventes</a:t>
            </a:r>
          </a:p>
        </p:txBody>
      </p:sp>
      <p:sp>
        <p:nvSpPr>
          <p:cNvPr id="31" name="Google Shape;852;p32">
            <a:extLst>
              <a:ext uri="{FF2B5EF4-FFF2-40B4-BE49-F238E27FC236}">
                <a16:creationId xmlns:a16="http://schemas.microsoft.com/office/drawing/2014/main" id="{6DBB7D7E-AED1-BCE4-10B3-A87593A39174}"/>
              </a:ext>
            </a:extLst>
          </p:cNvPr>
          <p:cNvSpPr txBox="1">
            <a:spLocks noGrp="1"/>
          </p:cNvSpPr>
          <p:nvPr>
            <p:ph type="title" idx="2"/>
          </p:nvPr>
        </p:nvSpPr>
        <p:spPr>
          <a:xfrm>
            <a:off x="1169552" y="699137"/>
            <a:ext cx="1089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32" name="Google Shape;708;p30">
            <a:extLst>
              <a:ext uri="{FF2B5EF4-FFF2-40B4-BE49-F238E27FC236}">
                <a16:creationId xmlns:a16="http://schemas.microsoft.com/office/drawing/2014/main" id="{E203D497-E349-C9DA-F874-D3ECD9AC3FBA}"/>
              </a:ext>
            </a:extLst>
          </p:cNvPr>
          <p:cNvGrpSpPr/>
          <p:nvPr/>
        </p:nvGrpSpPr>
        <p:grpSpPr>
          <a:xfrm>
            <a:off x="6661890" y="1566800"/>
            <a:ext cx="1735200" cy="3127500"/>
            <a:chOff x="2896878" y="1404675"/>
            <a:chExt cx="1735200" cy="3127500"/>
          </a:xfrm>
        </p:grpSpPr>
        <p:sp>
          <p:nvSpPr>
            <p:cNvPr id="33" name="Google Shape;709;p30">
              <a:extLst>
                <a:ext uri="{FF2B5EF4-FFF2-40B4-BE49-F238E27FC236}">
                  <a16:creationId xmlns:a16="http://schemas.microsoft.com/office/drawing/2014/main" id="{7FAF7181-03AA-1037-DCDD-34A64F1CDEBC}"/>
                </a:ext>
              </a:extLst>
            </p:cNvPr>
            <p:cNvSpPr/>
            <p:nvPr/>
          </p:nvSpPr>
          <p:spPr>
            <a:xfrm>
              <a:off x="2896878" y="1404675"/>
              <a:ext cx="1735200" cy="312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10;p30">
              <a:extLst>
                <a:ext uri="{FF2B5EF4-FFF2-40B4-BE49-F238E27FC236}">
                  <a16:creationId xmlns:a16="http://schemas.microsoft.com/office/drawing/2014/main" id="{D92843AC-3B85-630F-A293-96BD5B36D239}"/>
                </a:ext>
              </a:extLst>
            </p:cNvPr>
            <p:cNvSpPr/>
            <p:nvPr/>
          </p:nvSpPr>
          <p:spPr>
            <a:xfrm>
              <a:off x="2966928" y="1454650"/>
              <a:ext cx="1595100" cy="9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11;p30">
              <a:extLst>
                <a:ext uri="{FF2B5EF4-FFF2-40B4-BE49-F238E27FC236}">
                  <a16:creationId xmlns:a16="http://schemas.microsoft.com/office/drawing/2014/main" id="{DECC9A9C-F834-C878-B5F4-CC8A54D6D0BE}"/>
                </a:ext>
              </a:extLst>
            </p:cNvPr>
            <p:cNvSpPr/>
            <p:nvPr/>
          </p:nvSpPr>
          <p:spPr>
            <a:xfrm>
              <a:off x="2966928" y="2489233"/>
              <a:ext cx="1595100" cy="9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12;p30">
              <a:extLst>
                <a:ext uri="{FF2B5EF4-FFF2-40B4-BE49-F238E27FC236}">
                  <a16:creationId xmlns:a16="http://schemas.microsoft.com/office/drawing/2014/main" id="{95D72C06-7E46-8282-891A-5E3F1D0AFCC0}"/>
                </a:ext>
              </a:extLst>
            </p:cNvPr>
            <p:cNvSpPr/>
            <p:nvPr/>
          </p:nvSpPr>
          <p:spPr>
            <a:xfrm>
              <a:off x="2966928" y="3523817"/>
              <a:ext cx="1595100" cy="958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13;p30">
              <a:extLst>
                <a:ext uri="{FF2B5EF4-FFF2-40B4-BE49-F238E27FC236}">
                  <a16:creationId xmlns:a16="http://schemas.microsoft.com/office/drawing/2014/main" id="{2FDD9B16-13E8-EA81-54A3-A9B054543AF9}"/>
                </a:ext>
              </a:extLst>
            </p:cNvPr>
            <p:cNvSpPr/>
            <p:nvPr/>
          </p:nvSpPr>
          <p:spPr>
            <a:xfrm>
              <a:off x="4338653" y="1727675"/>
              <a:ext cx="121800" cy="53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14;p30">
              <a:extLst>
                <a:ext uri="{FF2B5EF4-FFF2-40B4-BE49-F238E27FC236}">
                  <a16:creationId xmlns:a16="http://schemas.microsoft.com/office/drawing/2014/main" id="{DB1714BC-0EAA-1C3E-369A-4CD999DAED8C}"/>
                </a:ext>
              </a:extLst>
            </p:cNvPr>
            <p:cNvSpPr/>
            <p:nvPr/>
          </p:nvSpPr>
          <p:spPr>
            <a:xfrm>
              <a:off x="4157228" y="2087575"/>
              <a:ext cx="121800" cy="176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15;p30">
              <a:extLst>
                <a:ext uri="{FF2B5EF4-FFF2-40B4-BE49-F238E27FC236}">
                  <a16:creationId xmlns:a16="http://schemas.microsoft.com/office/drawing/2014/main" id="{B5961787-7313-9C4F-9447-74B62EB7D6A7}"/>
                </a:ext>
              </a:extLst>
            </p:cNvPr>
            <p:cNvSpPr/>
            <p:nvPr/>
          </p:nvSpPr>
          <p:spPr>
            <a:xfrm>
              <a:off x="3975778" y="1861875"/>
              <a:ext cx="121800" cy="40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16;p30">
              <a:extLst>
                <a:ext uri="{FF2B5EF4-FFF2-40B4-BE49-F238E27FC236}">
                  <a16:creationId xmlns:a16="http://schemas.microsoft.com/office/drawing/2014/main" id="{A9F9E46C-ADAF-A3BA-04E0-6EB8082E1EDB}"/>
                </a:ext>
              </a:extLst>
            </p:cNvPr>
            <p:cNvSpPr/>
            <p:nvPr/>
          </p:nvSpPr>
          <p:spPr>
            <a:xfrm>
              <a:off x="3794362" y="1603950"/>
              <a:ext cx="121800" cy="660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17;p30">
              <a:extLst>
                <a:ext uri="{FF2B5EF4-FFF2-40B4-BE49-F238E27FC236}">
                  <a16:creationId xmlns:a16="http://schemas.microsoft.com/office/drawing/2014/main" id="{4EFBEFBD-F6F1-C153-3C3B-54EEF2BED656}"/>
                </a:ext>
              </a:extLst>
            </p:cNvPr>
            <p:cNvSpPr/>
            <p:nvPr/>
          </p:nvSpPr>
          <p:spPr>
            <a:xfrm>
              <a:off x="3612928" y="1778275"/>
              <a:ext cx="121800" cy="485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18;p30">
              <a:extLst>
                <a:ext uri="{FF2B5EF4-FFF2-40B4-BE49-F238E27FC236}">
                  <a16:creationId xmlns:a16="http://schemas.microsoft.com/office/drawing/2014/main" id="{A8FAC723-7668-ECF0-1B75-F756549BE134}"/>
                </a:ext>
              </a:extLst>
            </p:cNvPr>
            <p:cNvSpPr/>
            <p:nvPr/>
          </p:nvSpPr>
          <p:spPr>
            <a:xfrm>
              <a:off x="3431503" y="1654550"/>
              <a:ext cx="121800" cy="6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19;p30">
              <a:extLst>
                <a:ext uri="{FF2B5EF4-FFF2-40B4-BE49-F238E27FC236}">
                  <a16:creationId xmlns:a16="http://schemas.microsoft.com/office/drawing/2014/main" id="{17921CD8-5F2A-B51C-BA62-12A7F0484BDB}"/>
                </a:ext>
              </a:extLst>
            </p:cNvPr>
            <p:cNvSpPr/>
            <p:nvPr/>
          </p:nvSpPr>
          <p:spPr>
            <a:xfrm>
              <a:off x="3250078" y="1806750"/>
              <a:ext cx="121800" cy="457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20;p30">
              <a:extLst>
                <a:ext uri="{FF2B5EF4-FFF2-40B4-BE49-F238E27FC236}">
                  <a16:creationId xmlns:a16="http://schemas.microsoft.com/office/drawing/2014/main" id="{52613F1D-B24E-EB1E-BDE9-37ADEAD469F2}"/>
                </a:ext>
              </a:extLst>
            </p:cNvPr>
            <p:cNvSpPr/>
            <p:nvPr/>
          </p:nvSpPr>
          <p:spPr>
            <a:xfrm>
              <a:off x="3068653" y="2051063"/>
              <a:ext cx="121800" cy="213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21;p30">
              <a:extLst>
                <a:ext uri="{FF2B5EF4-FFF2-40B4-BE49-F238E27FC236}">
                  <a16:creationId xmlns:a16="http://schemas.microsoft.com/office/drawing/2014/main" id="{E0E7176F-648F-F245-A9ED-945F4DBC86D6}"/>
                </a:ext>
              </a:extLst>
            </p:cNvPr>
            <p:cNvSpPr/>
            <p:nvPr/>
          </p:nvSpPr>
          <p:spPr>
            <a:xfrm>
              <a:off x="3068661" y="2882961"/>
              <a:ext cx="390300" cy="390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22;p30">
              <a:extLst>
                <a:ext uri="{FF2B5EF4-FFF2-40B4-BE49-F238E27FC236}">
                  <a16:creationId xmlns:a16="http://schemas.microsoft.com/office/drawing/2014/main" id="{20FCFEF3-8D9A-3F5D-7F56-574F4FB80A37}"/>
                </a:ext>
              </a:extLst>
            </p:cNvPr>
            <p:cNvSpPr/>
            <p:nvPr/>
          </p:nvSpPr>
          <p:spPr>
            <a:xfrm>
              <a:off x="3313792" y="2882961"/>
              <a:ext cx="390300" cy="3903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23;p30">
              <a:extLst>
                <a:ext uri="{FF2B5EF4-FFF2-40B4-BE49-F238E27FC236}">
                  <a16:creationId xmlns:a16="http://schemas.microsoft.com/office/drawing/2014/main" id="{6189E621-D651-C83A-DEAA-CB77E37A581F}"/>
                </a:ext>
              </a:extLst>
            </p:cNvPr>
            <p:cNvSpPr/>
            <p:nvPr/>
          </p:nvSpPr>
          <p:spPr>
            <a:xfrm>
              <a:off x="3191218" y="2663825"/>
              <a:ext cx="390300" cy="390300"/>
            </a:xfrm>
            <a:prstGeom prst="ellipse">
              <a:avLst/>
            </a:prstGeom>
            <a:no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 name="Google Shape;724;p30">
              <a:extLst>
                <a:ext uri="{FF2B5EF4-FFF2-40B4-BE49-F238E27FC236}">
                  <a16:creationId xmlns:a16="http://schemas.microsoft.com/office/drawing/2014/main" id="{6A4F6366-37B5-31E4-D2B4-1F72EB424B69}"/>
                </a:ext>
              </a:extLst>
            </p:cNvPr>
            <p:cNvGrpSpPr/>
            <p:nvPr/>
          </p:nvGrpSpPr>
          <p:grpSpPr>
            <a:xfrm>
              <a:off x="3803026" y="2649982"/>
              <a:ext cx="673901" cy="659333"/>
              <a:chOff x="8116750" y="2573750"/>
              <a:chExt cx="646800" cy="659333"/>
            </a:xfrm>
          </p:grpSpPr>
          <p:sp>
            <p:nvSpPr>
              <p:cNvPr id="62" name="Google Shape;725;p30">
                <a:extLst>
                  <a:ext uri="{FF2B5EF4-FFF2-40B4-BE49-F238E27FC236}">
                    <a16:creationId xmlns:a16="http://schemas.microsoft.com/office/drawing/2014/main" id="{B566F9EE-9C44-BE23-C575-913C6C4FC892}"/>
                  </a:ext>
                </a:extLst>
              </p:cNvPr>
              <p:cNvSpPr/>
              <p:nvPr/>
            </p:nvSpPr>
            <p:spPr>
              <a:xfrm>
                <a:off x="8116750" y="2573750"/>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26;p30">
                <a:extLst>
                  <a:ext uri="{FF2B5EF4-FFF2-40B4-BE49-F238E27FC236}">
                    <a16:creationId xmlns:a16="http://schemas.microsoft.com/office/drawing/2014/main" id="{6BCC512A-2CAA-D950-DF6C-EA8B7C38A97A}"/>
                  </a:ext>
                </a:extLst>
              </p:cNvPr>
              <p:cNvSpPr/>
              <p:nvPr/>
            </p:nvSpPr>
            <p:spPr>
              <a:xfrm>
                <a:off x="8116750" y="26432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727;p30">
                <a:extLst>
                  <a:ext uri="{FF2B5EF4-FFF2-40B4-BE49-F238E27FC236}">
                    <a16:creationId xmlns:a16="http://schemas.microsoft.com/office/drawing/2014/main" id="{1234E6AF-02FF-763F-C5DE-32973880AE37}"/>
                  </a:ext>
                </a:extLst>
              </p:cNvPr>
              <p:cNvSpPr/>
              <p:nvPr/>
            </p:nvSpPr>
            <p:spPr>
              <a:xfrm>
                <a:off x="8116750" y="271280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728;p30">
                <a:extLst>
                  <a:ext uri="{FF2B5EF4-FFF2-40B4-BE49-F238E27FC236}">
                    <a16:creationId xmlns:a16="http://schemas.microsoft.com/office/drawing/2014/main" id="{D6B24815-B935-4370-F826-CCF486570A11}"/>
                  </a:ext>
                </a:extLst>
              </p:cNvPr>
              <p:cNvSpPr/>
              <p:nvPr/>
            </p:nvSpPr>
            <p:spPr>
              <a:xfrm>
                <a:off x="8116750" y="27823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729;p30">
                <a:extLst>
                  <a:ext uri="{FF2B5EF4-FFF2-40B4-BE49-F238E27FC236}">
                    <a16:creationId xmlns:a16="http://schemas.microsoft.com/office/drawing/2014/main" id="{65B7C15E-E3B5-9F0C-8DAB-270541D8E6F6}"/>
                  </a:ext>
                </a:extLst>
              </p:cNvPr>
              <p:cNvSpPr/>
              <p:nvPr/>
            </p:nvSpPr>
            <p:spPr>
              <a:xfrm>
                <a:off x="8116750" y="285185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730;p30">
                <a:extLst>
                  <a:ext uri="{FF2B5EF4-FFF2-40B4-BE49-F238E27FC236}">
                    <a16:creationId xmlns:a16="http://schemas.microsoft.com/office/drawing/2014/main" id="{7F856681-097A-CD5E-E7FF-E7565C2D21F6}"/>
                  </a:ext>
                </a:extLst>
              </p:cNvPr>
              <p:cNvSpPr/>
              <p:nvPr/>
            </p:nvSpPr>
            <p:spPr>
              <a:xfrm>
                <a:off x="8116750" y="29213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731;p30">
                <a:extLst>
                  <a:ext uri="{FF2B5EF4-FFF2-40B4-BE49-F238E27FC236}">
                    <a16:creationId xmlns:a16="http://schemas.microsoft.com/office/drawing/2014/main" id="{6C0D5545-07C3-9326-D819-C62BFD704EF8}"/>
                  </a:ext>
                </a:extLst>
              </p:cNvPr>
              <p:cNvSpPr/>
              <p:nvPr/>
            </p:nvSpPr>
            <p:spPr>
              <a:xfrm>
                <a:off x="8116750" y="299090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732;p30">
                <a:extLst>
                  <a:ext uri="{FF2B5EF4-FFF2-40B4-BE49-F238E27FC236}">
                    <a16:creationId xmlns:a16="http://schemas.microsoft.com/office/drawing/2014/main" id="{35800CA7-A7A8-2EBC-8822-722D57566F5D}"/>
                  </a:ext>
                </a:extLst>
              </p:cNvPr>
              <p:cNvSpPr/>
              <p:nvPr/>
            </p:nvSpPr>
            <p:spPr>
              <a:xfrm>
                <a:off x="8116750" y="30604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733;p30">
                <a:extLst>
                  <a:ext uri="{FF2B5EF4-FFF2-40B4-BE49-F238E27FC236}">
                    <a16:creationId xmlns:a16="http://schemas.microsoft.com/office/drawing/2014/main" id="{C9050E78-ED32-78BC-9EF6-5CB5496E4035}"/>
                  </a:ext>
                </a:extLst>
              </p:cNvPr>
              <p:cNvSpPr/>
              <p:nvPr/>
            </p:nvSpPr>
            <p:spPr>
              <a:xfrm>
                <a:off x="8116750" y="312995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734;p30">
                <a:extLst>
                  <a:ext uri="{FF2B5EF4-FFF2-40B4-BE49-F238E27FC236}">
                    <a16:creationId xmlns:a16="http://schemas.microsoft.com/office/drawing/2014/main" id="{A55272D2-7657-6BFD-F2E3-7C9BFCAB1560}"/>
                  </a:ext>
                </a:extLst>
              </p:cNvPr>
              <p:cNvSpPr/>
              <p:nvPr/>
            </p:nvSpPr>
            <p:spPr>
              <a:xfrm>
                <a:off x="8116750" y="31994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735;p30">
              <a:extLst>
                <a:ext uri="{FF2B5EF4-FFF2-40B4-BE49-F238E27FC236}">
                  <a16:creationId xmlns:a16="http://schemas.microsoft.com/office/drawing/2014/main" id="{3789FE3A-D8DC-031B-F1D8-8C082A002303}"/>
                </a:ext>
              </a:extLst>
            </p:cNvPr>
            <p:cNvSpPr/>
            <p:nvPr/>
          </p:nvSpPr>
          <p:spPr>
            <a:xfrm>
              <a:off x="3845728" y="3660025"/>
              <a:ext cx="268350" cy="686100"/>
            </a:xfrm>
            <a:prstGeom prst="flowChartCollat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36;p30">
              <a:extLst>
                <a:ext uri="{FF2B5EF4-FFF2-40B4-BE49-F238E27FC236}">
                  <a16:creationId xmlns:a16="http://schemas.microsoft.com/office/drawing/2014/main" id="{37B12FBE-5FA1-2D7E-EF9F-5A99E34E4F2D}"/>
                </a:ext>
              </a:extLst>
            </p:cNvPr>
            <p:cNvSpPr/>
            <p:nvPr/>
          </p:nvSpPr>
          <p:spPr>
            <a:xfrm>
              <a:off x="4208578" y="3660025"/>
              <a:ext cx="268350" cy="686100"/>
            </a:xfrm>
            <a:prstGeom prst="flowChartCollat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737;p30">
              <a:extLst>
                <a:ext uri="{FF2B5EF4-FFF2-40B4-BE49-F238E27FC236}">
                  <a16:creationId xmlns:a16="http://schemas.microsoft.com/office/drawing/2014/main" id="{12896BBD-C8D5-A33F-2892-11F9A9F5C05F}"/>
                </a:ext>
              </a:extLst>
            </p:cNvPr>
            <p:cNvGrpSpPr/>
            <p:nvPr/>
          </p:nvGrpSpPr>
          <p:grpSpPr>
            <a:xfrm>
              <a:off x="3049426" y="3672882"/>
              <a:ext cx="673901" cy="659333"/>
              <a:chOff x="8116750" y="2573750"/>
              <a:chExt cx="646800" cy="659333"/>
            </a:xfrm>
          </p:grpSpPr>
          <p:sp>
            <p:nvSpPr>
              <p:cNvPr id="52" name="Google Shape;738;p30">
                <a:extLst>
                  <a:ext uri="{FF2B5EF4-FFF2-40B4-BE49-F238E27FC236}">
                    <a16:creationId xmlns:a16="http://schemas.microsoft.com/office/drawing/2014/main" id="{B3B8EF43-C2C9-4EA0-6FF2-44C3BF2DB591}"/>
                  </a:ext>
                </a:extLst>
              </p:cNvPr>
              <p:cNvSpPr/>
              <p:nvPr/>
            </p:nvSpPr>
            <p:spPr>
              <a:xfrm>
                <a:off x="8116750" y="2573750"/>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39;p30">
                <a:extLst>
                  <a:ext uri="{FF2B5EF4-FFF2-40B4-BE49-F238E27FC236}">
                    <a16:creationId xmlns:a16="http://schemas.microsoft.com/office/drawing/2014/main" id="{F6363918-A816-4D4D-7BE2-2465514D235E}"/>
                  </a:ext>
                </a:extLst>
              </p:cNvPr>
              <p:cNvSpPr/>
              <p:nvPr/>
            </p:nvSpPr>
            <p:spPr>
              <a:xfrm>
                <a:off x="8116750" y="26432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40;p30">
                <a:extLst>
                  <a:ext uri="{FF2B5EF4-FFF2-40B4-BE49-F238E27FC236}">
                    <a16:creationId xmlns:a16="http://schemas.microsoft.com/office/drawing/2014/main" id="{903F22EE-CE52-D839-EA85-8C3358CEF1E5}"/>
                  </a:ext>
                </a:extLst>
              </p:cNvPr>
              <p:cNvSpPr/>
              <p:nvPr/>
            </p:nvSpPr>
            <p:spPr>
              <a:xfrm>
                <a:off x="8116750" y="271280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41;p30">
                <a:extLst>
                  <a:ext uri="{FF2B5EF4-FFF2-40B4-BE49-F238E27FC236}">
                    <a16:creationId xmlns:a16="http://schemas.microsoft.com/office/drawing/2014/main" id="{B24B7B9C-661C-3A84-2EB1-F075DD2C7454}"/>
                  </a:ext>
                </a:extLst>
              </p:cNvPr>
              <p:cNvSpPr/>
              <p:nvPr/>
            </p:nvSpPr>
            <p:spPr>
              <a:xfrm>
                <a:off x="8116750" y="27823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42;p30">
                <a:extLst>
                  <a:ext uri="{FF2B5EF4-FFF2-40B4-BE49-F238E27FC236}">
                    <a16:creationId xmlns:a16="http://schemas.microsoft.com/office/drawing/2014/main" id="{056F6E8A-34AC-CC41-06A8-99D95750BEA6}"/>
                  </a:ext>
                </a:extLst>
              </p:cNvPr>
              <p:cNvSpPr/>
              <p:nvPr/>
            </p:nvSpPr>
            <p:spPr>
              <a:xfrm>
                <a:off x="8116750" y="285185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43;p30">
                <a:extLst>
                  <a:ext uri="{FF2B5EF4-FFF2-40B4-BE49-F238E27FC236}">
                    <a16:creationId xmlns:a16="http://schemas.microsoft.com/office/drawing/2014/main" id="{77EB3B54-10E3-762C-5286-ACF3023EA9E0}"/>
                  </a:ext>
                </a:extLst>
              </p:cNvPr>
              <p:cNvSpPr/>
              <p:nvPr/>
            </p:nvSpPr>
            <p:spPr>
              <a:xfrm>
                <a:off x="8116750" y="29213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44;p30">
                <a:extLst>
                  <a:ext uri="{FF2B5EF4-FFF2-40B4-BE49-F238E27FC236}">
                    <a16:creationId xmlns:a16="http://schemas.microsoft.com/office/drawing/2014/main" id="{CCDD9DD7-E2BD-4AE9-F1BD-14B8E5F44C63}"/>
                  </a:ext>
                </a:extLst>
              </p:cNvPr>
              <p:cNvSpPr/>
              <p:nvPr/>
            </p:nvSpPr>
            <p:spPr>
              <a:xfrm>
                <a:off x="8116750" y="299090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45;p30">
                <a:extLst>
                  <a:ext uri="{FF2B5EF4-FFF2-40B4-BE49-F238E27FC236}">
                    <a16:creationId xmlns:a16="http://schemas.microsoft.com/office/drawing/2014/main" id="{826E5EA5-99DB-059E-BC03-C4AF83BF7EE7}"/>
                  </a:ext>
                </a:extLst>
              </p:cNvPr>
              <p:cNvSpPr/>
              <p:nvPr/>
            </p:nvSpPr>
            <p:spPr>
              <a:xfrm>
                <a:off x="8116750" y="306043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46;p30">
                <a:extLst>
                  <a:ext uri="{FF2B5EF4-FFF2-40B4-BE49-F238E27FC236}">
                    <a16:creationId xmlns:a16="http://schemas.microsoft.com/office/drawing/2014/main" id="{9692D26F-0C68-9B9A-0358-4BFE3BE8DEAA}"/>
                  </a:ext>
                </a:extLst>
              </p:cNvPr>
              <p:cNvSpPr/>
              <p:nvPr/>
            </p:nvSpPr>
            <p:spPr>
              <a:xfrm>
                <a:off x="8116750" y="3129958"/>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47;p30">
                <a:extLst>
                  <a:ext uri="{FF2B5EF4-FFF2-40B4-BE49-F238E27FC236}">
                    <a16:creationId xmlns:a16="http://schemas.microsoft.com/office/drawing/2014/main" id="{F0712A86-DB09-C707-D4CD-0FBAF5A19DB0}"/>
                  </a:ext>
                </a:extLst>
              </p:cNvPr>
              <p:cNvSpPr/>
              <p:nvPr/>
            </p:nvSpPr>
            <p:spPr>
              <a:xfrm>
                <a:off x="8116750" y="3199483"/>
                <a:ext cx="646800" cy="33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8" name="Google Shape;748;p30">
            <a:extLst>
              <a:ext uri="{FF2B5EF4-FFF2-40B4-BE49-F238E27FC236}">
                <a16:creationId xmlns:a16="http://schemas.microsoft.com/office/drawing/2014/main" id="{356B2EC9-A8AE-B331-62DE-2F69E7062B7A}"/>
              </a:ext>
            </a:extLst>
          </p:cNvPr>
          <p:cNvGrpSpPr/>
          <p:nvPr/>
        </p:nvGrpSpPr>
        <p:grpSpPr>
          <a:xfrm>
            <a:off x="5097979" y="1642755"/>
            <a:ext cx="1977109" cy="3048606"/>
            <a:chOff x="2206348" y="1404430"/>
            <a:chExt cx="1977109" cy="3048606"/>
          </a:xfrm>
        </p:grpSpPr>
        <p:sp>
          <p:nvSpPr>
            <p:cNvPr id="1179" name="Google Shape;749;p30">
              <a:extLst>
                <a:ext uri="{FF2B5EF4-FFF2-40B4-BE49-F238E27FC236}">
                  <a16:creationId xmlns:a16="http://schemas.microsoft.com/office/drawing/2014/main" id="{858F9B0A-ED8B-47FB-AD70-02BA2D759688}"/>
                </a:ext>
              </a:extLst>
            </p:cNvPr>
            <p:cNvSpPr/>
            <p:nvPr/>
          </p:nvSpPr>
          <p:spPr>
            <a:xfrm>
              <a:off x="2588083" y="2026261"/>
              <a:ext cx="381826" cy="381781"/>
            </a:xfrm>
            <a:custGeom>
              <a:avLst/>
              <a:gdLst/>
              <a:ahLst/>
              <a:cxnLst/>
              <a:rect l="l" t="t" r="r" b="b"/>
              <a:pathLst>
                <a:path w="8330" h="8329" extrusionOk="0">
                  <a:moveTo>
                    <a:pt x="1" y="0"/>
                  </a:moveTo>
                  <a:lnTo>
                    <a:pt x="1" y="8328"/>
                  </a:lnTo>
                  <a:lnTo>
                    <a:pt x="8329" y="8328"/>
                  </a:lnTo>
                  <a:lnTo>
                    <a:pt x="8329" y="0"/>
                  </a:lnTo>
                  <a:close/>
                </a:path>
              </a:pathLst>
            </a:custGeom>
            <a:solidFill>
              <a:srgbClr val="E9A7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750;p30">
              <a:extLst>
                <a:ext uri="{FF2B5EF4-FFF2-40B4-BE49-F238E27FC236}">
                  <a16:creationId xmlns:a16="http://schemas.microsoft.com/office/drawing/2014/main" id="{C74628A4-86FA-B976-E03B-A8A890E24F50}"/>
                </a:ext>
              </a:extLst>
            </p:cNvPr>
            <p:cNvSpPr/>
            <p:nvPr/>
          </p:nvSpPr>
          <p:spPr>
            <a:xfrm>
              <a:off x="2588083" y="2551513"/>
              <a:ext cx="381826" cy="381781"/>
            </a:xfrm>
            <a:custGeom>
              <a:avLst/>
              <a:gdLst/>
              <a:ahLst/>
              <a:cxnLst/>
              <a:rect l="l" t="t" r="r" b="b"/>
              <a:pathLst>
                <a:path w="8330" h="8329" extrusionOk="0">
                  <a:moveTo>
                    <a:pt x="1" y="0"/>
                  </a:moveTo>
                  <a:lnTo>
                    <a:pt x="1" y="8329"/>
                  </a:lnTo>
                  <a:lnTo>
                    <a:pt x="8329" y="8329"/>
                  </a:lnTo>
                  <a:lnTo>
                    <a:pt x="8329" y="0"/>
                  </a:lnTo>
                  <a:close/>
                </a:path>
              </a:pathLst>
            </a:custGeom>
            <a:solidFill>
              <a:srgbClr val="E9A7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751;p30">
              <a:extLst>
                <a:ext uri="{FF2B5EF4-FFF2-40B4-BE49-F238E27FC236}">
                  <a16:creationId xmlns:a16="http://schemas.microsoft.com/office/drawing/2014/main" id="{A549A963-B348-1521-C43B-3F999C4E5F30}"/>
                </a:ext>
              </a:extLst>
            </p:cNvPr>
            <p:cNvSpPr/>
            <p:nvPr/>
          </p:nvSpPr>
          <p:spPr>
            <a:xfrm>
              <a:off x="2224454" y="2863575"/>
              <a:ext cx="190913" cy="90621"/>
            </a:xfrm>
            <a:custGeom>
              <a:avLst/>
              <a:gdLst/>
              <a:ahLst/>
              <a:cxnLst/>
              <a:rect l="l" t="t" r="r" b="b"/>
              <a:pathLst>
                <a:path w="4165" h="1977" extrusionOk="0">
                  <a:moveTo>
                    <a:pt x="517" y="1"/>
                  </a:moveTo>
                  <a:lnTo>
                    <a:pt x="426" y="973"/>
                  </a:lnTo>
                  <a:lnTo>
                    <a:pt x="1" y="1673"/>
                  </a:lnTo>
                  <a:lnTo>
                    <a:pt x="1" y="1977"/>
                  </a:lnTo>
                  <a:lnTo>
                    <a:pt x="4165" y="1977"/>
                  </a:lnTo>
                  <a:lnTo>
                    <a:pt x="3648" y="1156"/>
                  </a:lnTo>
                  <a:lnTo>
                    <a:pt x="2341" y="518"/>
                  </a:lnTo>
                  <a:lnTo>
                    <a:pt x="517"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752;p30">
              <a:extLst>
                <a:ext uri="{FF2B5EF4-FFF2-40B4-BE49-F238E27FC236}">
                  <a16:creationId xmlns:a16="http://schemas.microsoft.com/office/drawing/2014/main" id="{A815FDB8-1B0B-EB81-8B08-A970C425D16B}"/>
                </a:ext>
              </a:extLst>
            </p:cNvPr>
            <p:cNvSpPr/>
            <p:nvPr/>
          </p:nvSpPr>
          <p:spPr>
            <a:xfrm>
              <a:off x="2206348" y="1775301"/>
              <a:ext cx="405479" cy="633978"/>
            </a:xfrm>
            <a:custGeom>
              <a:avLst/>
              <a:gdLst/>
              <a:ahLst/>
              <a:cxnLst/>
              <a:rect l="l" t="t" r="r" b="b"/>
              <a:pathLst>
                <a:path w="8846" h="13831" extrusionOk="0">
                  <a:moveTo>
                    <a:pt x="6019" y="1"/>
                  </a:moveTo>
                  <a:cubicBezTo>
                    <a:pt x="5347" y="1"/>
                    <a:pt x="4664" y="232"/>
                    <a:pt x="4104" y="703"/>
                  </a:cubicBezTo>
                  <a:cubicBezTo>
                    <a:pt x="3557" y="1129"/>
                    <a:pt x="3010" y="1767"/>
                    <a:pt x="2736" y="2648"/>
                  </a:cubicBezTo>
                  <a:cubicBezTo>
                    <a:pt x="2250" y="4168"/>
                    <a:pt x="1034" y="8606"/>
                    <a:pt x="305" y="11250"/>
                  </a:cubicBezTo>
                  <a:cubicBezTo>
                    <a:pt x="1" y="12344"/>
                    <a:pt x="669" y="13500"/>
                    <a:pt x="1794" y="13773"/>
                  </a:cubicBezTo>
                  <a:cubicBezTo>
                    <a:pt x="1953" y="13812"/>
                    <a:pt x="2113" y="13830"/>
                    <a:pt x="2272" y="13830"/>
                  </a:cubicBezTo>
                  <a:cubicBezTo>
                    <a:pt x="2990" y="13830"/>
                    <a:pt x="3670" y="13448"/>
                    <a:pt x="4043" y="12800"/>
                  </a:cubicBezTo>
                  <a:cubicBezTo>
                    <a:pt x="5502" y="10247"/>
                    <a:pt x="8511" y="4776"/>
                    <a:pt x="8755" y="3135"/>
                  </a:cubicBezTo>
                  <a:cubicBezTo>
                    <a:pt x="8846" y="2436"/>
                    <a:pt x="8694" y="1828"/>
                    <a:pt x="8390" y="1311"/>
                  </a:cubicBezTo>
                  <a:cubicBezTo>
                    <a:pt x="7860" y="445"/>
                    <a:pt x="6950" y="1"/>
                    <a:pt x="60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753;p30">
              <a:extLst>
                <a:ext uri="{FF2B5EF4-FFF2-40B4-BE49-F238E27FC236}">
                  <a16:creationId xmlns:a16="http://schemas.microsoft.com/office/drawing/2014/main" id="{1FEBF5A0-64F0-836C-0CFB-73403CC008BE}"/>
                </a:ext>
              </a:extLst>
            </p:cNvPr>
            <p:cNvSpPr/>
            <p:nvPr/>
          </p:nvSpPr>
          <p:spPr>
            <a:xfrm>
              <a:off x="3765419" y="1698981"/>
              <a:ext cx="418038" cy="268791"/>
            </a:xfrm>
            <a:custGeom>
              <a:avLst/>
              <a:gdLst/>
              <a:ahLst/>
              <a:cxnLst/>
              <a:rect l="l" t="t" r="r" b="b"/>
              <a:pathLst>
                <a:path w="9120" h="5864" extrusionOk="0">
                  <a:moveTo>
                    <a:pt x="5402" y="1"/>
                  </a:moveTo>
                  <a:cubicBezTo>
                    <a:pt x="5364" y="1"/>
                    <a:pt x="5326" y="9"/>
                    <a:pt x="5289" y="28"/>
                  </a:cubicBezTo>
                  <a:lnTo>
                    <a:pt x="2584" y="1274"/>
                  </a:lnTo>
                  <a:lnTo>
                    <a:pt x="1581" y="2763"/>
                  </a:lnTo>
                  <a:lnTo>
                    <a:pt x="0" y="3918"/>
                  </a:lnTo>
                  <a:lnTo>
                    <a:pt x="1642" y="5863"/>
                  </a:lnTo>
                  <a:lnTo>
                    <a:pt x="2341" y="4800"/>
                  </a:lnTo>
                  <a:cubicBezTo>
                    <a:pt x="2341" y="4800"/>
                    <a:pt x="3740" y="5121"/>
                    <a:pt x="4713" y="5121"/>
                  </a:cubicBezTo>
                  <a:cubicBezTo>
                    <a:pt x="5078" y="5121"/>
                    <a:pt x="5383" y="5076"/>
                    <a:pt x="5532" y="4952"/>
                  </a:cubicBezTo>
                  <a:cubicBezTo>
                    <a:pt x="6079" y="4465"/>
                    <a:pt x="6627" y="2672"/>
                    <a:pt x="6627" y="2672"/>
                  </a:cubicBezTo>
                  <a:lnTo>
                    <a:pt x="8967" y="2125"/>
                  </a:lnTo>
                  <a:lnTo>
                    <a:pt x="9119" y="1274"/>
                  </a:lnTo>
                  <a:lnTo>
                    <a:pt x="4377" y="1669"/>
                  </a:lnTo>
                  <a:cubicBezTo>
                    <a:pt x="4377" y="1669"/>
                    <a:pt x="4985" y="1426"/>
                    <a:pt x="5380" y="879"/>
                  </a:cubicBezTo>
                  <a:cubicBezTo>
                    <a:pt x="5532" y="666"/>
                    <a:pt x="5624" y="453"/>
                    <a:pt x="5654" y="301"/>
                  </a:cubicBezTo>
                  <a:cubicBezTo>
                    <a:pt x="5678" y="131"/>
                    <a:pt x="5548" y="1"/>
                    <a:pt x="5402"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754;p30">
              <a:extLst>
                <a:ext uri="{FF2B5EF4-FFF2-40B4-BE49-F238E27FC236}">
                  <a16:creationId xmlns:a16="http://schemas.microsoft.com/office/drawing/2014/main" id="{646BF3CC-13EC-78FE-F2F9-B90F138EDF11}"/>
                </a:ext>
              </a:extLst>
            </p:cNvPr>
            <p:cNvSpPr/>
            <p:nvPr/>
          </p:nvSpPr>
          <p:spPr>
            <a:xfrm>
              <a:off x="2863979" y="4242917"/>
              <a:ext cx="111477" cy="182571"/>
            </a:xfrm>
            <a:custGeom>
              <a:avLst/>
              <a:gdLst/>
              <a:ahLst/>
              <a:cxnLst/>
              <a:rect l="l" t="t" r="r" b="b"/>
              <a:pathLst>
                <a:path w="2432" h="3983" extrusionOk="0">
                  <a:moveTo>
                    <a:pt x="487" y="0"/>
                  </a:moveTo>
                  <a:lnTo>
                    <a:pt x="0" y="3891"/>
                  </a:lnTo>
                  <a:lnTo>
                    <a:pt x="2432" y="3982"/>
                  </a:lnTo>
                  <a:lnTo>
                    <a:pt x="2432" y="92"/>
                  </a:lnTo>
                  <a:lnTo>
                    <a:pt x="487"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755;p30">
              <a:extLst>
                <a:ext uri="{FF2B5EF4-FFF2-40B4-BE49-F238E27FC236}">
                  <a16:creationId xmlns:a16="http://schemas.microsoft.com/office/drawing/2014/main" id="{6CE7C1BE-7127-BB16-A5E7-810C56FBAC05}"/>
                </a:ext>
              </a:extLst>
            </p:cNvPr>
            <p:cNvSpPr/>
            <p:nvPr/>
          </p:nvSpPr>
          <p:spPr>
            <a:xfrm>
              <a:off x="2653585" y="4345318"/>
              <a:ext cx="344194" cy="107718"/>
            </a:xfrm>
            <a:custGeom>
              <a:avLst/>
              <a:gdLst/>
              <a:ahLst/>
              <a:cxnLst/>
              <a:rect l="l" t="t" r="r" b="b"/>
              <a:pathLst>
                <a:path w="7509" h="2350" extrusionOk="0">
                  <a:moveTo>
                    <a:pt x="4162" y="0"/>
                  </a:moveTo>
                  <a:cubicBezTo>
                    <a:pt x="3853" y="0"/>
                    <a:pt x="3604" y="280"/>
                    <a:pt x="3496" y="441"/>
                  </a:cubicBezTo>
                  <a:cubicBezTo>
                    <a:pt x="3435" y="502"/>
                    <a:pt x="3344" y="563"/>
                    <a:pt x="3253" y="563"/>
                  </a:cubicBezTo>
                  <a:cubicBezTo>
                    <a:pt x="1916" y="897"/>
                    <a:pt x="1" y="1900"/>
                    <a:pt x="213" y="2204"/>
                  </a:cubicBezTo>
                  <a:cubicBezTo>
                    <a:pt x="310" y="2314"/>
                    <a:pt x="1423" y="2350"/>
                    <a:pt x="2754" y="2350"/>
                  </a:cubicBezTo>
                  <a:cubicBezTo>
                    <a:pt x="4360" y="2350"/>
                    <a:pt x="6282" y="2298"/>
                    <a:pt x="7113" y="2265"/>
                  </a:cubicBezTo>
                  <a:cubicBezTo>
                    <a:pt x="7356" y="2265"/>
                    <a:pt x="7508" y="2052"/>
                    <a:pt x="7478" y="1839"/>
                  </a:cubicBezTo>
                  <a:lnTo>
                    <a:pt x="7387" y="1292"/>
                  </a:lnTo>
                  <a:cubicBezTo>
                    <a:pt x="7362" y="1098"/>
                    <a:pt x="7182" y="962"/>
                    <a:pt x="7003" y="962"/>
                  </a:cubicBezTo>
                  <a:cubicBezTo>
                    <a:pt x="6958" y="962"/>
                    <a:pt x="6913" y="970"/>
                    <a:pt x="6870" y="988"/>
                  </a:cubicBezTo>
                  <a:cubicBezTo>
                    <a:pt x="6809" y="1019"/>
                    <a:pt x="6748" y="1049"/>
                    <a:pt x="6657" y="1080"/>
                  </a:cubicBezTo>
                  <a:cubicBezTo>
                    <a:pt x="6556" y="1113"/>
                    <a:pt x="6457" y="1128"/>
                    <a:pt x="6363" y="1128"/>
                  </a:cubicBezTo>
                  <a:cubicBezTo>
                    <a:pt x="6034" y="1128"/>
                    <a:pt x="5759" y="955"/>
                    <a:pt x="5593" y="836"/>
                  </a:cubicBezTo>
                  <a:cubicBezTo>
                    <a:pt x="5502" y="776"/>
                    <a:pt x="5411" y="745"/>
                    <a:pt x="5289" y="745"/>
                  </a:cubicBezTo>
                  <a:cubicBezTo>
                    <a:pt x="5251" y="758"/>
                    <a:pt x="5213" y="764"/>
                    <a:pt x="5176" y="764"/>
                  </a:cubicBezTo>
                  <a:cubicBezTo>
                    <a:pt x="5036" y="764"/>
                    <a:pt x="4912" y="677"/>
                    <a:pt x="4864" y="532"/>
                  </a:cubicBezTo>
                  <a:cubicBezTo>
                    <a:pt x="4773" y="320"/>
                    <a:pt x="4590" y="77"/>
                    <a:pt x="4286" y="16"/>
                  </a:cubicBezTo>
                  <a:cubicBezTo>
                    <a:pt x="4244" y="5"/>
                    <a:pt x="4202" y="0"/>
                    <a:pt x="4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756;p30">
              <a:extLst>
                <a:ext uri="{FF2B5EF4-FFF2-40B4-BE49-F238E27FC236}">
                  <a16:creationId xmlns:a16="http://schemas.microsoft.com/office/drawing/2014/main" id="{0BF863E2-9840-C572-2276-25D6696C4416}"/>
                </a:ext>
              </a:extLst>
            </p:cNvPr>
            <p:cNvSpPr/>
            <p:nvPr/>
          </p:nvSpPr>
          <p:spPr>
            <a:xfrm>
              <a:off x="2524002" y="4128690"/>
              <a:ext cx="160294" cy="206223"/>
            </a:xfrm>
            <a:custGeom>
              <a:avLst/>
              <a:gdLst/>
              <a:ahLst/>
              <a:cxnLst/>
              <a:rect l="l" t="t" r="r" b="b"/>
              <a:pathLst>
                <a:path w="3497" h="4499" extrusionOk="0">
                  <a:moveTo>
                    <a:pt x="1794" y="0"/>
                  </a:moveTo>
                  <a:lnTo>
                    <a:pt x="1" y="790"/>
                  </a:lnTo>
                  <a:lnTo>
                    <a:pt x="1308" y="4499"/>
                  </a:lnTo>
                  <a:lnTo>
                    <a:pt x="3496" y="3496"/>
                  </a:lnTo>
                  <a:lnTo>
                    <a:pt x="1794"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757;p30">
              <a:extLst>
                <a:ext uri="{FF2B5EF4-FFF2-40B4-BE49-F238E27FC236}">
                  <a16:creationId xmlns:a16="http://schemas.microsoft.com/office/drawing/2014/main" id="{79614417-0E0F-B258-AC25-D74095CDA71C}"/>
                </a:ext>
              </a:extLst>
            </p:cNvPr>
            <p:cNvSpPr/>
            <p:nvPr/>
          </p:nvSpPr>
          <p:spPr>
            <a:xfrm>
              <a:off x="2398636" y="4254926"/>
              <a:ext cx="313529" cy="190271"/>
            </a:xfrm>
            <a:custGeom>
              <a:avLst/>
              <a:gdLst/>
              <a:ahLst/>
              <a:cxnLst/>
              <a:rect l="l" t="t" r="r" b="b"/>
              <a:pathLst>
                <a:path w="6840" h="4151" extrusionOk="0">
                  <a:moveTo>
                    <a:pt x="6078" y="0"/>
                  </a:moveTo>
                  <a:cubicBezTo>
                    <a:pt x="5972" y="0"/>
                    <a:pt x="5863" y="46"/>
                    <a:pt x="5775" y="134"/>
                  </a:cubicBezTo>
                  <a:cubicBezTo>
                    <a:pt x="5745" y="194"/>
                    <a:pt x="5684" y="225"/>
                    <a:pt x="5623" y="286"/>
                  </a:cubicBezTo>
                  <a:cubicBezTo>
                    <a:pt x="5400" y="529"/>
                    <a:pt x="5124" y="583"/>
                    <a:pt x="4892" y="583"/>
                  </a:cubicBezTo>
                  <a:cubicBezTo>
                    <a:pt x="4776" y="583"/>
                    <a:pt x="4671" y="569"/>
                    <a:pt x="4590" y="559"/>
                  </a:cubicBezTo>
                  <a:cubicBezTo>
                    <a:pt x="4557" y="551"/>
                    <a:pt x="4525" y="547"/>
                    <a:pt x="4493" y="547"/>
                  </a:cubicBezTo>
                  <a:cubicBezTo>
                    <a:pt x="4405" y="547"/>
                    <a:pt x="4322" y="575"/>
                    <a:pt x="4256" y="620"/>
                  </a:cubicBezTo>
                  <a:cubicBezTo>
                    <a:pt x="4185" y="676"/>
                    <a:pt x="4108" y="700"/>
                    <a:pt x="4030" y="700"/>
                  </a:cubicBezTo>
                  <a:cubicBezTo>
                    <a:pt x="3941" y="700"/>
                    <a:pt x="3851" y="669"/>
                    <a:pt x="3769" y="620"/>
                  </a:cubicBezTo>
                  <a:cubicBezTo>
                    <a:pt x="3615" y="491"/>
                    <a:pt x="3418" y="363"/>
                    <a:pt x="3177" y="363"/>
                  </a:cubicBezTo>
                  <a:cubicBezTo>
                    <a:pt x="3132" y="363"/>
                    <a:pt x="3087" y="367"/>
                    <a:pt x="3040" y="377"/>
                  </a:cubicBezTo>
                  <a:cubicBezTo>
                    <a:pt x="2645" y="468"/>
                    <a:pt x="2523" y="893"/>
                    <a:pt x="2493" y="1106"/>
                  </a:cubicBezTo>
                  <a:cubicBezTo>
                    <a:pt x="2462" y="1197"/>
                    <a:pt x="2432" y="1289"/>
                    <a:pt x="2371" y="1349"/>
                  </a:cubicBezTo>
                  <a:cubicBezTo>
                    <a:pt x="1277" y="2231"/>
                    <a:pt x="0" y="3994"/>
                    <a:pt x="335" y="4146"/>
                  </a:cubicBezTo>
                  <a:cubicBezTo>
                    <a:pt x="342" y="4149"/>
                    <a:pt x="352" y="4150"/>
                    <a:pt x="365" y="4150"/>
                  </a:cubicBezTo>
                  <a:cubicBezTo>
                    <a:pt x="864" y="4150"/>
                    <a:pt x="5232" y="1878"/>
                    <a:pt x="6566" y="1167"/>
                  </a:cubicBezTo>
                  <a:cubicBezTo>
                    <a:pt x="6778" y="1076"/>
                    <a:pt x="6839" y="802"/>
                    <a:pt x="6687" y="620"/>
                  </a:cubicBezTo>
                  <a:lnTo>
                    <a:pt x="6383" y="164"/>
                  </a:lnTo>
                  <a:cubicBezTo>
                    <a:pt x="6304" y="54"/>
                    <a:pt x="6193" y="0"/>
                    <a:pt x="6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758;p30">
              <a:extLst>
                <a:ext uri="{FF2B5EF4-FFF2-40B4-BE49-F238E27FC236}">
                  <a16:creationId xmlns:a16="http://schemas.microsoft.com/office/drawing/2014/main" id="{A00E5F39-7AAA-7C1B-F109-A8F660A17172}"/>
                </a:ext>
              </a:extLst>
            </p:cNvPr>
            <p:cNvSpPr/>
            <p:nvPr/>
          </p:nvSpPr>
          <p:spPr>
            <a:xfrm>
              <a:off x="2316404" y="2655106"/>
              <a:ext cx="496053" cy="1551279"/>
            </a:xfrm>
            <a:custGeom>
              <a:avLst/>
              <a:gdLst/>
              <a:ahLst/>
              <a:cxnLst/>
              <a:rect l="l" t="t" r="r" b="b"/>
              <a:pathLst>
                <a:path w="10822" h="33843" extrusionOk="0">
                  <a:moveTo>
                    <a:pt x="6444" y="1"/>
                  </a:moveTo>
                  <a:cubicBezTo>
                    <a:pt x="4970" y="1"/>
                    <a:pt x="3441" y="954"/>
                    <a:pt x="2706" y="2300"/>
                  </a:cubicBezTo>
                  <a:cubicBezTo>
                    <a:pt x="2706" y="2300"/>
                    <a:pt x="1" y="16464"/>
                    <a:pt x="1" y="18865"/>
                  </a:cubicBezTo>
                  <a:cubicBezTo>
                    <a:pt x="1" y="21236"/>
                    <a:pt x="4378" y="33607"/>
                    <a:pt x="4378" y="33607"/>
                  </a:cubicBezTo>
                  <a:cubicBezTo>
                    <a:pt x="4378" y="33607"/>
                    <a:pt x="4629" y="33843"/>
                    <a:pt x="5068" y="33843"/>
                  </a:cubicBezTo>
                  <a:cubicBezTo>
                    <a:pt x="5493" y="33843"/>
                    <a:pt x="6092" y="33622"/>
                    <a:pt x="6809" y="32756"/>
                  </a:cubicBezTo>
                  <a:cubicBezTo>
                    <a:pt x="6809" y="32756"/>
                    <a:pt x="7174" y="24580"/>
                    <a:pt x="6961" y="22817"/>
                  </a:cubicBezTo>
                  <a:cubicBezTo>
                    <a:pt x="6749" y="21023"/>
                    <a:pt x="5198" y="18744"/>
                    <a:pt x="5198" y="18744"/>
                  </a:cubicBezTo>
                  <a:lnTo>
                    <a:pt x="8937" y="6980"/>
                  </a:lnTo>
                  <a:cubicBezTo>
                    <a:pt x="8937" y="6677"/>
                    <a:pt x="10822" y="4275"/>
                    <a:pt x="9150" y="1570"/>
                  </a:cubicBezTo>
                  <a:cubicBezTo>
                    <a:pt x="8465" y="461"/>
                    <a:pt x="7468" y="1"/>
                    <a:pt x="64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759;p30">
              <a:extLst>
                <a:ext uri="{FF2B5EF4-FFF2-40B4-BE49-F238E27FC236}">
                  <a16:creationId xmlns:a16="http://schemas.microsoft.com/office/drawing/2014/main" id="{D5517EC3-0D34-FEE3-8E29-812F0092EAA9}"/>
                </a:ext>
              </a:extLst>
            </p:cNvPr>
            <p:cNvSpPr/>
            <p:nvPr/>
          </p:nvSpPr>
          <p:spPr>
            <a:xfrm>
              <a:off x="2717665" y="2659827"/>
              <a:ext cx="383201" cy="1626544"/>
            </a:xfrm>
            <a:custGeom>
              <a:avLst/>
              <a:gdLst/>
              <a:ahLst/>
              <a:cxnLst/>
              <a:rect l="l" t="t" r="r" b="b"/>
              <a:pathLst>
                <a:path w="8360" h="35485" extrusionOk="0">
                  <a:moveTo>
                    <a:pt x="3848" y="0"/>
                  </a:moveTo>
                  <a:cubicBezTo>
                    <a:pt x="2077" y="0"/>
                    <a:pt x="306" y="802"/>
                    <a:pt x="1" y="3139"/>
                  </a:cubicBezTo>
                  <a:cubicBezTo>
                    <a:pt x="1" y="3139"/>
                    <a:pt x="1460" y="17941"/>
                    <a:pt x="1460" y="19309"/>
                  </a:cubicBezTo>
                  <a:cubicBezTo>
                    <a:pt x="1490" y="20677"/>
                    <a:pt x="3284" y="35085"/>
                    <a:pt x="3284" y="35085"/>
                  </a:cubicBezTo>
                  <a:cubicBezTo>
                    <a:pt x="3709" y="35385"/>
                    <a:pt x="4144" y="35484"/>
                    <a:pt x="4534" y="35484"/>
                  </a:cubicBezTo>
                  <a:cubicBezTo>
                    <a:pt x="5287" y="35484"/>
                    <a:pt x="5867" y="35115"/>
                    <a:pt x="5867" y="35115"/>
                  </a:cubicBezTo>
                  <a:cubicBezTo>
                    <a:pt x="5867" y="35115"/>
                    <a:pt x="7539" y="25936"/>
                    <a:pt x="7448" y="23838"/>
                  </a:cubicBezTo>
                  <a:cubicBezTo>
                    <a:pt x="7326" y="21741"/>
                    <a:pt x="6566" y="18428"/>
                    <a:pt x="6566" y="18428"/>
                  </a:cubicBezTo>
                  <a:cubicBezTo>
                    <a:pt x="6627" y="15723"/>
                    <a:pt x="8360" y="3352"/>
                    <a:pt x="7691" y="1649"/>
                  </a:cubicBezTo>
                  <a:cubicBezTo>
                    <a:pt x="7358" y="787"/>
                    <a:pt x="5603" y="0"/>
                    <a:pt x="38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760;p30">
              <a:extLst>
                <a:ext uri="{FF2B5EF4-FFF2-40B4-BE49-F238E27FC236}">
                  <a16:creationId xmlns:a16="http://schemas.microsoft.com/office/drawing/2014/main" id="{EB54FB17-AE6D-FCA0-8838-32A4FBBEEA0D}"/>
                </a:ext>
              </a:extLst>
            </p:cNvPr>
            <p:cNvSpPr/>
            <p:nvPr/>
          </p:nvSpPr>
          <p:spPr>
            <a:xfrm>
              <a:off x="2349865" y="1749403"/>
              <a:ext cx="810911" cy="1078602"/>
            </a:xfrm>
            <a:custGeom>
              <a:avLst/>
              <a:gdLst/>
              <a:ahLst/>
              <a:cxnLst/>
              <a:rect l="l" t="t" r="r" b="b"/>
              <a:pathLst>
                <a:path w="17691" h="23531" extrusionOk="0">
                  <a:moveTo>
                    <a:pt x="12778" y="0"/>
                  </a:moveTo>
                  <a:cubicBezTo>
                    <a:pt x="9590" y="0"/>
                    <a:pt x="3800" y="417"/>
                    <a:pt x="3800" y="417"/>
                  </a:cubicBezTo>
                  <a:cubicBezTo>
                    <a:pt x="3800" y="417"/>
                    <a:pt x="3752" y="413"/>
                    <a:pt x="3667" y="413"/>
                  </a:cubicBezTo>
                  <a:cubicBezTo>
                    <a:pt x="3208" y="413"/>
                    <a:pt x="1682" y="521"/>
                    <a:pt x="912" y="1906"/>
                  </a:cubicBezTo>
                  <a:cubicBezTo>
                    <a:pt x="0" y="3548"/>
                    <a:pt x="1672" y="22514"/>
                    <a:pt x="1672" y="22514"/>
                  </a:cubicBezTo>
                  <a:cubicBezTo>
                    <a:pt x="1672" y="22514"/>
                    <a:pt x="4865" y="23530"/>
                    <a:pt x="9770" y="23530"/>
                  </a:cubicBezTo>
                  <a:cubicBezTo>
                    <a:pt x="11600" y="23530"/>
                    <a:pt x="13668" y="23389"/>
                    <a:pt x="15897" y="23001"/>
                  </a:cubicBezTo>
                  <a:cubicBezTo>
                    <a:pt x="15897" y="23001"/>
                    <a:pt x="17691" y="3882"/>
                    <a:pt x="17539" y="2575"/>
                  </a:cubicBezTo>
                  <a:cubicBezTo>
                    <a:pt x="17387" y="1238"/>
                    <a:pt x="16323" y="417"/>
                    <a:pt x="14499" y="83"/>
                  </a:cubicBezTo>
                  <a:cubicBezTo>
                    <a:pt x="14148" y="24"/>
                    <a:pt x="13537" y="0"/>
                    <a:pt x="12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761;p30">
              <a:extLst>
                <a:ext uri="{FF2B5EF4-FFF2-40B4-BE49-F238E27FC236}">
                  <a16:creationId xmlns:a16="http://schemas.microsoft.com/office/drawing/2014/main" id="{79548472-B15B-F942-5319-EF054A03038B}"/>
                </a:ext>
              </a:extLst>
            </p:cNvPr>
            <p:cNvSpPr/>
            <p:nvPr/>
          </p:nvSpPr>
          <p:spPr>
            <a:xfrm>
              <a:off x="2700981" y="1417585"/>
              <a:ext cx="256369" cy="310824"/>
            </a:xfrm>
            <a:custGeom>
              <a:avLst/>
              <a:gdLst/>
              <a:ahLst/>
              <a:cxnLst/>
              <a:rect l="l" t="t" r="r" b="b"/>
              <a:pathLst>
                <a:path w="5593" h="6781" extrusionOk="0">
                  <a:moveTo>
                    <a:pt x="2829" y="0"/>
                  </a:moveTo>
                  <a:cubicBezTo>
                    <a:pt x="1929" y="0"/>
                    <a:pt x="854" y="256"/>
                    <a:pt x="517" y="1030"/>
                  </a:cubicBezTo>
                  <a:cubicBezTo>
                    <a:pt x="0" y="2215"/>
                    <a:pt x="243" y="4160"/>
                    <a:pt x="1246" y="5346"/>
                  </a:cubicBezTo>
                  <a:cubicBezTo>
                    <a:pt x="1995" y="6183"/>
                    <a:pt x="3318" y="6780"/>
                    <a:pt x="4186" y="6780"/>
                  </a:cubicBezTo>
                  <a:cubicBezTo>
                    <a:pt x="4517" y="6780"/>
                    <a:pt x="4782" y="6694"/>
                    <a:pt x="4924" y="6501"/>
                  </a:cubicBezTo>
                  <a:cubicBezTo>
                    <a:pt x="5593" y="4951"/>
                    <a:pt x="5198" y="1942"/>
                    <a:pt x="5198" y="1942"/>
                  </a:cubicBezTo>
                  <a:cubicBezTo>
                    <a:pt x="5167" y="1455"/>
                    <a:pt x="4681" y="452"/>
                    <a:pt x="3982" y="179"/>
                  </a:cubicBezTo>
                  <a:cubicBezTo>
                    <a:pt x="3739" y="73"/>
                    <a:pt x="3309" y="0"/>
                    <a:pt x="282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762;p30">
              <a:extLst>
                <a:ext uri="{FF2B5EF4-FFF2-40B4-BE49-F238E27FC236}">
                  <a16:creationId xmlns:a16="http://schemas.microsoft.com/office/drawing/2014/main" id="{E176D9B4-305C-E3F3-00C4-68210AE1857A}"/>
                </a:ext>
              </a:extLst>
            </p:cNvPr>
            <p:cNvSpPr/>
            <p:nvPr/>
          </p:nvSpPr>
          <p:spPr>
            <a:xfrm>
              <a:off x="2684250" y="1587367"/>
              <a:ext cx="156077" cy="276308"/>
            </a:xfrm>
            <a:custGeom>
              <a:avLst/>
              <a:gdLst/>
              <a:ahLst/>
              <a:cxnLst/>
              <a:rect l="l" t="t" r="r" b="b"/>
              <a:pathLst>
                <a:path w="3405" h="6028" extrusionOk="0">
                  <a:moveTo>
                    <a:pt x="1186" y="0"/>
                  </a:moveTo>
                  <a:lnTo>
                    <a:pt x="0" y="3344"/>
                  </a:lnTo>
                  <a:cubicBezTo>
                    <a:pt x="0" y="3344"/>
                    <a:pt x="395" y="4317"/>
                    <a:pt x="912" y="5107"/>
                  </a:cubicBezTo>
                  <a:cubicBezTo>
                    <a:pt x="1151" y="5452"/>
                    <a:pt x="1390" y="6028"/>
                    <a:pt x="1669" y="6028"/>
                  </a:cubicBezTo>
                  <a:cubicBezTo>
                    <a:pt x="1709" y="6028"/>
                    <a:pt x="1751" y="6016"/>
                    <a:pt x="1794" y="5988"/>
                  </a:cubicBezTo>
                  <a:cubicBezTo>
                    <a:pt x="3070" y="5198"/>
                    <a:pt x="3161" y="4742"/>
                    <a:pt x="3161" y="4742"/>
                  </a:cubicBezTo>
                  <a:lnTo>
                    <a:pt x="3405" y="2645"/>
                  </a:lnTo>
                  <a:lnTo>
                    <a:pt x="1186"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763;p30">
              <a:extLst>
                <a:ext uri="{FF2B5EF4-FFF2-40B4-BE49-F238E27FC236}">
                  <a16:creationId xmlns:a16="http://schemas.microsoft.com/office/drawing/2014/main" id="{D3497726-1CDA-7088-8E59-32AAA08A4EC7}"/>
                </a:ext>
              </a:extLst>
            </p:cNvPr>
            <p:cNvSpPr/>
            <p:nvPr/>
          </p:nvSpPr>
          <p:spPr>
            <a:xfrm>
              <a:off x="2798477" y="1750365"/>
              <a:ext cx="1072873" cy="576223"/>
            </a:xfrm>
            <a:custGeom>
              <a:avLst/>
              <a:gdLst/>
              <a:ahLst/>
              <a:cxnLst/>
              <a:rect l="l" t="t" r="r" b="b"/>
              <a:pathLst>
                <a:path w="23406" h="12571" extrusionOk="0">
                  <a:moveTo>
                    <a:pt x="4287" y="1"/>
                  </a:moveTo>
                  <a:cubicBezTo>
                    <a:pt x="1" y="2068"/>
                    <a:pt x="2706" y="5928"/>
                    <a:pt x="2706" y="5928"/>
                  </a:cubicBezTo>
                  <a:cubicBezTo>
                    <a:pt x="2706" y="5928"/>
                    <a:pt x="10672" y="12570"/>
                    <a:pt x="13496" y="12570"/>
                  </a:cubicBezTo>
                  <a:cubicBezTo>
                    <a:pt x="13668" y="12570"/>
                    <a:pt x="13821" y="12546"/>
                    <a:pt x="13952" y="12493"/>
                  </a:cubicBezTo>
                  <a:cubicBezTo>
                    <a:pt x="16232" y="11551"/>
                    <a:pt x="23405" y="4378"/>
                    <a:pt x="23405" y="4378"/>
                  </a:cubicBezTo>
                  <a:lnTo>
                    <a:pt x="21642" y="2098"/>
                  </a:lnTo>
                  <a:cubicBezTo>
                    <a:pt x="20396" y="2706"/>
                    <a:pt x="13436" y="7296"/>
                    <a:pt x="13436" y="7296"/>
                  </a:cubicBezTo>
                  <a:cubicBezTo>
                    <a:pt x="13436" y="7296"/>
                    <a:pt x="8542" y="1885"/>
                    <a:pt x="7508" y="1034"/>
                  </a:cubicBezTo>
                  <a:cubicBezTo>
                    <a:pt x="6475" y="214"/>
                    <a:pt x="4287" y="1"/>
                    <a:pt x="4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764;p30">
              <a:extLst>
                <a:ext uri="{FF2B5EF4-FFF2-40B4-BE49-F238E27FC236}">
                  <a16:creationId xmlns:a16="http://schemas.microsoft.com/office/drawing/2014/main" id="{7A680DBB-711B-97B3-9B6B-DF7E1FF6D0B2}"/>
                </a:ext>
              </a:extLst>
            </p:cNvPr>
            <p:cNvSpPr/>
            <p:nvPr/>
          </p:nvSpPr>
          <p:spPr>
            <a:xfrm>
              <a:off x="3385059" y="2112619"/>
              <a:ext cx="29290" cy="133800"/>
            </a:xfrm>
            <a:custGeom>
              <a:avLst/>
              <a:gdLst/>
              <a:ahLst/>
              <a:cxnLst/>
              <a:rect l="l" t="t" r="r" b="b"/>
              <a:pathLst>
                <a:path w="639" h="2919" fill="none" extrusionOk="0">
                  <a:moveTo>
                    <a:pt x="639" y="1"/>
                  </a:moveTo>
                  <a:cubicBezTo>
                    <a:pt x="639" y="1"/>
                    <a:pt x="0" y="943"/>
                    <a:pt x="335" y="2919"/>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765;p30">
              <a:extLst>
                <a:ext uri="{FF2B5EF4-FFF2-40B4-BE49-F238E27FC236}">
                  <a16:creationId xmlns:a16="http://schemas.microsoft.com/office/drawing/2014/main" id="{86186A61-C1CF-542C-0BE4-DCF265C83157}"/>
                </a:ext>
              </a:extLst>
            </p:cNvPr>
            <p:cNvSpPr/>
            <p:nvPr/>
          </p:nvSpPr>
          <p:spPr>
            <a:xfrm>
              <a:off x="3729207" y="1845111"/>
              <a:ext cx="142142" cy="157498"/>
            </a:xfrm>
            <a:custGeom>
              <a:avLst/>
              <a:gdLst/>
              <a:ahLst/>
              <a:cxnLst/>
              <a:rect l="l" t="t" r="r" b="b"/>
              <a:pathLst>
                <a:path w="3101" h="3436" fill="none" extrusionOk="0">
                  <a:moveTo>
                    <a:pt x="1337" y="1"/>
                  </a:moveTo>
                  <a:lnTo>
                    <a:pt x="3100" y="2311"/>
                  </a:lnTo>
                  <a:lnTo>
                    <a:pt x="2067" y="3435"/>
                  </a:lnTo>
                  <a:lnTo>
                    <a:pt x="0" y="426"/>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766;p30">
              <a:extLst>
                <a:ext uri="{FF2B5EF4-FFF2-40B4-BE49-F238E27FC236}">
                  <a16:creationId xmlns:a16="http://schemas.microsoft.com/office/drawing/2014/main" id="{F8A7596F-4C5B-B02F-140D-77A81E82D57C}"/>
                </a:ext>
              </a:extLst>
            </p:cNvPr>
            <p:cNvSpPr/>
            <p:nvPr/>
          </p:nvSpPr>
          <p:spPr>
            <a:xfrm>
              <a:off x="3132861" y="1985833"/>
              <a:ext cx="7013" cy="197880"/>
            </a:xfrm>
            <a:custGeom>
              <a:avLst/>
              <a:gdLst/>
              <a:ahLst/>
              <a:cxnLst/>
              <a:rect l="l" t="t" r="r" b="b"/>
              <a:pathLst>
                <a:path w="153" h="4317" fill="none" extrusionOk="0">
                  <a:moveTo>
                    <a:pt x="153" y="1"/>
                  </a:moveTo>
                  <a:lnTo>
                    <a:pt x="1" y="4317"/>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767;p30">
              <a:extLst>
                <a:ext uri="{FF2B5EF4-FFF2-40B4-BE49-F238E27FC236}">
                  <a16:creationId xmlns:a16="http://schemas.microsoft.com/office/drawing/2014/main" id="{52E94C6C-CEE1-27C0-8CC0-0C5B5D31B648}"/>
                </a:ext>
              </a:extLst>
            </p:cNvPr>
            <p:cNvSpPr/>
            <p:nvPr/>
          </p:nvSpPr>
          <p:spPr>
            <a:xfrm>
              <a:off x="3921450" y="1705811"/>
              <a:ext cx="105930" cy="147734"/>
            </a:xfrm>
            <a:custGeom>
              <a:avLst/>
              <a:gdLst/>
              <a:ahLst/>
              <a:cxnLst/>
              <a:rect l="l" t="t" r="r" b="b"/>
              <a:pathLst>
                <a:path w="2311" h="3223" fill="none" extrusionOk="0">
                  <a:moveTo>
                    <a:pt x="2311" y="0"/>
                  </a:moveTo>
                  <a:cubicBezTo>
                    <a:pt x="2311" y="0"/>
                    <a:pt x="2098" y="1064"/>
                    <a:pt x="973" y="1520"/>
                  </a:cubicBezTo>
                  <a:cubicBezTo>
                    <a:pt x="973" y="1520"/>
                    <a:pt x="943" y="2736"/>
                    <a:pt x="1" y="3222"/>
                  </a:cubicBez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768;p30">
              <a:extLst>
                <a:ext uri="{FF2B5EF4-FFF2-40B4-BE49-F238E27FC236}">
                  <a16:creationId xmlns:a16="http://schemas.microsoft.com/office/drawing/2014/main" id="{0D7B3205-2EAF-723A-A7B2-9D0FA8D35D09}"/>
                </a:ext>
              </a:extLst>
            </p:cNvPr>
            <p:cNvSpPr/>
            <p:nvPr/>
          </p:nvSpPr>
          <p:spPr>
            <a:xfrm>
              <a:off x="4000886" y="1757333"/>
              <a:ext cx="182571" cy="79482"/>
            </a:xfrm>
            <a:custGeom>
              <a:avLst/>
              <a:gdLst/>
              <a:ahLst/>
              <a:cxnLst/>
              <a:rect l="l" t="t" r="r" b="b"/>
              <a:pathLst>
                <a:path w="3983" h="1734" fill="none" extrusionOk="0">
                  <a:moveTo>
                    <a:pt x="3982" y="1"/>
                  </a:moveTo>
                  <a:lnTo>
                    <a:pt x="3830" y="852"/>
                  </a:lnTo>
                  <a:lnTo>
                    <a:pt x="0" y="1733"/>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769;p30">
              <a:extLst>
                <a:ext uri="{FF2B5EF4-FFF2-40B4-BE49-F238E27FC236}">
                  <a16:creationId xmlns:a16="http://schemas.microsoft.com/office/drawing/2014/main" id="{7FB82B34-29D4-A300-32D8-6D06DBB47F5C}"/>
                </a:ext>
              </a:extLst>
            </p:cNvPr>
            <p:cNvSpPr/>
            <p:nvPr/>
          </p:nvSpPr>
          <p:spPr>
            <a:xfrm>
              <a:off x="3977188" y="1821413"/>
              <a:ext cx="91996" cy="52988"/>
            </a:xfrm>
            <a:custGeom>
              <a:avLst/>
              <a:gdLst/>
              <a:ahLst/>
              <a:cxnLst/>
              <a:rect l="l" t="t" r="r" b="b"/>
              <a:pathLst>
                <a:path w="2007" h="1156" fill="none" extrusionOk="0">
                  <a:moveTo>
                    <a:pt x="2007" y="1"/>
                  </a:moveTo>
                  <a:lnTo>
                    <a:pt x="1642" y="852"/>
                  </a:lnTo>
                  <a:lnTo>
                    <a:pt x="0" y="1156"/>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770;p30">
              <a:extLst>
                <a:ext uri="{FF2B5EF4-FFF2-40B4-BE49-F238E27FC236}">
                  <a16:creationId xmlns:a16="http://schemas.microsoft.com/office/drawing/2014/main" id="{2073760A-860E-C811-44C3-9495C11F7A0B}"/>
                </a:ext>
              </a:extLst>
            </p:cNvPr>
            <p:cNvSpPr/>
            <p:nvPr/>
          </p:nvSpPr>
          <p:spPr>
            <a:xfrm>
              <a:off x="3974392" y="1895258"/>
              <a:ext cx="61376" cy="9809"/>
            </a:xfrm>
            <a:custGeom>
              <a:avLst/>
              <a:gdLst/>
              <a:ahLst/>
              <a:cxnLst/>
              <a:rect l="l" t="t" r="r" b="b"/>
              <a:pathLst>
                <a:path w="1339" h="214" fill="none" extrusionOk="0">
                  <a:moveTo>
                    <a:pt x="1" y="214"/>
                  </a:moveTo>
                  <a:lnTo>
                    <a:pt x="1338" y="1"/>
                  </a:lnTo>
                </a:path>
              </a:pathLst>
            </a:custGeom>
            <a:noFill/>
            <a:ln w="760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771;p30">
              <a:extLst>
                <a:ext uri="{FF2B5EF4-FFF2-40B4-BE49-F238E27FC236}">
                  <a16:creationId xmlns:a16="http://schemas.microsoft.com/office/drawing/2014/main" id="{4CF63B6B-92D1-B689-CD17-F24E693FCC3E}"/>
                </a:ext>
              </a:extLst>
            </p:cNvPr>
            <p:cNvSpPr/>
            <p:nvPr/>
          </p:nvSpPr>
          <p:spPr>
            <a:xfrm>
              <a:off x="2634104" y="1737852"/>
              <a:ext cx="124036" cy="186742"/>
            </a:xfrm>
            <a:custGeom>
              <a:avLst/>
              <a:gdLst/>
              <a:ahLst/>
              <a:cxnLst/>
              <a:rect l="l" t="t" r="r" b="b"/>
              <a:pathLst>
                <a:path w="2706" h="4074" fill="none" extrusionOk="0">
                  <a:moveTo>
                    <a:pt x="1094" y="0"/>
                  </a:moveTo>
                  <a:cubicBezTo>
                    <a:pt x="1094" y="0"/>
                    <a:pt x="1672" y="1946"/>
                    <a:pt x="2705" y="2675"/>
                  </a:cubicBezTo>
                  <a:lnTo>
                    <a:pt x="669" y="4073"/>
                  </a:lnTo>
                  <a:lnTo>
                    <a:pt x="0" y="639"/>
                  </a:lnTo>
                  <a:close/>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772;p30">
              <a:extLst>
                <a:ext uri="{FF2B5EF4-FFF2-40B4-BE49-F238E27FC236}">
                  <a16:creationId xmlns:a16="http://schemas.microsoft.com/office/drawing/2014/main" id="{561FD20B-02F2-399B-3A75-F4F0194AE5A4}"/>
                </a:ext>
              </a:extLst>
            </p:cNvPr>
            <p:cNvSpPr/>
            <p:nvPr/>
          </p:nvSpPr>
          <p:spPr>
            <a:xfrm>
              <a:off x="2766436" y="1746194"/>
              <a:ext cx="101759" cy="181196"/>
            </a:xfrm>
            <a:custGeom>
              <a:avLst/>
              <a:gdLst/>
              <a:ahLst/>
              <a:cxnLst/>
              <a:rect l="l" t="t" r="r" b="b"/>
              <a:pathLst>
                <a:path w="2220" h="3953" fill="none" extrusionOk="0">
                  <a:moveTo>
                    <a:pt x="1581" y="1"/>
                  </a:moveTo>
                  <a:cubicBezTo>
                    <a:pt x="1581" y="1"/>
                    <a:pt x="1703" y="1885"/>
                    <a:pt x="1" y="2523"/>
                  </a:cubicBezTo>
                  <a:lnTo>
                    <a:pt x="1581" y="3952"/>
                  </a:lnTo>
                  <a:lnTo>
                    <a:pt x="2220" y="669"/>
                  </a:lnTo>
                  <a:close/>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773;p30">
              <a:extLst>
                <a:ext uri="{FF2B5EF4-FFF2-40B4-BE49-F238E27FC236}">
                  <a16:creationId xmlns:a16="http://schemas.microsoft.com/office/drawing/2014/main" id="{8A178A8C-DCEC-43BE-A15B-0A76E87774F0}"/>
                </a:ext>
              </a:extLst>
            </p:cNvPr>
            <p:cNvSpPr/>
            <p:nvPr/>
          </p:nvSpPr>
          <p:spPr>
            <a:xfrm>
              <a:off x="2539357" y="2097309"/>
              <a:ext cx="504396" cy="324667"/>
            </a:xfrm>
            <a:custGeom>
              <a:avLst/>
              <a:gdLst/>
              <a:ahLst/>
              <a:cxnLst/>
              <a:rect l="l" t="t" r="r" b="b"/>
              <a:pathLst>
                <a:path w="11004" h="7083" fill="none" extrusionOk="0">
                  <a:moveTo>
                    <a:pt x="0" y="0"/>
                  </a:moveTo>
                  <a:cubicBezTo>
                    <a:pt x="0" y="0"/>
                    <a:pt x="5137" y="6626"/>
                    <a:pt x="11003" y="7082"/>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774;p30">
              <a:extLst>
                <a:ext uri="{FF2B5EF4-FFF2-40B4-BE49-F238E27FC236}">
                  <a16:creationId xmlns:a16="http://schemas.microsoft.com/office/drawing/2014/main" id="{E947970B-6FD0-71EF-02F5-855D0144333D}"/>
                </a:ext>
              </a:extLst>
            </p:cNvPr>
            <p:cNvSpPr/>
            <p:nvPr/>
          </p:nvSpPr>
          <p:spPr>
            <a:xfrm>
              <a:off x="2517035" y="2697781"/>
              <a:ext cx="490507" cy="72515"/>
            </a:xfrm>
            <a:custGeom>
              <a:avLst/>
              <a:gdLst/>
              <a:ahLst/>
              <a:cxnLst/>
              <a:rect l="l" t="t" r="r" b="b"/>
              <a:pathLst>
                <a:path w="10701" h="1582" fill="none" extrusionOk="0">
                  <a:moveTo>
                    <a:pt x="1" y="1"/>
                  </a:moveTo>
                  <a:cubicBezTo>
                    <a:pt x="1" y="1"/>
                    <a:pt x="6961" y="1581"/>
                    <a:pt x="10700" y="943"/>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775;p30">
              <a:extLst>
                <a:ext uri="{FF2B5EF4-FFF2-40B4-BE49-F238E27FC236}">
                  <a16:creationId xmlns:a16="http://schemas.microsoft.com/office/drawing/2014/main" id="{22E4EC1C-61F2-0FA2-1F23-3DAD713F2C1D}"/>
                </a:ext>
              </a:extLst>
            </p:cNvPr>
            <p:cNvSpPr/>
            <p:nvPr/>
          </p:nvSpPr>
          <p:spPr>
            <a:xfrm>
              <a:off x="2210519" y="2266221"/>
              <a:ext cx="192334" cy="625269"/>
            </a:xfrm>
            <a:custGeom>
              <a:avLst/>
              <a:gdLst/>
              <a:ahLst/>
              <a:cxnLst/>
              <a:rect l="l" t="t" r="r" b="b"/>
              <a:pathLst>
                <a:path w="4196" h="13641" extrusionOk="0">
                  <a:moveTo>
                    <a:pt x="2128" y="1"/>
                  </a:moveTo>
                  <a:cubicBezTo>
                    <a:pt x="1126" y="1"/>
                    <a:pt x="181" y="790"/>
                    <a:pt x="92" y="1908"/>
                  </a:cubicBezTo>
                  <a:cubicBezTo>
                    <a:pt x="31" y="2455"/>
                    <a:pt x="1" y="3093"/>
                    <a:pt x="1" y="3580"/>
                  </a:cubicBezTo>
                  <a:cubicBezTo>
                    <a:pt x="1" y="4674"/>
                    <a:pt x="396" y="13641"/>
                    <a:pt x="396" y="13641"/>
                  </a:cubicBezTo>
                  <a:lnTo>
                    <a:pt x="3040" y="13641"/>
                  </a:lnTo>
                  <a:cubicBezTo>
                    <a:pt x="3040" y="13641"/>
                    <a:pt x="4195" y="3337"/>
                    <a:pt x="4043" y="1786"/>
                  </a:cubicBezTo>
                  <a:cubicBezTo>
                    <a:pt x="3983" y="1148"/>
                    <a:pt x="3648" y="662"/>
                    <a:pt x="3192" y="327"/>
                  </a:cubicBezTo>
                  <a:cubicBezTo>
                    <a:pt x="2855" y="103"/>
                    <a:pt x="2488"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776;p30">
              <a:extLst>
                <a:ext uri="{FF2B5EF4-FFF2-40B4-BE49-F238E27FC236}">
                  <a16:creationId xmlns:a16="http://schemas.microsoft.com/office/drawing/2014/main" id="{A06DE612-D17D-F19B-63FF-BC0F03C46307}"/>
                </a:ext>
              </a:extLst>
            </p:cNvPr>
            <p:cNvSpPr/>
            <p:nvPr/>
          </p:nvSpPr>
          <p:spPr>
            <a:xfrm>
              <a:off x="2252323" y="2272867"/>
              <a:ext cx="132425" cy="43225"/>
            </a:xfrm>
            <a:custGeom>
              <a:avLst/>
              <a:gdLst/>
              <a:ahLst/>
              <a:cxnLst/>
              <a:rect l="l" t="t" r="r" b="b"/>
              <a:pathLst>
                <a:path w="2889" h="943" fill="none" extrusionOk="0">
                  <a:moveTo>
                    <a:pt x="1" y="547"/>
                  </a:moveTo>
                  <a:cubicBezTo>
                    <a:pt x="1" y="547"/>
                    <a:pt x="1490" y="0"/>
                    <a:pt x="2888" y="942"/>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777;p30">
              <a:extLst>
                <a:ext uri="{FF2B5EF4-FFF2-40B4-BE49-F238E27FC236}">
                  <a16:creationId xmlns:a16="http://schemas.microsoft.com/office/drawing/2014/main" id="{6207B81F-81D6-6DD6-F27F-9A648EEB361F}"/>
                </a:ext>
              </a:extLst>
            </p:cNvPr>
            <p:cNvSpPr/>
            <p:nvPr/>
          </p:nvSpPr>
          <p:spPr>
            <a:xfrm>
              <a:off x="2395840" y="1944029"/>
              <a:ext cx="13980" cy="299594"/>
            </a:xfrm>
            <a:custGeom>
              <a:avLst/>
              <a:gdLst/>
              <a:ahLst/>
              <a:cxnLst/>
              <a:rect l="l" t="t" r="r" b="b"/>
              <a:pathLst>
                <a:path w="305" h="6536" fill="none" extrusionOk="0">
                  <a:moveTo>
                    <a:pt x="304" y="1"/>
                  </a:moveTo>
                  <a:cubicBezTo>
                    <a:pt x="304" y="1"/>
                    <a:pt x="92" y="4043"/>
                    <a:pt x="0" y="6536"/>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778;p30">
              <a:extLst>
                <a:ext uri="{FF2B5EF4-FFF2-40B4-BE49-F238E27FC236}">
                  <a16:creationId xmlns:a16="http://schemas.microsoft.com/office/drawing/2014/main" id="{2754C7B2-E8A6-9A58-3062-45CD02A567FF}"/>
                </a:ext>
              </a:extLst>
            </p:cNvPr>
            <p:cNvSpPr/>
            <p:nvPr/>
          </p:nvSpPr>
          <p:spPr>
            <a:xfrm>
              <a:off x="2228625" y="2842673"/>
              <a:ext cx="133800" cy="48817"/>
            </a:xfrm>
            <a:custGeom>
              <a:avLst/>
              <a:gdLst/>
              <a:ahLst/>
              <a:cxnLst/>
              <a:rect l="l" t="t" r="r" b="b"/>
              <a:pathLst>
                <a:path w="2919" h="1065" fill="none" extrusionOk="0">
                  <a:moveTo>
                    <a:pt x="1" y="1065"/>
                  </a:moveTo>
                  <a:lnTo>
                    <a:pt x="2645" y="1065"/>
                  </a:lnTo>
                  <a:lnTo>
                    <a:pt x="2919" y="1"/>
                  </a:lnTo>
                  <a:lnTo>
                    <a:pt x="639" y="92"/>
                  </a:ln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779;p30">
              <a:extLst>
                <a:ext uri="{FF2B5EF4-FFF2-40B4-BE49-F238E27FC236}">
                  <a16:creationId xmlns:a16="http://schemas.microsoft.com/office/drawing/2014/main" id="{A00BB5FC-EEB5-8254-21FB-7559A27C78C0}"/>
                </a:ext>
              </a:extLst>
            </p:cNvPr>
            <p:cNvSpPr/>
            <p:nvPr/>
          </p:nvSpPr>
          <p:spPr>
            <a:xfrm>
              <a:off x="2666144" y="1404430"/>
              <a:ext cx="298173" cy="241518"/>
            </a:xfrm>
            <a:custGeom>
              <a:avLst/>
              <a:gdLst/>
              <a:ahLst/>
              <a:cxnLst/>
              <a:rect l="l" t="t" r="r" b="b"/>
              <a:pathLst>
                <a:path w="6505" h="5269" extrusionOk="0">
                  <a:moveTo>
                    <a:pt x="3941" y="1"/>
                  </a:moveTo>
                  <a:cubicBezTo>
                    <a:pt x="2704" y="1"/>
                    <a:pt x="1520" y="496"/>
                    <a:pt x="1520" y="496"/>
                  </a:cubicBezTo>
                  <a:lnTo>
                    <a:pt x="1520" y="709"/>
                  </a:lnTo>
                  <a:cubicBezTo>
                    <a:pt x="1520" y="709"/>
                    <a:pt x="730" y="739"/>
                    <a:pt x="365" y="1590"/>
                  </a:cubicBezTo>
                  <a:cubicBezTo>
                    <a:pt x="0" y="2411"/>
                    <a:pt x="942" y="4265"/>
                    <a:pt x="942" y="4265"/>
                  </a:cubicBezTo>
                  <a:lnTo>
                    <a:pt x="1094" y="5268"/>
                  </a:lnTo>
                  <a:lnTo>
                    <a:pt x="1854" y="4873"/>
                  </a:lnTo>
                  <a:cubicBezTo>
                    <a:pt x="1854" y="4873"/>
                    <a:pt x="1945" y="4630"/>
                    <a:pt x="1763" y="4235"/>
                  </a:cubicBezTo>
                  <a:cubicBezTo>
                    <a:pt x="1611" y="3809"/>
                    <a:pt x="1976" y="3475"/>
                    <a:pt x="1976" y="3475"/>
                  </a:cubicBezTo>
                  <a:lnTo>
                    <a:pt x="2553" y="4143"/>
                  </a:lnTo>
                  <a:lnTo>
                    <a:pt x="2827" y="4022"/>
                  </a:lnTo>
                  <a:lnTo>
                    <a:pt x="2553" y="3080"/>
                  </a:lnTo>
                  <a:lnTo>
                    <a:pt x="2553" y="3080"/>
                  </a:lnTo>
                  <a:cubicBezTo>
                    <a:pt x="2553" y="3080"/>
                    <a:pt x="2572" y="3080"/>
                    <a:pt x="2607" y="3080"/>
                  </a:cubicBezTo>
                  <a:cubicBezTo>
                    <a:pt x="2781" y="3080"/>
                    <a:pt x="3364" y="3059"/>
                    <a:pt x="4073" y="2806"/>
                  </a:cubicBezTo>
                  <a:cubicBezTo>
                    <a:pt x="5988" y="2198"/>
                    <a:pt x="6505" y="1317"/>
                    <a:pt x="5654" y="466"/>
                  </a:cubicBezTo>
                  <a:cubicBezTo>
                    <a:pt x="5157" y="118"/>
                    <a:pt x="4542" y="1"/>
                    <a:pt x="39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780;p30">
              <a:extLst>
                <a:ext uri="{FF2B5EF4-FFF2-40B4-BE49-F238E27FC236}">
                  <a16:creationId xmlns:a16="http://schemas.microsoft.com/office/drawing/2014/main" id="{1E66DC8D-14F6-E580-21F6-29F454A5CF28}"/>
                </a:ext>
              </a:extLst>
            </p:cNvPr>
            <p:cNvSpPr/>
            <p:nvPr/>
          </p:nvSpPr>
          <p:spPr>
            <a:xfrm>
              <a:off x="2778996" y="1651448"/>
              <a:ext cx="55784" cy="64127"/>
            </a:xfrm>
            <a:custGeom>
              <a:avLst/>
              <a:gdLst/>
              <a:ahLst/>
              <a:cxnLst/>
              <a:rect l="l" t="t" r="r" b="b"/>
              <a:pathLst>
                <a:path w="1217" h="1399" fill="none" extrusionOk="0">
                  <a:moveTo>
                    <a:pt x="0" y="1"/>
                  </a:moveTo>
                  <a:cubicBezTo>
                    <a:pt x="0" y="1"/>
                    <a:pt x="61" y="669"/>
                    <a:pt x="1216" y="1399"/>
                  </a:cubicBezTo>
                </a:path>
              </a:pathLst>
            </a:custGeom>
            <a:noFill/>
            <a:ln w="76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85F6C7D7-85D3-D353-A48C-EC3DB10B5060}"/>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16F960A8-9E31-F0F7-BDAB-5068E7DDAF8D}"/>
              </a:ext>
            </a:extLst>
          </p:cNvPr>
          <p:cNvSpPr txBox="1">
            <a:spLocks noGrp="1"/>
          </p:cNvSpPr>
          <p:nvPr>
            <p:ph type="title"/>
          </p:nvPr>
        </p:nvSpPr>
        <p:spPr>
          <a:xfrm>
            <a:off x="720000" y="464263"/>
            <a:ext cx="490451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Chiffre d’Affaire:</a:t>
            </a:r>
            <a:endParaRPr dirty="0"/>
          </a:p>
        </p:txBody>
      </p:sp>
      <p:grpSp>
        <p:nvGrpSpPr>
          <p:cNvPr id="3" name="Groupe 2">
            <a:extLst>
              <a:ext uri="{FF2B5EF4-FFF2-40B4-BE49-F238E27FC236}">
                <a16:creationId xmlns:a16="http://schemas.microsoft.com/office/drawing/2014/main" id="{E65E1620-DEDF-112A-EF06-91374E9F6F04}"/>
              </a:ext>
            </a:extLst>
          </p:cNvPr>
          <p:cNvGrpSpPr/>
          <p:nvPr/>
        </p:nvGrpSpPr>
        <p:grpSpPr>
          <a:xfrm>
            <a:off x="5124329" y="407937"/>
            <a:ext cx="3121777" cy="804078"/>
            <a:chOff x="5624513" y="439198"/>
            <a:chExt cx="3121777" cy="804078"/>
          </a:xfrm>
        </p:grpSpPr>
        <p:sp>
          <p:nvSpPr>
            <p:cNvPr id="2" name="Google Shape;1391;p44">
              <a:extLst>
                <a:ext uri="{FF2B5EF4-FFF2-40B4-BE49-F238E27FC236}">
                  <a16:creationId xmlns:a16="http://schemas.microsoft.com/office/drawing/2014/main" id="{E5037AAF-2544-8491-9D34-BD4289A40F7D}"/>
                </a:ext>
              </a:extLst>
            </p:cNvPr>
            <p:cNvSpPr/>
            <p:nvPr/>
          </p:nvSpPr>
          <p:spPr>
            <a:xfrm>
              <a:off x="5624513" y="439198"/>
              <a:ext cx="3121777" cy="7650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80;p38">
              <a:extLst>
                <a:ext uri="{FF2B5EF4-FFF2-40B4-BE49-F238E27FC236}">
                  <a16:creationId xmlns:a16="http://schemas.microsoft.com/office/drawing/2014/main" id="{22CC75EE-BC55-01E9-DBDF-F61EEB3288E2}"/>
                </a:ext>
              </a:extLst>
            </p:cNvPr>
            <p:cNvSpPr txBox="1">
              <a:spLocks/>
            </p:cNvSpPr>
            <p:nvPr/>
          </p:nvSpPr>
          <p:spPr>
            <a:xfrm flipH="1">
              <a:off x="5668905" y="521689"/>
              <a:ext cx="3032991" cy="72158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1pPr>
              <a:lvl2pPr marR="0" lvl="1"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2pPr>
              <a:lvl3pPr marR="0" lvl="2"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3pPr>
              <a:lvl4pPr marR="0" lvl="3"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4pPr>
              <a:lvl5pPr marR="0" lvl="4"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5pPr>
              <a:lvl6pPr marR="0" lvl="5"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6pPr>
              <a:lvl7pPr marR="0" lvl="6"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7pPr>
              <a:lvl8pPr marR="0" lvl="7"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8pPr>
              <a:lvl9pPr marR="0" lvl="8" algn="l" rtl="0">
                <a:lnSpc>
                  <a:spcPct val="100000"/>
                </a:lnSpc>
                <a:spcBef>
                  <a:spcPts val="0"/>
                </a:spcBef>
                <a:spcAft>
                  <a:spcPts val="0"/>
                </a:spcAft>
                <a:buClr>
                  <a:schemeClr val="dk1"/>
                </a:buClr>
                <a:buSzPts val="3000"/>
                <a:buFont typeface="Kanit Medium"/>
                <a:buNone/>
                <a:defRPr sz="3000" b="0" i="0" u="none" strike="noStrike" cap="none">
                  <a:solidFill>
                    <a:schemeClr val="dk1"/>
                  </a:solidFill>
                  <a:latin typeface="Kanit Medium"/>
                  <a:ea typeface="Kanit Medium"/>
                  <a:cs typeface="Kanit Medium"/>
                  <a:sym typeface="Kanit Medium"/>
                </a:defRPr>
              </a:lvl9pPr>
            </a:lstStyle>
            <a:p>
              <a:pPr>
                <a:buSzPts val="9600"/>
              </a:pPr>
              <a:r>
                <a:rPr lang="en" sz="4000" dirty="0">
                  <a:solidFill>
                    <a:schemeClr val="accent1"/>
                  </a:solidFill>
                </a:rPr>
                <a:t>12.027.663€</a:t>
              </a:r>
            </a:p>
          </p:txBody>
        </p:sp>
      </p:grpSp>
      <p:pic>
        <p:nvPicPr>
          <p:cNvPr id="29" name="Image 28" descr="Une image contenant texte, Tracé, ligne, diagramme">
            <a:extLst>
              <a:ext uri="{FF2B5EF4-FFF2-40B4-BE49-F238E27FC236}">
                <a16:creationId xmlns:a16="http://schemas.microsoft.com/office/drawing/2014/main" id="{164E5BE3-9719-8BB1-A505-CFF9B2E00D95}"/>
              </a:ext>
            </a:extLst>
          </p:cNvPr>
          <p:cNvPicPr>
            <a:picLocks noChangeAspect="1"/>
          </p:cNvPicPr>
          <p:nvPr/>
        </p:nvPicPr>
        <p:blipFill>
          <a:blip r:embed="rId3"/>
          <a:stretch>
            <a:fillRect/>
          </a:stretch>
        </p:blipFill>
        <p:spPr>
          <a:xfrm>
            <a:off x="1938215" y="1449592"/>
            <a:ext cx="5142301" cy="3358945"/>
          </a:xfrm>
          <a:prstGeom prst="rect">
            <a:avLst/>
          </a:prstGeom>
        </p:spPr>
      </p:pic>
    </p:spTree>
    <p:extLst>
      <p:ext uri="{BB962C8B-B14F-4D97-AF65-F5344CB8AC3E}">
        <p14:creationId xmlns:p14="http://schemas.microsoft.com/office/powerpoint/2010/main" val="1862873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1F5C84F4-0DEC-BAFA-8720-B13E54761BB3}"/>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257394E4-8F66-C451-F46E-3303799FFD73}"/>
              </a:ext>
            </a:extLst>
          </p:cNvPr>
          <p:cNvSpPr txBox="1">
            <a:spLocks noGrp="1"/>
          </p:cNvSpPr>
          <p:nvPr>
            <p:ph type="title"/>
          </p:nvPr>
        </p:nvSpPr>
        <p:spPr>
          <a:xfrm>
            <a:off x="720000" y="33972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Chiffre d’Affaire</a:t>
            </a:r>
            <a:endParaRPr dirty="0"/>
          </a:p>
        </p:txBody>
      </p:sp>
      <p:pic>
        <p:nvPicPr>
          <p:cNvPr id="3" name="Image 2" descr="Une image contenant texte, diagramme, Tracé, ligne">
            <a:extLst>
              <a:ext uri="{FF2B5EF4-FFF2-40B4-BE49-F238E27FC236}">
                <a16:creationId xmlns:a16="http://schemas.microsoft.com/office/drawing/2014/main" id="{4A7E2463-C360-3E12-66F0-738CEC1E6BDB}"/>
              </a:ext>
            </a:extLst>
          </p:cNvPr>
          <p:cNvPicPr>
            <a:picLocks noChangeAspect="1"/>
          </p:cNvPicPr>
          <p:nvPr/>
        </p:nvPicPr>
        <p:blipFill>
          <a:blip r:embed="rId3"/>
          <a:stretch>
            <a:fillRect/>
          </a:stretch>
        </p:blipFill>
        <p:spPr>
          <a:xfrm>
            <a:off x="1947864" y="1083374"/>
            <a:ext cx="5599434" cy="3720397"/>
          </a:xfrm>
          <a:prstGeom prst="rect">
            <a:avLst/>
          </a:prstGeom>
        </p:spPr>
      </p:pic>
    </p:spTree>
    <p:extLst>
      <p:ext uri="{BB962C8B-B14F-4D97-AF65-F5344CB8AC3E}">
        <p14:creationId xmlns:p14="http://schemas.microsoft.com/office/powerpoint/2010/main" val="240263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5B6EBE33-009E-3136-DA7B-A1F1DC0CC92E}"/>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98464E18-2059-961B-1FF7-9FFF63345BAB}"/>
              </a:ext>
            </a:extLst>
          </p:cNvPr>
          <p:cNvSpPr txBox="1">
            <a:spLocks noGrp="1"/>
          </p:cNvSpPr>
          <p:nvPr>
            <p:ph type="title"/>
          </p:nvPr>
        </p:nvSpPr>
        <p:spPr>
          <a:xfrm>
            <a:off x="720000" y="33972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Nombre de vente</a:t>
            </a:r>
            <a:endParaRPr dirty="0"/>
          </a:p>
        </p:txBody>
      </p:sp>
      <p:pic>
        <p:nvPicPr>
          <p:cNvPr id="4" name="Image 3" descr="Une image contenant texte, Tracé, diagramme, ligne">
            <a:extLst>
              <a:ext uri="{FF2B5EF4-FFF2-40B4-BE49-F238E27FC236}">
                <a16:creationId xmlns:a16="http://schemas.microsoft.com/office/drawing/2014/main" id="{1D0A3316-A715-D24C-6A02-BE8E5CC31E4D}"/>
              </a:ext>
            </a:extLst>
          </p:cNvPr>
          <p:cNvPicPr>
            <a:picLocks noChangeAspect="1"/>
          </p:cNvPicPr>
          <p:nvPr/>
        </p:nvPicPr>
        <p:blipFill>
          <a:blip r:embed="rId3"/>
          <a:stretch>
            <a:fillRect/>
          </a:stretch>
        </p:blipFill>
        <p:spPr>
          <a:xfrm>
            <a:off x="1561105" y="912429"/>
            <a:ext cx="6021790" cy="3997659"/>
          </a:xfrm>
          <a:prstGeom prst="rect">
            <a:avLst/>
          </a:prstGeom>
        </p:spPr>
      </p:pic>
    </p:spTree>
    <p:extLst>
      <p:ext uri="{BB962C8B-B14F-4D97-AF65-F5344CB8AC3E}">
        <p14:creationId xmlns:p14="http://schemas.microsoft.com/office/powerpoint/2010/main" val="277850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6">
          <a:extLst>
            <a:ext uri="{FF2B5EF4-FFF2-40B4-BE49-F238E27FC236}">
              <a16:creationId xmlns:a16="http://schemas.microsoft.com/office/drawing/2014/main" id="{8C1F1B6C-C0F4-AE07-D9D0-3A6F66766B65}"/>
            </a:ext>
          </a:extLst>
        </p:cNvPr>
        <p:cNvGrpSpPr/>
        <p:nvPr/>
      </p:nvGrpSpPr>
      <p:grpSpPr>
        <a:xfrm>
          <a:off x="0" y="0"/>
          <a:ext cx="0" cy="0"/>
          <a:chOff x="0" y="0"/>
          <a:chExt cx="0" cy="0"/>
        </a:xfrm>
      </p:grpSpPr>
      <p:sp>
        <p:nvSpPr>
          <p:cNvPr id="1083" name="Google Shape;1083;p36">
            <a:extLst>
              <a:ext uri="{FF2B5EF4-FFF2-40B4-BE49-F238E27FC236}">
                <a16:creationId xmlns:a16="http://schemas.microsoft.com/office/drawing/2014/main" id="{7B8B8424-F14D-9D33-63C4-2C7237A254CA}"/>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Chiffre d’Affaire VS Nombre de vente</a:t>
            </a:r>
            <a:endParaRPr dirty="0"/>
          </a:p>
        </p:txBody>
      </p:sp>
      <p:pic>
        <p:nvPicPr>
          <p:cNvPr id="9" name="Image 8" descr="Une image contenant texte, diagramme, capture d’écran, Police">
            <a:extLst>
              <a:ext uri="{FF2B5EF4-FFF2-40B4-BE49-F238E27FC236}">
                <a16:creationId xmlns:a16="http://schemas.microsoft.com/office/drawing/2014/main" id="{5762E32D-3020-4BB9-0852-2C840F15EE97}"/>
              </a:ext>
            </a:extLst>
          </p:cNvPr>
          <p:cNvPicPr>
            <a:picLocks noChangeAspect="1"/>
          </p:cNvPicPr>
          <p:nvPr/>
        </p:nvPicPr>
        <p:blipFill>
          <a:blip r:embed="rId3"/>
          <a:stretch>
            <a:fillRect/>
          </a:stretch>
        </p:blipFill>
        <p:spPr>
          <a:xfrm>
            <a:off x="4813128" y="1223962"/>
            <a:ext cx="3213448" cy="3319552"/>
          </a:xfrm>
          <a:prstGeom prst="rect">
            <a:avLst/>
          </a:prstGeom>
        </p:spPr>
      </p:pic>
      <p:pic>
        <p:nvPicPr>
          <p:cNvPr id="11" name="Image 10" descr="Une image contenant texte, diagramme, capture d’écran, cercle">
            <a:extLst>
              <a:ext uri="{FF2B5EF4-FFF2-40B4-BE49-F238E27FC236}">
                <a16:creationId xmlns:a16="http://schemas.microsoft.com/office/drawing/2014/main" id="{8BC7A39B-F450-EB95-A943-A6F4D281905C}"/>
              </a:ext>
            </a:extLst>
          </p:cNvPr>
          <p:cNvPicPr>
            <a:picLocks noChangeAspect="1"/>
          </p:cNvPicPr>
          <p:nvPr/>
        </p:nvPicPr>
        <p:blipFill>
          <a:blip r:embed="rId4"/>
          <a:stretch>
            <a:fillRect/>
          </a:stretch>
        </p:blipFill>
        <p:spPr>
          <a:xfrm>
            <a:off x="1074565" y="1223962"/>
            <a:ext cx="3213447" cy="3319552"/>
          </a:xfrm>
          <a:prstGeom prst="rect">
            <a:avLst/>
          </a:prstGeom>
        </p:spPr>
      </p:pic>
    </p:spTree>
    <p:extLst>
      <p:ext uri="{BB962C8B-B14F-4D97-AF65-F5344CB8AC3E}">
        <p14:creationId xmlns:p14="http://schemas.microsoft.com/office/powerpoint/2010/main" val="2355826020"/>
      </p:ext>
    </p:extLst>
  </p:cSld>
  <p:clrMapOvr>
    <a:masterClrMapping/>
  </p:clrMapOvr>
</p:sld>
</file>

<file path=ppt/theme/theme1.xml><?xml version="1.0" encoding="utf-8"?>
<a:theme xmlns:a="http://schemas.openxmlformats.org/drawingml/2006/main" name="New Product Launch Marketing Plan by Slidesgo">
  <a:themeElements>
    <a:clrScheme name="Simple Light">
      <a:dk1>
        <a:srgbClr val="0D0D0D"/>
      </a:dk1>
      <a:lt1>
        <a:srgbClr val="F3F3F3"/>
      </a:lt1>
      <a:dk2>
        <a:srgbClr val="8C8C8C"/>
      </a:dk2>
      <a:lt2>
        <a:srgbClr val="595859"/>
      </a:lt2>
      <a:accent1>
        <a:srgbClr val="3C735F"/>
      </a:accent1>
      <a:accent2>
        <a:srgbClr val="4CB18C"/>
      </a:accent2>
      <a:accent3>
        <a:srgbClr val="BEEDD8"/>
      </a:accent3>
      <a:accent4>
        <a:srgbClr val="85E0BE"/>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5686</TotalTime>
  <Words>680</Words>
  <Application>Microsoft Office PowerPoint</Application>
  <PresentationFormat>Affichage à l'écran (16:9)</PresentationFormat>
  <Paragraphs>110</Paragraphs>
  <Slides>32</Slides>
  <Notes>31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32</vt:i4>
      </vt:variant>
    </vt:vector>
  </HeadingPairs>
  <TitlesOfParts>
    <vt:vector size="37" baseType="lpstr">
      <vt:lpstr>Arial</vt:lpstr>
      <vt:lpstr>Kanit Medium</vt:lpstr>
      <vt:lpstr>Bebas Neue</vt:lpstr>
      <vt:lpstr>Roboto</vt:lpstr>
      <vt:lpstr>New Product Launch Marketing Plan by Slidesgo</vt:lpstr>
      <vt:lpstr>Analysez les ventes d’une librairie avec Python</vt:lpstr>
      <vt:lpstr>Contexte et spécifications des données</vt:lpstr>
      <vt:lpstr>Objectifs de l’étude</vt:lpstr>
      <vt:lpstr>Contexte et spécifications des données</vt:lpstr>
      <vt:lpstr>Analyses des indicateurs de ventes</vt:lpstr>
      <vt:lpstr>Chiffre d’Affaire:</vt:lpstr>
      <vt:lpstr>Chiffre d’Affaire</vt:lpstr>
      <vt:lpstr>Nombre de vente</vt:lpstr>
      <vt:lpstr>Chiffre d’Affaire VS Nombre de vente</vt:lpstr>
      <vt:lpstr>Chiffre d’Affaire</vt:lpstr>
      <vt:lpstr>Chiffre d’Affaire</vt:lpstr>
      <vt:lpstr>Répartition des Clients</vt:lpstr>
      <vt:lpstr>Analyse Client</vt:lpstr>
      <vt:lpstr>Présentation PowerPoint</vt:lpstr>
      <vt:lpstr>Présentation PowerPoint</vt:lpstr>
      <vt:lpstr>Analyse Client</vt:lpstr>
      <vt:lpstr>Analyse Ventes</vt:lpstr>
      <vt:lpstr>Analyse Ventes</vt:lpstr>
      <vt:lpstr>Analyse Produit</vt:lpstr>
      <vt:lpstr>Analyse Produit</vt:lpstr>
      <vt:lpstr>Analyse des corrélations</vt:lpstr>
      <vt:lpstr>Lien entre l’âge des clients et la catégorie des livres achetés</vt:lpstr>
      <vt:lpstr>Lien entre l’âge des clients et la catégorie des livres achetés</vt:lpstr>
      <vt:lpstr>Lien entre le genre d’un client et les catégories des livres achetés</vt:lpstr>
      <vt:lpstr>Lien entre le genre d’un client et les catégories des livres achetés</vt:lpstr>
      <vt:lpstr>Lien entre l’âge des clients et le montant total des achats</vt:lpstr>
      <vt:lpstr>Lien entre l’âge des clients et le montant total des achats</vt:lpstr>
      <vt:lpstr>Lien entre l’âge des clients et la taille du panier moyen</vt:lpstr>
      <vt:lpstr>Lien entre l’âge des clients et la taille du panier moyen</vt:lpstr>
      <vt:lpstr>Lien entre l’âge des clients et la fréquence d’achat</vt:lpstr>
      <vt:lpstr>Lien entre l’âge des clients et la fréquence d’achat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Kévin Maure</cp:lastModifiedBy>
  <cp:revision>34</cp:revision>
  <dcterms:modified xsi:type="dcterms:W3CDTF">2024-10-09T02:21:14Z</dcterms:modified>
</cp:coreProperties>
</file>