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9.xml" ContentType="application/vnd.openxmlformats-officedocument.drawingml.chartshapes+xml"/>
  <Override PartName="/ppt/notesSlides/notesSlide1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0.xml" ContentType="application/vnd.openxmlformats-officedocument.drawingml.chartshape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19"/>
  </p:notesMasterIdLst>
  <p:handoutMasterIdLst>
    <p:handoutMasterId r:id="rId20"/>
  </p:handoutMasterIdLst>
  <p:sldIdLst>
    <p:sldId id="256" r:id="rId5"/>
    <p:sldId id="257" r:id="rId6"/>
    <p:sldId id="258" r:id="rId7"/>
    <p:sldId id="264" r:id="rId8"/>
    <p:sldId id="265" r:id="rId9"/>
    <p:sldId id="266" r:id="rId10"/>
    <p:sldId id="259" r:id="rId11"/>
    <p:sldId id="267" r:id="rId12"/>
    <p:sldId id="268" r:id="rId13"/>
    <p:sldId id="269" r:id="rId14"/>
    <p:sldId id="270" r:id="rId15"/>
    <p:sldId id="271" r:id="rId16"/>
    <p:sldId id="272" r:id="rId17"/>
    <p:sldId id="260" r:id="rId18"/>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726" y="84"/>
      </p:cViewPr>
      <p:guideLst/>
    </p:cSldViewPr>
  </p:slideViewPr>
  <p:notesTextViewPr>
    <p:cViewPr>
      <p:scale>
        <a:sx n="1" d="1"/>
        <a:sy n="1" d="1"/>
      </p:scale>
      <p:origin x="0" y="0"/>
    </p:cViewPr>
  </p:notesTextViewPr>
  <p:notesViewPr>
    <p:cSldViewPr snapToGrid="0">
      <p:cViewPr varScale="1">
        <p:scale>
          <a:sx n="88" d="100"/>
          <a:sy n="88"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350576389282275"/>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lang="pt-BR" sz="1197" b="0" i="0" u="none" strike="noStrike" kern="1200" baseline="0" noProof="0">
                    <a:solidFill>
                      <a:schemeClr val="dk1">
                        <a:lumMod val="65000"/>
                        <a:lumOff val="35000"/>
                      </a:schemeClr>
                    </a:solidFill>
                    <a:latin typeface="+mn-lt"/>
                    <a:ea typeface="+mn-ea"/>
                    <a:cs typeface="+mn-cs"/>
                  </a:defRPr>
                </a:pPr>
                <a:endParaRPr lang="pt-BR"/>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Entretenimento</c:v>
                </c:pt>
                <c:pt idx="1">
                  <c:v>Viagem</c:v>
                </c:pt>
                <c:pt idx="2">
                  <c:v>Acomodação</c:v>
                </c:pt>
                <c:pt idx="3">
                  <c:v>Alimentação</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noProof="0"/>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0.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9.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_rels/drawing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image" Target="../media/image3.png"/><Relationship Id="rId4" Type="http://schemas.openxmlformats.org/officeDocument/2006/relationships/image" Target="../media/image14.png"/></Relationships>
</file>

<file path=ppt/drawing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drawing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3.png"/></Relationships>
</file>

<file path=ppt/drawings/_rels/drawing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3.png"/></Relationships>
</file>

<file path=ppt/drawing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3.png"/></Relationships>
</file>

<file path=ppt/drawing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3.png"/><Relationship Id="rId4" Type="http://schemas.openxmlformats.org/officeDocument/2006/relationships/image" Target="../media/image10.png"/></Relationships>
</file>

<file path=ppt/drawing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3.png"/></Relationships>
</file>

<file path=ppt/drawings/_rels/drawing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image" Target="../media/image3.png"/></Relationships>
</file>

<file path=ppt/drawings/_rels/drawing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image" Target="../media/image3.png"/><Relationship Id="rId4" Type="http://schemas.openxmlformats.org/officeDocument/2006/relationships/image" Target="../media/image1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userShapes>
</file>

<file path=ppt/drawings/drawing10.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C0309363-D5B9-870F-9E37-3F6C4A1B606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A0AB3F47-9260-F358-11D9-BF7E8857701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0" y="0"/>
          <a:ext cx="8143875" cy="634365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5" name="chart">
          <a:extLst xmlns:a="http://schemas.openxmlformats.org/drawingml/2006/main">
            <a:ext uri="{FF2B5EF4-FFF2-40B4-BE49-F238E27FC236}">
              <a16:creationId xmlns:a16="http://schemas.microsoft.com/office/drawing/2014/main" id="{C87FD2CA-498E-9FBA-28E2-C7B92D4C193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0" y="0"/>
          <a:ext cx="8143875" cy="634365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0EBBD077-4B87-AE76-65A4-6CE86D498FC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F0D1C15A-A63D-3ADB-2AA4-865DCA05984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C0309363-D5B9-870F-9E37-3F6C4A1B606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C0309363-D5B9-870F-9E37-3F6C4A1B606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A564B376-6D82-C17E-741D-335939DA405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C0309363-D5B9-870F-9E37-3F6C4A1B606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27227F46-95AB-B712-E33B-B9FFCBA7259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5" name="chart">
          <a:extLst xmlns:a="http://schemas.openxmlformats.org/drawingml/2006/main">
            <a:ext uri="{FF2B5EF4-FFF2-40B4-BE49-F238E27FC236}">
              <a16:creationId xmlns:a16="http://schemas.microsoft.com/office/drawing/2014/main" id="{45AEAF20-D601-F4D4-2F4B-D2D9A8CF928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0" y="0"/>
          <a:ext cx="8143875" cy="6343650"/>
        </a:xfrm>
        <a:prstGeom xmlns:a="http://schemas.openxmlformats.org/drawingml/2006/main" prst="rect">
          <a:avLst/>
        </a:prstGeom>
      </cdr:spPr>
    </cdr:pic>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C0309363-D5B9-870F-9E37-3F6C4A1B606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8E05F056-65FF-641B-6ECE-C97F243DB9A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0" y="0"/>
          <a:ext cx="8020050" cy="6343650"/>
        </a:xfrm>
        <a:prstGeom xmlns:a="http://schemas.openxmlformats.org/drawingml/2006/main" prst="rect">
          <a:avLst/>
        </a:prstGeom>
      </cdr:spPr>
    </cdr:pic>
  </cdr:relSizeAnchor>
</c:userShapes>
</file>

<file path=ppt/drawings/drawing8.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C0309363-D5B9-870F-9E37-3F6C4A1B606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AB2F9166-1C11-F43B-A419-82AFA2FB9AE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0" y="0"/>
          <a:ext cx="8143875" cy="6343650"/>
        </a:xfrm>
        <a:prstGeom xmlns:a="http://schemas.openxmlformats.org/drawingml/2006/main" prst="rect">
          <a:avLst/>
        </a:prstGeom>
      </cdr:spPr>
    </cdr:pic>
  </cdr:relSizeAnchor>
</c:userShapes>
</file>

<file path=ppt/drawings/drawing9.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DFBD91C-D333-FECD-F75A-69D887899B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730501" y="-1790700"/>
          <a:ext cx="7061200" cy="45593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C0309363-D5B9-870F-9E37-3F6C4A1B606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A0AB3F47-9260-F358-11D9-BF7E8857701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0" y="0"/>
          <a:ext cx="8143875" cy="634365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5" name="chart">
          <a:extLst xmlns:a="http://schemas.openxmlformats.org/drawingml/2006/main">
            <a:ext uri="{FF2B5EF4-FFF2-40B4-BE49-F238E27FC236}">
              <a16:creationId xmlns:a16="http://schemas.microsoft.com/office/drawing/2014/main" id="{C652041A-F6B1-78FE-99CB-09C3E924819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0" y="0"/>
          <a:ext cx="8096250" cy="634365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7C885F1-59A6-4211-A4C6-57458AC3EA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0A6F4835-2FB9-476D-96D5-B670410340C1}"/>
              </a:ext>
            </a:extLst>
          </p:cNvPr>
          <p:cNvSpPr>
            <a:spLocks noGrp="1"/>
          </p:cNvSpPr>
          <p:nvPr>
            <p:ph type="dt" sz="quarter" idx="1"/>
          </p:nvPr>
        </p:nvSpPr>
        <p:spPr>
          <a:xfrm>
            <a:off x="3884613" y="-10886"/>
            <a:ext cx="2971800" cy="458788"/>
          </a:xfrm>
          <a:prstGeom prst="rect">
            <a:avLst/>
          </a:prstGeom>
        </p:spPr>
        <p:txBody>
          <a:bodyPr vert="horz" lIns="91440" tIns="45720" rIns="91440" bIns="45720" rtlCol="0"/>
          <a:lstStyle>
            <a:lvl1pPr algn="r">
              <a:defRPr sz="1200"/>
            </a:lvl1pPr>
          </a:lstStyle>
          <a:p>
            <a:fld id="{226C62A8-5B92-47EC-B0E3-6A555A3244F2}" type="datetimeFigureOut">
              <a:rPr lang="pt-BR" smtClean="0"/>
              <a:t>15/06/2024</a:t>
            </a:fld>
            <a:endParaRPr lang="pt-BR"/>
          </a:p>
        </p:txBody>
      </p:sp>
      <p:sp>
        <p:nvSpPr>
          <p:cNvPr id="4" name="Espaço Reservado para Rodapé 3">
            <a:extLst>
              <a:ext uri="{FF2B5EF4-FFF2-40B4-BE49-F238E27FC236}">
                <a16:creationId xmlns:a16="http://schemas.microsoft.com/office/drawing/2014/main" id="{82009913-5CC0-400D-9EC7-D80BD813FF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688915CA-E591-4EC3-8146-B905535AE6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AA169-0546-4D6E-BD93-298F44614415}" type="slidenum">
              <a:rPr lang="pt-BR" smtClean="0"/>
              <a:t>‹#›</a:t>
            </a:fld>
            <a:endParaRPr lang="pt-BR"/>
          </a:p>
        </p:txBody>
      </p:sp>
    </p:spTree>
    <p:extLst>
      <p:ext uri="{BB962C8B-B14F-4D97-AF65-F5344CB8AC3E}">
        <p14:creationId xmlns:p14="http://schemas.microsoft.com/office/powerpoint/2010/main" val="691903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F7405-8815-4098-AC6B-306B25890D3C}" type="datetimeFigureOut">
              <a:rPr lang="pt-BR" noProof="0" smtClean="0"/>
              <a:t>15/06/2024</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56248-C288-4E5D-8798-E6907DF079BA}" type="slidenum">
              <a:rPr lang="pt-BR" noProof="0" smtClean="0"/>
              <a:t>‹#›</a:t>
            </a:fld>
            <a:endParaRPr lang="pt-BR" noProof="0"/>
          </a:p>
        </p:txBody>
      </p:sp>
    </p:spTree>
    <p:extLst>
      <p:ext uri="{BB962C8B-B14F-4D97-AF65-F5344CB8AC3E}">
        <p14:creationId xmlns:p14="http://schemas.microsoft.com/office/powerpoint/2010/main" val="306770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1</a:t>
            </a:fld>
            <a:endParaRPr lang="pt-BR" noProof="0"/>
          </a:p>
        </p:txBody>
      </p:sp>
    </p:spTree>
    <p:extLst>
      <p:ext uri="{BB962C8B-B14F-4D97-AF65-F5344CB8AC3E}">
        <p14:creationId xmlns:p14="http://schemas.microsoft.com/office/powerpoint/2010/main" val="2074761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10</a:t>
            </a:fld>
            <a:endParaRPr lang="pt-BR" noProof="0"/>
          </a:p>
        </p:txBody>
      </p:sp>
    </p:spTree>
    <p:extLst>
      <p:ext uri="{BB962C8B-B14F-4D97-AF65-F5344CB8AC3E}">
        <p14:creationId xmlns:p14="http://schemas.microsoft.com/office/powerpoint/2010/main" val="1404540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11</a:t>
            </a:fld>
            <a:endParaRPr lang="pt-BR" noProof="0"/>
          </a:p>
        </p:txBody>
      </p:sp>
    </p:spTree>
    <p:extLst>
      <p:ext uri="{BB962C8B-B14F-4D97-AF65-F5344CB8AC3E}">
        <p14:creationId xmlns:p14="http://schemas.microsoft.com/office/powerpoint/2010/main" val="2032520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12</a:t>
            </a:fld>
            <a:endParaRPr lang="pt-BR" noProof="0"/>
          </a:p>
        </p:txBody>
      </p:sp>
    </p:spTree>
    <p:extLst>
      <p:ext uri="{BB962C8B-B14F-4D97-AF65-F5344CB8AC3E}">
        <p14:creationId xmlns:p14="http://schemas.microsoft.com/office/powerpoint/2010/main" val="3461941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13</a:t>
            </a:fld>
            <a:endParaRPr lang="pt-BR" noProof="0"/>
          </a:p>
        </p:txBody>
      </p:sp>
    </p:spTree>
    <p:extLst>
      <p:ext uri="{BB962C8B-B14F-4D97-AF65-F5344CB8AC3E}">
        <p14:creationId xmlns:p14="http://schemas.microsoft.com/office/powerpoint/2010/main" val="2956729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14</a:t>
            </a:fld>
            <a:endParaRPr lang="pt-BR" noProof="0"/>
          </a:p>
        </p:txBody>
      </p:sp>
    </p:spTree>
    <p:extLst>
      <p:ext uri="{BB962C8B-B14F-4D97-AF65-F5344CB8AC3E}">
        <p14:creationId xmlns:p14="http://schemas.microsoft.com/office/powerpoint/2010/main" val="446723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2</a:t>
            </a:fld>
            <a:endParaRPr lang="pt-BR" noProof="0"/>
          </a:p>
        </p:txBody>
      </p:sp>
    </p:spTree>
    <p:extLst>
      <p:ext uri="{BB962C8B-B14F-4D97-AF65-F5344CB8AC3E}">
        <p14:creationId xmlns:p14="http://schemas.microsoft.com/office/powerpoint/2010/main" val="31445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3</a:t>
            </a:fld>
            <a:endParaRPr lang="pt-BR" noProof="0"/>
          </a:p>
        </p:txBody>
      </p:sp>
    </p:spTree>
    <p:extLst>
      <p:ext uri="{BB962C8B-B14F-4D97-AF65-F5344CB8AC3E}">
        <p14:creationId xmlns:p14="http://schemas.microsoft.com/office/powerpoint/2010/main" val="52530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4</a:t>
            </a:fld>
            <a:endParaRPr lang="pt-BR" noProof="0"/>
          </a:p>
        </p:txBody>
      </p:sp>
    </p:spTree>
    <p:extLst>
      <p:ext uri="{BB962C8B-B14F-4D97-AF65-F5344CB8AC3E}">
        <p14:creationId xmlns:p14="http://schemas.microsoft.com/office/powerpoint/2010/main" val="262695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5</a:t>
            </a:fld>
            <a:endParaRPr lang="pt-BR" noProof="0"/>
          </a:p>
        </p:txBody>
      </p:sp>
    </p:spTree>
    <p:extLst>
      <p:ext uri="{BB962C8B-B14F-4D97-AF65-F5344CB8AC3E}">
        <p14:creationId xmlns:p14="http://schemas.microsoft.com/office/powerpoint/2010/main" val="84284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6</a:t>
            </a:fld>
            <a:endParaRPr lang="pt-BR" noProof="0"/>
          </a:p>
        </p:txBody>
      </p:sp>
    </p:spTree>
    <p:extLst>
      <p:ext uri="{BB962C8B-B14F-4D97-AF65-F5344CB8AC3E}">
        <p14:creationId xmlns:p14="http://schemas.microsoft.com/office/powerpoint/2010/main" val="193226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7</a:t>
            </a:fld>
            <a:endParaRPr lang="pt-BR" noProof="0"/>
          </a:p>
        </p:txBody>
      </p:sp>
    </p:spTree>
    <p:extLst>
      <p:ext uri="{BB962C8B-B14F-4D97-AF65-F5344CB8AC3E}">
        <p14:creationId xmlns:p14="http://schemas.microsoft.com/office/powerpoint/2010/main" val="2122441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8</a:t>
            </a:fld>
            <a:endParaRPr lang="pt-BR" noProof="0"/>
          </a:p>
        </p:txBody>
      </p:sp>
    </p:spTree>
    <p:extLst>
      <p:ext uri="{BB962C8B-B14F-4D97-AF65-F5344CB8AC3E}">
        <p14:creationId xmlns:p14="http://schemas.microsoft.com/office/powerpoint/2010/main" val="2855324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19C56248-C288-4E5D-8798-E6907DF079BA}" type="slidenum">
              <a:rPr lang="pt-BR" noProof="0" smtClean="0"/>
              <a:t>9</a:t>
            </a:fld>
            <a:endParaRPr lang="pt-BR" noProof="0"/>
          </a:p>
        </p:txBody>
      </p:sp>
    </p:spTree>
    <p:extLst>
      <p:ext uri="{BB962C8B-B14F-4D97-AF65-F5344CB8AC3E}">
        <p14:creationId xmlns:p14="http://schemas.microsoft.com/office/powerpoint/2010/main" val="3508704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109980" y="882376"/>
            <a:ext cx="9966960" cy="2926080"/>
          </a:xfrm>
        </p:spPr>
        <p:txBody>
          <a:bodyPr rtlCol="0" anchor="b">
            <a:normAutofit/>
          </a:bodyPr>
          <a:lstStyle>
            <a:lvl1pPr algn="ctr">
              <a:lnSpc>
                <a:spcPct val="85000"/>
              </a:lnSpc>
              <a:defRPr sz="7200" b="1" cap="all" baseline="0">
                <a:solidFill>
                  <a:srgbClr val="FFFFFF"/>
                </a:solidFill>
              </a:defRPr>
            </a:lvl1pPr>
          </a:lstStyle>
          <a:p>
            <a:pPr rtl="0"/>
            <a:r>
              <a:rPr lang="pt-BR" noProof="0"/>
              <a:t>Clique para editar o estilo de título Mestre</a:t>
            </a:r>
          </a:p>
        </p:txBody>
      </p:sp>
      <p:sp>
        <p:nvSpPr>
          <p:cNvPr id="3" name="Subtítulo 2"/>
          <p:cNvSpPr>
            <a:spLocks noGrp="1"/>
          </p:cNvSpPr>
          <p:nvPr>
            <p:ph type="subTitle" idx="1"/>
          </p:nvPr>
        </p:nvSpPr>
        <p:spPr>
          <a:xfrm>
            <a:off x="1709530" y="3869634"/>
            <a:ext cx="8767860" cy="1388165"/>
          </a:xfrm>
        </p:spPr>
        <p:txBody>
          <a:bodyPr rtlCol="0">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noProof="0"/>
              <a:t>Click to edit Master subtitle style</a:t>
            </a:r>
            <a:endParaRPr lang="pt-BR" noProof="0"/>
          </a:p>
        </p:txBody>
      </p:sp>
      <p:sp>
        <p:nvSpPr>
          <p:cNvPr id="4" name="Espaço Reservado para Data 3"/>
          <p:cNvSpPr>
            <a:spLocks noGrp="1"/>
          </p:cNvSpPr>
          <p:nvPr>
            <p:ph type="dt" sz="half" idx="10"/>
          </p:nvPr>
        </p:nvSpPr>
        <p:spPr/>
        <p:txBody>
          <a:bodyPr rtlCol="0"/>
          <a:lstStyle>
            <a:lvl1pPr>
              <a:defRPr>
                <a:solidFill>
                  <a:srgbClr val="FFFFFF"/>
                </a:solidFill>
              </a:defRPr>
            </a:lvl1pPr>
          </a:lstStyle>
          <a:p>
            <a:pPr rtl="0"/>
            <a:fld id="{23441FF5-9C4C-44D5-BE5C-4013B821C97C}" type="datetime1">
              <a:rPr lang="pt-BR" noProof="0" smtClean="0"/>
              <a:t>15/06/2024</a:t>
            </a:fld>
            <a:endParaRPr lang="pt-BR" noProof="0"/>
          </a:p>
        </p:txBody>
      </p:sp>
      <p:sp>
        <p:nvSpPr>
          <p:cNvPr id="5" name="Espaço Reservado para Rodapé 4"/>
          <p:cNvSpPr>
            <a:spLocks noGrp="1"/>
          </p:cNvSpPr>
          <p:nvPr>
            <p:ph type="ftr" sz="quarter" idx="11"/>
          </p:nvPr>
        </p:nvSpPr>
        <p:spPr/>
        <p:txBody>
          <a:bodyPr rtlCol="0"/>
          <a:lstStyle>
            <a:lvl1pPr>
              <a:defRPr>
                <a:solidFill>
                  <a:srgbClr val="FFFFFF"/>
                </a:solidFill>
              </a:defRPr>
            </a:lvl1pPr>
          </a:lstStyle>
          <a:p>
            <a:pPr rtl="0"/>
            <a:r>
              <a:rPr lang="pt-BR" noProof="0"/>
              <a:t>
              </a:t>
            </a:r>
          </a:p>
        </p:txBody>
      </p:sp>
      <p:sp>
        <p:nvSpPr>
          <p:cNvPr id="6" name="Espaço reservado para o número do slide 5"/>
          <p:cNvSpPr>
            <a:spLocks noGrp="1"/>
          </p:cNvSpPr>
          <p:nvPr>
            <p:ph type="sldNum" sz="quarter" idx="12"/>
          </p:nvPr>
        </p:nvSpPr>
        <p:spPr/>
        <p:txBody>
          <a:bodyPr rtlCol="0"/>
          <a:lstStyle>
            <a:lvl1pPr>
              <a:defRPr>
                <a:solidFill>
                  <a:srgbClr val="FFFFFF"/>
                </a:solidFill>
              </a:defRPr>
            </a:lvl1pPr>
          </a:lstStyle>
          <a:p>
            <a:pPr rtl="0"/>
            <a:fld id="{6D22F896-40B5-4ADD-8801-0D06FADFA095}" type="slidenum">
              <a:rPr lang="pt-BR" noProof="0" smtClean="0"/>
              <a:t>‹#›</a:t>
            </a:fld>
            <a:endParaRPr lang="pt-BR" noProof="0"/>
          </a:p>
        </p:txBody>
      </p:sp>
      <p:cxnSp>
        <p:nvCxnSpPr>
          <p:cNvPr id="8" name="Conector Reto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BR" noProof="0"/>
          </a:p>
        </p:txBody>
      </p:sp>
      <p:sp>
        <p:nvSpPr>
          <p:cNvPr id="4" name="Espaço Reservado para Data 3"/>
          <p:cNvSpPr>
            <a:spLocks noGrp="1"/>
          </p:cNvSpPr>
          <p:nvPr>
            <p:ph type="dt" sz="half" idx="10"/>
          </p:nvPr>
        </p:nvSpPr>
        <p:spPr/>
        <p:txBody>
          <a:bodyPr rtlCol="0"/>
          <a:lstStyle/>
          <a:p>
            <a:pPr rtl="0"/>
            <a:fld id="{5FB64F75-E666-4FF6-BACA-40E519A90EB6}" type="datetime1">
              <a:rPr lang="pt-BR" noProof="0" smtClean="0"/>
              <a:t>15/06/2024</a:t>
            </a:fld>
            <a:endParaRPr lang="pt-BR" noProof="0"/>
          </a:p>
        </p:txBody>
      </p:sp>
      <p:sp>
        <p:nvSpPr>
          <p:cNvPr id="5" name="Espaço Reservado para Rodapé 4"/>
          <p:cNvSpPr>
            <a:spLocks noGrp="1"/>
          </p:cNvSpPr>
          <p:nvPr>
            <p:ph type="ftr" sz="quarter" idx="11"/>
          </p:nvPr>
        </p:nvSpPr>
        <p:spPr/>
        <p:txBody>
          <a:bodyPr rtlCol="0"/>
          <a:lstStyle/>
          <a:p>
            <a:pPr rtl="0"/>
            <a:r>
              <a:rPr lang="pt-BR" noProof="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a:t>
            </a:fld>
            <a:endParaRPr lang="pt-BR" noProof="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24900" y="762000"/>
            <a:ext cx="2324100" cy="5410200"/>
          </a:xfrm>
        </p:spPr>
        <p:txBody>
          <a:bodyPr vert="eaVert" rtlCol="0"/>
          <a:lstStyle/>
          <a:p>
            <a:pPr rtl="0"/>
            <a:r>
              <a:rPr lang="pt-BR" noProof="0"/>
              <a:t>Clique para editar o estilo de título Mestre</a:t>
            </a:r>
          </a:p>
        </p:txBody>
      </p:sp>
      <p:sp>
        <p:nvSpPr>
          <p:cNvPr id="3" name="Espaço reservado para texto vertical 2"/>
          <p:cNvSpPr>
            <a:spLocks noGrp="1"/>
          </p:cNvSpPr>
          <p:nvPr>
            <p:ph type="body" orient="vert" idx="1"/>
          </p:nvPr>
        </p:nvSpPr>
        <p:spPr>
          <a:xfrm>
            <a:off x="1143000" y="762000"/>
            <a:ext cx="7429500" cy="54102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BR" noProof="0"/>
          </a:p>
        </p:txBody>
      </p:sp>
      <p:sp>
        <p:nvSpPr>
          <p:cNvPr id="4" name="Espaço Reservado para Data 3"/>
          <p:cNvSpPr>
            <a:spLocks noGrp="1"/>
          </p:cNvSpPr>
          <p:nvPr>
            <p:ph type="dt" sz="half" idx="10"/>
          </p:nvPr>
        </p:nvSpPr>
        <p:spPr/>
        <p:txBody>
          <a:bodyPr rtlCol="0"/>
          <a:lstStyle/>
          <a:p>
            <a:pPr rtl="0"/>
            <a:fld id="{23A221EF-A476-41BA-B85A-F26AAF38B05A}" type="datetime1">
              <a:rPr lang="pt-BR" noProof="0" smtClean="0"/>
              <a:t>15/06/2024</a:t>
            </a:fld>
            <a:endParaRPr lang="pt-BR" noProof="0"/>
          </a:p>
        </p:txBody>
      </p:sp>
      <p:sp>
        <p:nvSpPr>
          <p:cNvPr id="5" name="Espaço Reservado para Rodapé 4"/>
          <p:cNvSpPr>
            <a:spLocks noGrp="1"/>
          </p:cNvSpPr>
          <p:nvPr>
            <p:ph type="ftr" sz="quarter" idx="11"/>
          </p:nvPr>
        </p:nvSpPr>
        <p:spPr/>
        <p:txBody>
          <a:bodyPr rtlCol="0"/>
          <a:lstStyle/>
          <a:p>
            <a:pPr rtl="0"/>
            <a:r>
              <a:rPr lang="pt-BR" noProof="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a:t>
            </a:fld>
            <a:endParaRPr lang="pt-BR" noProof="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BR" noProof="0"/>
          </a:p>
        </p:txBody>
      </p:sp>
      <p:sp>
        <p:nvSpPr>
          <p:cNvPr id="4" name="Espaço Reservado para Data 3"/>
          <p:cNvSpPr>
            <a:spLocks noGrp="1"/>
          </p:cNvSpPr>
          <p:nvPr>
            <p:ph type="dt" sz="half" idx="10"/>
          </p:nvPr>
        </p:nvSpPr>
        <p:spPr/>
        <p:txBody>
          <a:bodyPr rtlCol="0"/>
          <a:lstStyle/>
          <a:p>
            <a:pPr rtl="0"/>
            <a:fld id="{26CADB4B-DED3-4562-8650-40D8AC2B3C79}" type="datetime1">
              <a:rPr lang="pt-BR" noProof="0" smtClean="0"/>
              <a:t>15/06/2024</a:t>
            </a:fld>
            <a:endParaRPr lang="pt-BR" noProof="0"/>
          </a:p>
        </p:txBody>
      </p:sp>
      <p:sp>
        <p:nvSpPr>
          <p:cNvPr id="5" name="Espaço Reservado para Rodapé 4"/>
          <p:cNvSpPr>
            <a:spLocks noGrp="1"/>
          </p:cNvSpPr>
          <p:nvPr>
            <p:ph type="ftr" sz="quarter" idx="11"/>
          </p:nvPr>
        </p:nvSpPr>
        <p:spPr/>
        <p:txBody>
          <a:bodyPr rtlCol="0"/>
          <a:lstStyle/>
          <a:p>
            <a:pPr rtl="0"/>
            <a:r>
              <a:rPr lang="pt-BR" noProof="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a:t>
            </a:fld>
            <a:endParaRPr lang="pt-BR" noProof="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06424" y="1173575"/>
            <a:ext cx="9966960" cy="2926080"/>
          </a:xfrm>
        </p:spPr>
        <p:txBody>
          <a:bodyPr rtlCol="0" anchor="b">
            <a:noAutofit/>
          </a:bodyPr>
          <a:lstStyle>
            <a:lvl1pPr algn="ctr">
              <a:lnSpc>
                <a:spcPct val="85000"/>
              </a:lnSpc>
              <a:defRPr sz="7200" b="0" cap="all" baseline="0"/>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709928" y="4154520"/>
            <a:ext cx="8769096" cy="1363806"/>
          </a:xfrm>
        </p:spPr>
        <p:txBody>
          <a:bodyPr rtlCol="0"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p>
            <a:pPr rtl="0"/>
            <a:fld id="{9D249225-FD60-42D9-885F-EDE18A252825}" type="datetime1">
              <a:rPr lang="pt-BR" noProof="0" smtClean="0"/>
              <a:t>15/06/2024</a:t>
            </a:fld>
            <a:endParaRPr lang="pt-BR" noProof="0"/>
          </a:p>
        </p:txBody>
      </p:sp>
      <p:sp>
        <p:nvSpPr>
          <p:cNvPr id="5" name="Espaço Reservado para Rodapé 4"/>
          <p:cNvSpPr>
            <a:spLocks noGrp="1"/>
          </p:cNvSpPr>
          <p:nvPr>
            <p:ph type="ftr" sz="quarter" idx="11"/>
          </p:nvPr>
        </p:nvSpPr>
        <p:spPr/>
        <p:txBody>
          <a:bodyPr rtlCol="0"/>
          <a:lstStyle/>
          <a:p>
            <a:pPr rtl="0"/>
            <a:r>
              <a:rPr lang="pt-BR" noProof="0"/>
              <a:t>
              </a:t>
            </a:r>
          </a:p>
        </p:txBody>
      </p:sp>
      <p:sp>
        <p:nvSpPr>
          <p:cNvPr id="6" name="Espaço reservado para o número do slide 5"/>
          <p:cNvSpPr>
            <a:spLocks noGrp="1"/>
          </p:cNvSpPr>
          <p:nvPr>
            <p:ph type="sldNum" sz="quarter" idx="12"/>
          </p:nvPr>
        </p:nvSpPr>
        <p:spPr/>
        <p:txBody>
          <a:bodyPr rtlCol="0"/>
          <a:lstStyle/>
          <a:p>
            <a:pPr rtl="0"/>
            <a:fld id="{6D22F896-40B5-4ADD-8801-0D06FADFA095}" type="slidenum">
              <a:rPr lang="pt-BR" noProof="0" smtClean="0"/>
              <a:t>‹#›</a:t>
            </a:fld>
            <a:endParaRPr lang="pt-BR" noProof="0"/>
          </a:p>
        </p:txBody>
      </p:sp>
      <p:cxnSp>
        <p:nvCxnSpPr>
          <p:cNvPr id="7" name="Conector Reto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en-US" noProof="0"/>
              <a:t>Click to edit Master title style</a:t>
            </a:r>
            <a:endParaRPr lang="pt-BR" noProof="0"/>
          </a:p>
        </p:txBody>
      </p:sp>
      <p:sp>
        <p:nvSpPr>
          <p:cNvPr id="3" name="Espaço reservado para conteúdo 2"/>
          <p:cNvSpPr>
            <a:spLocks noGrp="1"/>
          </p:cNvSpPr>
          <p:nvPr>
            <p:ph sz="half" idx="1"/>
          </p:nvPr>
        </p:nvSpPr>
        <p:spPr>
          <a:xfrm>
            <a:off x="1143000" y="2057399"/>
            <a:ext cx="4754880" cy="40233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BR" noProof="0"/>
          </a:p>
        </p:txBody>
      </p:sp>
      <p:sp>
        <p:nvSpPr>
          <p:cNvPr id="4" name="Espaço reservado para conteúdo 3"/>
          <p:cNvSpPr>
            <a:spLocks noGrp="1"/>
          </p:cNvSpPr>
          <p:nvPr>
            <p:ph sz="half" idx="2"/>
          </p:nvPr>
        </p:nvSpPr>
        <p:spPr>
          <a:xfrm>
            <a:off x="6267612" y="2057400"/>
            <a:ext cx="4754880" cy="40233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BR" noProof="0"/>
          </a:p>
        </p:txBody>
      </p:sp>
      <p:sp>
        <p:nvSpPr>
          <p:cNvPr id="5" name="Espaço Reservado para Data 4"/>
          <p:cNvSpPr>
            <a:spLocks noGrp="1"/>
          </p:cNvSpPr>
          <p:nvPr>
            <p:ph type="dt" sz="half" idx="10"/>
          </p:nvPr>
        </p:nvSpPr>
        <p:spPr/>
        <p:txBody>
          <a:bodyPr rtlCol="0"/>
          <a:lstStyle/>
          <a:p>
            <a:pPr rtl="0"/>
            <a:fld id="{216619B5-8BC0-4496-8ECF-934CDA69536B}" type="datetime1">
              <a:rPr lang="pt-BR" noProof="0" smtClean="0"/>
              <a:t>15/06/2024</a:t>
            </a:fld>
            <a:endParaRPr lang="pt-BR" noProof="0"/>
          </a:p>
        </p:txBody>
      </p:sp>
      <p:sp>
        <p:nvSpPr>
          <p:cNvPr id="6" name="Espaço Reservado para Rodapé 5"/>
          <p:cNvSpPr>
            <a:spLocks noGrp="1"/>
          </p:cNvSpPr>
          <p:nvPr>
            <p:ph type="ftr" sz="quarter" idx="11"/>
          </p:nvPr>
        </p:nvSpPr>
        <p:spPr/>
        <p:txBody>
          <a:bodyPr rtlCol="0"/>
          <a:lstStyle/>
          <a:p>
            <a:pPr rtl="0"/>
            <a:r>
              <a:rPr lang="pt-BR" noProof="0"/>
              <a:t>
              </a:t>
            </a:r>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a:t>
            </a:fld>
            <a:endParaRPr lang="pt-BR" noProof="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n-US" noProof="0"/>
              <a:t>Click to edit Master title style</a:t>
            </a:r>
            <a:endParaRPr lang="pt-BR" noProof="0"/>
          </a:p>
        </p:txBody>
      </p:sp>
      <p:sp>
        <p:nvSpPr>
          <p:cNvPr id="3" name="Espaço Reservado para Texto 2"/>
          <p:cNvSpPr>
            <a:spLocks noGrp="1"/>
          </p:cNvSpPr>
          <p:nvPr>
            <p:ph type="body" idx="1" hasCustomPrompt="1"/>
          </p:nvPr>
        </p:nvSpPr>
        <p:spPr>
          <a:xfrm>
            <a:off x="1143000" y="2001511"/>
            <a:ext cx="4754880" cy="777240"/>
          </a:xfrm>
        </p:spPr>
        <p:txBody>
          <a:bodyPr rtlCol="0"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o texto Mestre</a:t>
            </a:r>
          </a:p>
        </p:txBody>
      </p:sp>
      <p:sp>
        <p:nvSpPr>
          <p:cNvPr id="4" name="Espaço reservado para conteúdo 3"/>
          <p:cNvSpPr>
            <a:spLocks noGrp="1"/>
          </p:cNvSpPr>
          <p:nvPr>
            <p:ph sz="half" idx="2"/>
          </p:nvPr>
        </p:nvSpPr>
        <p:spPr>
          <a:xfrm>
            <a:off x="1143000" y="2721483"/>
            <a:ext cx="4754880" cy="338328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BR" noProof="0"/>
          </a:p>
        </p:txBody>
      </p:sp>
      <p:sp>
        <p:nvSpPr>
          <p:cNvPr id="5" name="Espaço Reservado para Texto 4"/>
          <p:cNvSpPr>
            <a:spLocks noGrp="1"/>
          </p:cNvSpPr>
          <p:nvPr>
            <p:ph type="body" sz="quarter" idx="3" hasCustomPrompt="1"/>
          </p:nvPr>
        </p:nvSpPr>
        <p:spPr>
          <a:xfrm>
            <a:off x="6269173" y="1999032"/>
            <a:ext cx="4754880" cy="777240"/>
          </a:xfrm>
        </p:spPr>
        <p:txBody>
          <a:bodyPr rtlCol="0"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o texto Mestre</a:t>
            </a:r>
          </a:p>
        </p:txBody>
      </p:sp>
      <p:sp>
        <p:nvSpPr>
          <p:cNvPr id="6" name="Espaço Reservado para Conteúdo 5"/>
          <p:cNvSpPr>
            <a:spLocks noGrp="1"/>
          </p:cNvSpPr>
          <p:nvPr>
            <p:ph sz="quarter" idx="4"/>
          </p:nvPr>
        </p:nvSpPr>
        <p:spPr>
          <a:xfrm>
            <a:off x="6269173" y="2719322"/>
            <a:ext cx="4754880" cy="338328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BR" noProof="0"/>
          </a:p>
        </p:txBody>
      </p:sp>
      <p:sp>
        <p:nvSpPr>
          <p:cNvPr id="7" name="Espaço Reservado para Data 6"/>
          <p:cNvSpPr>
            <a:spLocks noGrp="1"/>
          </p:cNvSpPr>
          <p:nvPr>
            <p:ph type="dt" sz="half" idx="10"/>
          </p:nvPr>
        </p:nvSpPr>
        <p:spPr/>
        <p:txBody>
          <a:bodyPr rtlCol="0"/>
          <a:lstStyle/>
          <a:p>
            <a:pPr rtl="0"/>
            <a:fld id="{2DC38966-84C6-47D5-AABE-1F6F8B76FA13}" type="datetime1">
              <a:rPr lang="pt-BR" noProof="0" smtClean="0"/>
              <a:t>15/06/2024</a:t>
            </a:fld>
            <a:endParaRPr lang="pt-BR" noProof="0"/>
          </a:p>
        </p:txBody>
      </p:sp>
      <p:sp>
        <p:nvSpPr>
          <p:cNvPr id="8" name="Espaço Reservado para Rodapé 7"/>
          <p:cNvSpPr>
            <a:spLocks noGrp="1"/>
          </p:cNvSpPr>
          <p:nvPr>
            <p:ph type="ftr" sz="quarter" idx="11"/>
          </p:nvPr>
        </p:nvSpPr>
        <p:spPr/>
        <p:txBody>
          <a:bodyPr rtlCol="0"/>
          <a:lstStyle/>
          <a:p>
            <a:pPr rtl="0"/>
            <a:r>
              <a:rPr lang="pt-BR" noProof="0"/>
              <a:t>
              </a:t>
            </a:r>
          </a:p>
        </p:txBody>
      </p:sp>
      <p:sp>
        <p:nvSpPr>
          <p:cNvPr id="9" name="Espaço reservado para o número do slide 8"/>
          <p:cNvSpPr>
            <a:spLocks noGrp="1"/>
          </p:cNvSpPr>
          <p:nvPr>
            <p:ph type="sldNum" sz="quarter" idx="12"/>
          </p:nvPr>
        </p:nvSpPr>
        <p:spPr/>
        <p:txBody>
          <a:bodyPr rtlCol="0"/>
          <a:lstStyle/>
          <a:p>
            <a:pPr rtl="0"/>
            <a:fld id="{6D22F896-40B5-4ADD-8801-0D06FADFA095}" type="slidenum">
              <a:rPr lang="pt-BR" noProof="0" smtClean="0"/>
              <a:pPr rtl="0"/>
              <a:t>‹#›</a:t>
            </a:fld>
            <a:endParaRPr lang="pt-BR" noProof="0"/>
          </a:p>
        </p:txBody>
      </p:sp>
    </p:spTree>
    <p:extLst>
      <p:ext uri="{BB962C8B-B14F-4D97-AF65-F5344CB8AC3E}">
        <p14:creationId xmlns:p14="http://schemas.microsoft.com/office/powerpoint/2010/main" val="196335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Data 2"/>
          <p:cNvSpPr>
            <a:spLocks noGrp="1"/>
          </p:cNvSpPr>
          <p:nvPr>
            <p:ph type="dt" sz="half" idx="10"/>
          </p:nvPr>
        </p:nvSpPr>
        <p:spPr/>
        <p:txBody>
          <a:bodyPr rtlCol="0"/>
          <a:lstStyle/>
          <a:p>
            <a:pPr rtl="0"/>
            <a:fld id="{3ED76FF0-7D42-4668-9032-E8CF179007B3}" type="datetime1">
              <a:rPr lang="pt-BR" noProof="0" smtClean="0"/>
              <a:t>15/06/2024</a:t>
            </a:fld>
            <a:endParaRPr lang="pt-BR" noProof="0"/>
          </a:p>
        </p:txBody>
      </p:sp>
      <p:sp>
        <p:nvSpPr>
          <p:cNvPr id="4" name="Espaço Reservado para Rodapé 3"/>
          <p:cNvSpPr>
            <a:spLocks noGrp="1"/>
          </p:cNvSpPr>
          <p:nvPr>
            <p:ph type="ftr" sz="quarter" idx="11"/>
          </p:nvPr>
        </p:nvSpPr>
        <p:spPr/>
        <p:txBody>
          <a:bodyPr rtlCol="0"/>
          <a:lstStyle/>
          <a:p>
            <a:pPr rtl="0"/>
            <a:r>
              <a:rPr lang="pt-BR" noProof="0"/>
              <a:t>
              </a:t>
            </a:r>
          </a:p>
        </p:txBody>
      </p:sp>
      <p:sp>
        <p:nvSpPr>
          <p:cNvPr id="5" name="Espaço reservado para o número do slide 4"/>
          <p:cNvSpPr>
            <a:spLocks noGrp="1"/>
          </p:cNvSpPr>
          <p:nvPr>
            <p:ph type="sldNum" sz="quarter" idx="12"/>
          </p:nvPr>
        </p:nvSpPr>
        <p:spPr/>
        <p:txBody>
          <a:bodyPr rtlCol="0"/>
          <a:lstStyle/>
          <a:p>
            <a:pPr rtl="0"/>
            <a:fld id="{6D22F896-40B5-4ADD-8801-0D06FADFA095}" type="slidenum">
              <a:rPr lang="pt-BR" noProof="0" smtClean="0"/>
              <a:t>‹#›</a:t>
            </a:fld>
            <a:endParaRPr lang="pt-BR" noProof="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51E4A8CB-DA8D-4AC0-A6C6-078B5D905E14}" type="datetime1">
              <a:rPr lang="pt-BR" noProof="0" smtClean="0"/>
              <a:t>15/06/2024</a:t>
            </a:fld>
            <a:endParaRPr lang="pt-BR" noProof="0"/>
          </a:p>
        </p:txBody>
      </p:sp>
      <p:sp>
        <p:nvSpPr>
          <p:cNvPr id="3" name="Espaço Reservado para Rodapé 2"/>
          <p:cNvSpPr>
            <a:spLocks noGrp="1"/>
          </p:cNvSpPr>
          <p:nvPr>
            <p:ph type="ftr" sz="quarter" idx="11"/>
          </p:nvPr>
        </p:nvSpPr>
        <p:spPr/>
        <p:txBody>
          <a:bodyPr rtlCol="0"/>
          <a:lstStyle/>
          <a:p>
            <a:pPr rtl="0"/>
            <a:r>
              <a:rPr lang="pt-BR" noProof="0"/>
              <a:t>
              </a:t>
            </a:r>
          </a:p>
        </p:txBody>
      </p:sp>
      <p:sp>
        <p:nvSpPr>
          <p:cNvPr id="4" name="Espaço reservado para o número do slide 3"/>
          <p:cNvSpPr>
            <a:spLocks noGrp="1"/>
          </p:cNvSpPr>
          <p:nvPr>
            <p:ph type="sldNum" sz="quarter" idx="12"/>
          </p:nvPr>
        </p:nvSpPr>
        <p:spPr/>
        <p:txBody>
          <a:bodyPr rtlCol="0"/>
          <a:lstStyle/>
          <a:p>
            <a:pPr rtl="0"/>
            <a:fld id="{6D22F896-40B5-4ADD-8801-0D06FADFA095}" type="slidenum">
              <a:rPr lang="pt-BR" noProof="0" smtClean="0"/>
              <a:t>‹#›</a:t>
            </a:fld>
            <a:endParaRPr lang="pt-BR" noProof="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43000" y="1097280"/>
            <a:ext cx="3931920" cy="1737360"/>
          </a:xfrm>
        </p:spPr>
        <p:txBody>
          <a:bodyPr rtlCol="0" anchor="b">
            <a:noAutofit/>
          </a:bodyPr>
          <a:lstStyle>
            <a:lvl1pPr>
              <a:lnSpc>
                <a:spcPct val="90000"/>
              </a:lnSpc>
              <a:defRPr sz="4000" b="0"/>
            </a:lvl1pPr>
          </a:lstStyle>
          <a:p>
            <a:pPr rtl="0"/>
            <a:r>
              <a:rPr lang="pt-BR" noProof="0"/>
              <a:t>Clique para editar o estilo de título Mestre</a:t>
            </a:r>
          </a:p>
        </p:txBody>
      </p:sp>
      <p:sp>
        <p:nvSpPr>
          <p:cNvPr id="3" name="Espaço reservado para conteúdo 2"/>
          <p:cNvSpPr>
            <a:spLocks noGrp="1"/>
          </p:cNvSpPr>
          <p:nvPr>
            <p:ph idx="1"/>
          </p:nvPr>
        </p:nvSpPr>
        <p:spPr>
          <a:xfrm>
            <a:off x="5852159" y="1097280"/>
            <a:ext cx="5212080" cy="466344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BR" noProof="0"/>
          </a:p>
        </p:txBody>
      </p:sp>
      <p:sp>
        <p:nvSpPr>
          <p:cNvPr id="4" name="Espaço reservado para texto 3"/>
          <p:cNvSpPr>
            <a:spLocks noGrp="1"/>
          </p:cNvSpPr>
          <p:nvPr>
            <p:ph type="body" sz="half" idx="2"/>
          </p:nvPr>
        </p:nvSpPr>
        <p:spPr>
          <a:xfrm>
            <a:off x="1143000" y="2834640"/>
            <a:ext cx="3931920" cy="3017520"/>
          </a:xfrm>
        </p:spPr>
        <p:txBody>
          <a:bodyPr rtlCol="0">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Espaço Reservado para Data 4"/>
          <p:cNvSpPr>
            <a:spLocks noGrp="1"/>
          </p:cNvSpPr>
          <p:nvPr>
            <p:ph type="dt" sz="half" idx="10"/>
          </p:nvPr>
        </p:nvSpPr>
        <p:spPr/>
        <p:txBody>
          <a:bodyPr rtlCol="0"/>
          <a:lstStyle/>
          <a:p>
            <a:pPr rtl="0"/>
            <a:fld id="{9F6ECDAB-A250-4994-8200-86637F694DA7}" type="datetime1">
              <a:rPr lang="pt-BR" noProof="0" smtClean="0"/>
              <a:t>15/06/2024</a:t>
            </a:fld>
            <a:endParaRPr lang="pt-BR" noProof="0"/>
          </a:p>
        </p:txBody>
      </p:sp>
      <p:sp>
        <p:nvSpPr>
          <p:cNvPr id="6" name="Espaço Reservado para Rodapé 5"/>
          <p:cNvSpPr>
            <a:spLocks noGrp="1"/>
          </p:cNvSpPr>
          <p:nvPr>
            <p:ph type="ftr" sz="quarter" idx="11"/>
          </p:nvPr>
        </p:nvSpPr>
        <p:spPr/>
        <p:txBody>
          <a:bodyPr rtlCol="0"/>
          <a:lstStyle/>
          <a:p>
            <a:pPr rtl="0"/>
            <a:r>
              <a:rPr lang="pt-BR" noProof="0"/>
              <a:t>
              </a:t>
            </a:r>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a:t>
            </a:fld>
            <a:endParaRPr lang="pt-BR" noProof="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43000" y="1097280"/>
            <a:ext cx="3931920" cy="1737360"/>
          </a:xfrm>
        </p:spPr>
        <p:txBody>
          <a:bodyPr rtlCol="0" anchor="b">
            <a:noAutofit/>
          </a:bodyPr>
          <a:lstStyle>
            <a:lvl1pPr>
              <a:lnSpc>
                <a:spcPct val="90000"/>
              </a:lnSpc>
              <a:defRPr sz="4000" b="0"/>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5413248" y="1069847"/>
            <a:ext cx="6099048" cy="4800600"/>
          </a:xfrm>
        </p:spPr>
        <p:txBody>
          <a:bodyPr lIns="274320" tIns="182880" rtlCol="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pt-BR" noProof="0"/>
          </a:p>
        </p:txBody>
      </p:sp>
      <p:sp>
        <p:nvSpPr>
          <p:cNvPr id="4" name="Espaço reservado para texto 3"/>
          <p:cNvSpPr>
            <a:spLocks noGrp="1"/>
          </p:cNvSpPr>
          <p:nvPr>
            <p:ph type="body" sz="half" idx="2"/>
          </p:nvPr>
        </p:nvSpPr>
        <p:spPr>
          <a:xfrm>
            <a:off x="1143000" y="2834640"/>
            <a:ext cx="3931920" cy="2880360"/>
          </a:xfrm>
        </p:spPr>
        <p:txBody>
          <a:bodyPr rtlCol="0">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Espaço Reservado para Data 4"/>
          <p:cNvSpPr>
            <a:spLocks noGrp="1"/>
          </p:cNvSpPr>
          <p:nvPr>
            <p:ph type="dt" sz="half" idx="10"/>
          </p:nvPr>
        </p:nvSpPr>
        <p:spPr/>
        <p:txBody>
          <a:bodyPr rtlCol="0"/>
          <a:lstStyle/>
          <a:p>
            <a:pPr rtl="0"/>
            <a:fld id="{C76E0198-CCA2-433A-BD32-57ED9200F35F}" type="datetime1">
              <a:rPr lang="pt-BR" noProof="0" smtClean="0"/>
              <a:t>15/06/2024</a:t>
            </a:fld>
            <a:endParaRPr lang="pt-BR" noProof="0"/>
          </a:p>
        </p:txBody>
      </p:sp>
      <p:sp>
        <p:nvSpPr>
          <p:cNvPr id="6" name="Espaço Reservado para Rodapé 5"/>
          <p:cNvSpPr>
            <a:spLocks noGrp="1"/>
          </p:cNvSpPr>
          <p:nvPr>
            <p:ph type="ftr" sz="quarter" idx="11"/>
          </p:nvPr>
        </p:nvSpPr>
        <p:spPr/>
        <p:txBody>
          <a:bodyPr rtlCol="0"/>
          <a:lstStyle/>
          <a:p>
            <a:pPr rtl="0"/>
            <a:r>
              <a:rPr lang="pt-BR" noProof="0"/>
              <a:t>
              </a:t>
            </a:r>
          </a:p>
        </p:txBody>
      </p:sp>
      <p:sp>
        <p:nvSpPr>
          <p:cNvPr id="7" name="Espaço reservado para o número do slide 6"/>
          <p:cNvSpPr>
            <a:spLocks noGrp="1"/>
          </p:cNvSpPr>
          <p:nvPr>
            <p:ph type="sldNum" sz="quarter" idx="12"/>
          </p:nvPr>
        </p:nvSpPr>
        <p:spPr/>
        <p:txBody>
          <a:bodyPr rtlCol="0"/>
          <a:lstStyle/>
          <a:p>
            <a:pPr rtl="0"/>
            <a:fld id="{6D22F896-40B5-4ADD-8801-0D06FADFA095}" type="slidenum">
              <a:rPr lang="pt-BR" noProof="0" smtClean="0"/>
              <a:t>‹#›</a:t>
            </a:fld>
            <a:endParaRPr lang="pt-BR" noProof="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tângulo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título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pPr rtl="0"/>
            <a:fld id="{8A448716-456E-43D6-9FB7-9D0593866041}" type="datetime1">
              <a:rPr lang="pt-BR" noProof="0" smtClean="0"/>
              <a:t>15/06/2024</a:t>
            </a:fld>
            <a:endParaRPr lang="pt-BR" noProof="0"/>
          </a:p>
        </p:txBody>
      </p:sp>
      <p:sp>
        <p:nvSpPr>
          <p:cNvPr id="5" name="Espaço Reservado para Rodapé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pPr rtl="0"/>
            <a:r>
              <a:rPr lang="pt-BR" noProof="0"/>
              <a:t>
              </a:t>
            </a:r>
          </a:p>
        </p:txBody>
      </p:sp>
      <p:sp>
        <p:nvSpPr>
          <p:cNvPr id="6" name="Espaço reservado para o número do slide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rtl="0"/>
            <a:fld id="{6D22F896-40B5-4ADD-8801-0D06FADFA095}" type="slidenum">
              <a:rPr lang="pt-BR" noProof="0" smtClean="0"/>
              <a:pPr rtl="0"/>
              <a:t>‹#›</a:t>
            </a:fld>
            <a:endParaRPr lang="pt-BR" noProof="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E7818327-9D44-4214-BEC7-F7463A8BD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1">
              <a:lumMod val="85000"/>
              <a:lumOff val="1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pic>
        <p:nvPicPr>
          <p:cNvPr id="5" name="Picture 4" descr="A group of palm trees and a body of water&#10;&#10;Description automatically generated">
            <a:extLst>
              <a:ext uri="{FF2B5EF4-FFF2-40B4-BE49-F238E27FC236}">
                <a16:creationId xmlns:a16="http://schemas.microsoft.com/office/drawing/2014/main" id="{462F389A-20E6-F7D2-DC8B-AEE6A53A1EAA}"/>
              </a:ext>
            </a:extLst>
          </p:cNvPr>
          <p:cNvPicPr>
            <a:picLocks noChangeAspect="1"/>
          </p:cNvPicPr>
          <p:nvPr/>
        </p:nvPicPr>
        <p:blipFill rotWithShape="1">
          <a:blip r:embed="rId3">
            <a:alphaModFix amt="25000"/>
          </a:blip>
          <a:srcRect t="15730"/>
          <a:stretch/>
        </p:blipFill>
        <p:spPr>
          <a:xfrm>
            <a:off x="20" y="3809"/>
            <a:ext cx="12191980" cy="6858000"/>
          </a:xfrm>
          <a:prstGeom prst="rect">
            <a:avLst/>
          </a:prstGeom>
        </p:spPr>
      </p:pic>
      <p:cxnSp>
        <p:nvCxnSpPr>
          <p:cNvPr id="62" name="Straight Connector 61">
            <a:extLst>
              <a:ext uri="{FF2B5EF4-FFF2-40B4-BE49-F238E27FC236}">
                <a16:creationId xmlns:a16="http://schemas.microsoft.com/office/drawing/2014/main" id="{F896B7D9-8894-4E5C-8DCF-35BECF8D36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050E78D6-F072-48E7-8270-20EFBDD26F36}"/>
              </a:ext>
            </a:extLst>
          </p:cNvPr>
          <p:cNvSpPr>
            <a:spLocks noGrp="1"/>
          </p:cNvSpPr>
          <p:nvPr>
            <p:ph type="ctrTitle"/>
          </p:nvPr>
        </p:nvSpPr>
        <p:spPr>
          <a:xfrm>
            <a:off x="1109980" y="882376"/>
            <a:ext cx="9966960" cy="2926080"/>
          </a:xfrm>
        </p:spPr>
        <p:txBody>
          <a:bodyPr rtlCol="0">
            <a:normAutofit/>
          </a:bodyPr>
          <a:lstStyle/>
          <a:p>
            <a:pPr rtl="0"/>
            <a:r>
              <a:rPr lang="en-US" sz="5400" dirty="0"/>
              <a:t>A Data Analysis from the National Park Service</a:t>
            </a:r>
            <a:endParaRPr lang="pt-BR" sz="5400" cap="none" dirty="0"/>
          </a:p>
        </p:txBody>
      </p:sp>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1709530" y="3869634"/>
            <a:ext cx="8767860" cy="1388165"/>
          </a:xfrm>
        </p:spPr>
        <p:txBody>
          <a:bodyPr rtlCol="0">
            <a:normAutofit fontScale="92500" lnSpcReduction="20000"/>
          </a:bodyPr>
          <a:lstStyle/>
          <a:p>
            <a:pPr rtl="0"/>
            <a:r>
              <a:rPr lang="en-US" dirty="0"/>
              <a:t>This analysis delves into data collected from four national parks, focusing on the species and their endangered status within each park. Each park shelters the same number of species, and each has the exact same number of species in each category (Concern, Endangered, Threatened, and In Recovery). Additionally, we gained insight into which species are most likely to be threatened and endangered.</a:t>
            </a:r>
            <a:endParaRPr lang="pt-BR" dirty="0"/>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91484738"/>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877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3082428001"/>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580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1267163661"/>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663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3521839318"/>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63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tângulo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A0D81407-D1A6-42DD-AE7A-4FA34ACD1317}"/>
              </a:ext>
            </a:extLst>
          </p:cNvPr>
          <p:cNvSpPr>
            <a:spLocks noGrp="1"/>
          </p:cNvSpPr>
          <p:nvPr>
            <p:ph type="title"/>
          </p:nvPr>
        </p:nvSpPr>
        <p:spPr>
          <a:xfrm>
            <a:off x="6096000" y="609600"/>
            <a:ext cx="5038844" cy="1356360"/>
          </a:xfrm>
        </p:spPr>
        <p:txBody>
          <a:bodyPr rtlCol="0">
            <a:normAutofit/>
          </a:bodyPr>
          <a:lstStyle/>
          <a:p>
            <a:pPr rtl="0"/>
            <a:r>
              <a:rPr lang="pt-BR" dirty="0">
                <a:solidFill>
                  <a:srgbClr val="FFFFFF"/>
                </a:solidFill>
              </a:rPr>
              <a:t>Conclusion</a:t>
            </a:r>
          </a:p>
        </p:txBody>
      </p:sp>
      <p:pic>
        <p:nvPicPr>
          <p:cNvPr id="4" name="Imagem 3">
            <a:extLst>
              <a:ext uri="{FF2B5EF4-FFF2-40B4-BE49-F238E27FC236}">
                <a16:creationId xmlns:a16="http://schemas.microsoft.com/office/drawing/2014/main" id="{629F2A20-8FE1-4EA2-AE83-45314542A65B}"/>
              </a:ext>
            </a:extLst>
          </p:cNvPr>
          <p:cNvPicPr>
            <a:picLocks noChangeAspect="1"/>
          </p:cNvPicPr>
          <p:nvPr/>
        </p:nvPicPr>
        <p:blipFill>
          <a:blip r:embed="rId3"/>
          <a:srcRect l="13417" r="13417"/>
          <a:stretch/>
        </p:blipFill>
        <p:spPr>
          <a:xfrm>
            <a:off x="232860" y="243840"/>
            <a:ext cx="5432443" cy="6377939"/>
          </a:xfrm>
          <a:prstGeom prst="rect">
            <a:avLst/>
          </a:prstGeom>
        </p:spPr>
      </p:pic>
      <p:sp>
        <p:nvSpPr>
          <p:cNvPr id="8" name="Espaço Reservado para Conteúdo 7">
            <a:extLst>
              <a:ext uri="{FF2B5EF4-FFF2-40B4-BE49-F238E27FC236}">
                <a16:creationId xmlns:a16="http://schemas.microsoft.com/office/drawing/2014/main" id="{41FF5D4E-7134-4EA4-BA11-FE50F4576B73}"/>
              </a:ext>
            </a:extLst>
          </p:cNvPr>
          <p:cNvSpPr>
            <a:spLocks noGrp="1"/>
          </p:cNvSpPr>
          <p:nvPr>
            <p:ph idx="1"/>
          </p:nvPr>
        </p:nvSpPr>
        <p:spPr>
          <a:xfrm>
            <a:off x="6096000" y="2057400"/>
            <a:ext cx="5038844" cy="4038600"/>
          </a:xfrm>
        </p:spPr>
        <p:txBody>
          <a:bodyPr rtlCol="0">
            <a:normAutofit/>
          </a:bodyPr>
          <a:lstStyle/>
          <a:p>
            <a:pPr marL="45720" indent="0" rtl="0">
              <a:buNone/>
            </a:pPr>
            <a:r>
              <a:rPr lang="pt-BR" dirty="0">
                <a:solidFill>
                  <a:srgbClr val="FFFFFF"/>
                </a:solidFill>
              </a:rPr>
              <a:t>After deep look into the data, we notice the correlation between species and their conservation status.</a:t>
            </a:r>
          </a:p>
          <a:p>
            <a:pPr marL="45720" indent="0" rtl="0">
              <a:buNone/>
            </a:pPr>
            <a:r>
              <a:rPr lang="pt-BR" dirty="0">
                <a:solidFill>
                  <a:srgbClr val="FFFFFF"/>
                </a:solidFill>
              </a:rPr>
              <a:t>We also observed how each park carefully houses the same number of species in each conservation status.</a:t>
            </a:r>
          </a:p>
          <a:p>
            <a:pPr marL="45720" indent="0" rtl="0">
              <a:buNone/>
            </a:pPr>
            <a:r>
              <a:rPr lang="pt-BR" dirty="0">
                <a:solidFill>
                  <a:srgbClr val="FFFFFF"/>
                </a:solidFill>
              </a:rPr>
              <a:t>With data examples like this, we can start thinking about the greatness of our national biodiversity and the mission to protect it.</a:t>
            </a:r>
          </a:p>
          <a:p>
            <a:pPr rtl="0"/>
            <a:endParaRPr lang="pt-BR" dirty="0">
              <a:solidFill>
                <a:srgbClr val="FFFFFF"/>
              </a:solidFill>
            </a:endParaRPr>
          </a:p>
        </p:txBody>
      </p:sp>
      <p:sp>
        <p:nvSpPr>
          <p:cNvPr id="26" name="Retângulo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Tree>
    <p:extLst>
      <p:ext uri="{BB962C8B-B14F-4D97-AF65-F5344CB8AC3E}">
        <p14:creationId xmlns:p14="http://schemas.microsoft.com/office/powerpoint/2010/main" val="164698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BB4B6193-F9F1-4C54-838F-77350B9FC5DC}"/>
              </a:ext>
            </a:extLst>
          </p:cNvPr>
          <p:cNvSpPr>
            <a:spLocks noGrp="1"/>
          </p:cNvSpPr>
          <p:nvPr>
            <p:ph type="title"/>
          </p:nvPr>
        </p:nvSpPr>
        <p:spPr>
          <a:xfrm>
            <a:off x="6106704" y="609600"/>
            <a:ext cx="5364444" cy="1356360"/>
          </a:xfrm>
        </p:spPr>
        <p:txBody>
          <a:bodyPr rtlCol="0">
            <a:normAutofit/>
          </a:bodyPr>
          <a:lstStyle/>
          <a:p>
            <a:pPr rtl="0"/>
            <a:r>
              <a:rPr lang="pt-BR" dirty="0"/>
              <a:t>Delving into the data</a:t>
            </a:r>
          </a:p>
        </p:txBody>
      </p:sp>
      <p:pic>
        <p:nvPicPr>
          <p:cNvPr id="7" name="Imagem 6" descr="Mulher no topo de uma colina">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tretch/>
        </p:blipFill>
        <p:spPr>
          <a:xfrm>
            <a:off x="669349" y="243840"/>
            <a:ext cx="5000700" cy="6370319"/>
          </a:xfrm>
          <a:prstGeom prst="rect">
            <a:avLst/>
          </a:prstGeom>
        </p:spPr>
      </p:pic>
      <p:sp>
        <p:nvSpPr>
          <p:cNvPr id="4" name="Content Placeholder 3">
            <a:extLst>
              <a:ext uri="{FF2B5EF4-FFF2-40B4-BE49-F238E27FC236}">
                <a16:creationId xmlns:a16="http://schemas.microsoft.com/office/drawing/2014/main" id="{B57B7066-F6AE-96B0-724F-E7C42CEF99B3}"/>
              </a:ext>
            </a:extLst>
          </p:cNvPr>
          <p:cNvSpPr>
            <a:spLocks noGrp="1"/>
          </p:cNvSpPr>
          <p:nvPr>
            <p:ph idx="1"/>
          </p:nvPr>
        </p:nvSpPr>
        <p:spPr>
          <a:xfrm>
            <a:off x="6106703" y="2057400"/>
            <a:ext cx="5364444" cy="4038600"/>
          </a:xfrm>
        </p:spPr>
        <p:txBody>
          <a:bodyPr>
            <a:normAutofit lnSpcReduction="10000"/>
          </a:bodyPr>
          <a:lstStyle/>
          <a:p>
            <a:r>
              <a:rPr lang="en-US" dirty="0"/>
              <a:t>We collected information from four national parks, including species and their endangered status in each park.</a:t>
            </a:r>
          </a:p>
          <a:p>
            <a:r>
              <a:rPr lang="en-US" dirty="0"/>
              <a:t> Upon closer examination, we observed that each park shelters the same number of species and the exact same number of species in each category (Concern, Endangered, Threatened, and In Recovery).</a:t>
            </a:r>
          </a:p>
          <a:p>
            <a:r>
              <a:rPr lang="en-US" dirty="0"/>
              <a:t> Additionally, we gained insight into which species are most likely to be threatened and endangered.</a:t>
            </a:r>
            <a:endParaRPr lang="pt-BR" dirty="0"/>
          </a:p>
        </p:txBody>
      </p:sp>
    </p:spTree>
    <p:extLst>
      <p:ext uri="{BB962C8B-B14F-4D97-AF65-F5344CB8AC3E}">
        <p14:creationId xmlns:p14="http://schemas.microsoft.com/office/powerpoint/2010/main" val="92847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3428202423"/>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38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1233823321"/>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076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2052936474"/>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218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2003129999"/>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997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8D9B36-75B9-4435-83E6-0A9C81A12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pic>
        <p:nvPicPr>
          <p:cNvPr id="5" name="Imagem 4">
            <a:extLst>
              <a:ext uri="{FF2B5EF4-FFF2-40B4-BE49-F238E27FC236}">
                <a16:creationId xmlns:a16="http://schemas.microsoft.com/office/drawing/2014/main" id="{E4D3CE1D-3DAE-4798-AD0B-2A9034A192CC}"/>
              </a:ext>
            </a:extLst>
          </p:cNvPr>
          <p:cNvPicPr>
            <a:picLocks noChangeAspect="1"/>
          </p:cNvPicPr>
          <p:nvPr/>
        </p:nvPicPr>
        <p:blipFill rotWithShape="1">
          <a:blip r:embed="rId3">
            <a:duotone>
              <a:schemeClr val="bg2">
                <a:shade val="45000"/>
                <a:satMod val="135000"/>
              </a:schemeClr>
              <a:prstClr val="white"/>
            </a:duotone>
            <a:alphaModFix amt="35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D37888E1-1C83-45CD-94C1-01CE6D18A71C}"/>
              </a:ext>
            </a:extLst>
          </p:cNvPr>
          <p:cNvSpPr>
            <a:spLocks noGrp="1"/>
          </p:cNvSpPr>
          <p:nvPr>
            <p:ph type="title"/>
          </p:nvPr>
        </p:nvSpPr>
        <p:spPr>
          <a:xfrm>
            <a:off x="1143000" y="609600"/>
            <a:ext cx="9875520" cy="1356360"/>
          </a:xfrm>
        </p:spPr>
        <p:txBody>
          <a:bodyPr rtlCol="0">
            <a:normAutofit/>
          </a:bodyPr>
          <a:lstStyle/>
          <a:p>
            <a:pPr rtl="0"/>
            <a:r>
              <a:rPr lang="pt-BR" dirty="0"/>
              <a:t>Species in risk </a:t>
            </a:r>
          </a:p>
        </p:txBody>
      </p:sp>
      <p:sp>
        <p:nvSpPr>
          <p:cNvPr id="6" name="Content Placeholder 5">
            <a:extLst>
              <a:ext uri="{FF2B5EF4-FFF2-40B4-BE49-F238E27FC236}">
                <a16:creationId xmlns:a16="http://schemas.microsoft.com/office/drawing/2014/main" id="{02FF4E03-DE17-6A7C-8C5D-B4C869633BED}"/>
              </a:ext>
            </a:extLst>
          </p:cNvPr>
          <p:cNvSpPr>
            <a:spLocks noGrp="1"/>
          </p:cNvSpPr>
          <p:nvPr>
            <p:ph idx="1"/>
          </p:nvPr>
        </p:nvSpPr>
        <p:spPr/>
        <p:txBody>
          <a:bodyPr/>
          <a:lstStyle/>
          <a:p>
            <a:r>
              <a:rPr lang="en-US" dirty="0"/>
              <a:t>We can notice a trend in some species, like amphibians and fish, which have a much higher risk of endangerment compared to others, like plants and mammals. More than 50% of amphibians are at severe risk, and 67% of fish are in the danger zone. Reptiles and birds lead in having the lowest danger levels, with less than 10% of birds and 0% of the reptiles analyzed being in danger.</a:t>
            </a:r>
            <a:endParaRPr lang="pt-BR" dirty="0"/>
          </a:p>
        </p:txBody>
      </p:sp>
    </p:spTree>
    <p:extLst>
      <p:ext uri="{BB962C8B-B14F-4D97-AF65-F5344CB8AC3E}">
        <p14:creationId xmlns:p14="http://schemas.microsoft.com/office/powerpoint/2010/main" val="119476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3130545508"/>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449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5DEC2-3CE6-403C-843D-B88A8A456CA0}"/>
              </a:ext>
            </a:extLst>
          </p:cNvPr>
          <p:cNvSpPr>
            <a:spLocks noGrp="1"/>
          </p:cNvSpPr>
          <p:nvPr>
            <p:ph type="title"/>
          </p:nvPr>
        </p:nvSpPr>
        <p:spPr>
          <a:xfrm flipV="1">
            <a:off x="1143000" y="563881"/>
            <a:ext cx="9033933" cy="45719"/>
          </a:xfrm>
        </p:spPr>
        <p:txBody>
          <a:bodyPr rtlCol="0">
            <a:normAutofit fontScale="90000"/>
          </a:bodyPr>
          <a:lstStyle/>
          <a:p>
            <a:pPr rtl="0"/>
            <a:endParaRPr lang="pt-BR" dirty="0"/>
          </a:p>
        </p:txBody>
      </p:sp>
      <p:graphicFrame>
        <p:nvGraphicFramePr>
          <p:cNvPr id="6" name="Espaço Reservado para Conteúdo 5" descr="Gráfico de Rosca">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1238789704"/>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2416294"/>
      </p:ext>
    </p:extLst>
  </p:cSld>
  <p:clrMapOvr>
    <a:masterClrMapping/>
  </p:clrMapOvr>
</p:sld>
</file>

<file path=ppt/theme/theme1.xml><?xml version="1.0" encoding="utf-8"?>
<a:theme xmlns:a="http://schemas.openxmlformats.org/drawingml/2006/main" name="Base">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04E1485-0760-4ABF-A612-28A97B86DF09}">
  <ds:schemaRefs>
    <ds:schemaRef ds:uri="http://schemas.microsoft.com/sharepoint/v3/contenttype/forms"/>
  </ds:schemaRefs>
</ds:datastoreItem>
</file>

<file path=customXml/itemProps2.xml><?xml version="1.0" encoding="utf-8"?>
<ds:datastoreItem xmlns:ds="http://schemas.openxmlformats.org/officeDocument/2006/customXml" ds:itemID="{55813238-AF3D-40EB-A3A4-550AB85131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65EBD3-98B5-4FD2-8FAF-5D4022A9F7F4}">
  <ds:schemaRef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16c05727-aa75-4e4a-9b5f-8a80a1165891"/>
    <ds:schemaRef ds:uri="http://purl.org/dc/dcmitype/"/>
    <ds:schemaRef ds:uri="http://purl.org/dc/terms/"/>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Design de turismo</Template>
  <TotalTime>47</TotalTime>
  <Words>437</Words>
  <Application>Microsoft Office PowerPoint</Application>
  <PresentationFormat>Widescreen</PresentationFormat>
  <Paragraphs>66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Base</vt:lpstr>
      <vt:lpstr>A Data Analysis from the National Park Service</vt:lpstr>
      <vt:lpstr>Delving into the data</vt:lpstr>
      <vt:lpstr>PowerPoint Presentation</vt:lpstr>
      <vt:lpstr>PowerPoint Presentation</vt:lpstr>
      <vt:lpstr>PowerPoint Presentation</vt:lpstr>
      <vt:lpstr>PowerPoint Presentation</vt:lpstr>
      <vt:lpstr>Species in risk </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Alberto Hoffmann</dc:creator>
  <cp:lastModifiedBy>Kevin Alberto Hoffmann</cp:lastModifiedBy>
  <cp:revision>1</cp:revision>
  <dcterms:created xsi:type="dcterms:W3CDTF">2024-06-15T12:08:20Z</dcterms:created>
  <dcterms:modified xsi:type="dcterms:W3CDTF">2024-06-15T12:56:10Z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