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main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is a subtitle</a:t>
            </a:r>
          </a:p>
          <a:p>
            <a:r>
              <a:t>some text 1</a:t>
            </a:r>
          </a:p>
          <a:p>
            <a:r>
              <a:t>some text 2</a:t>
            </a:r>
          </a:p>
          <a:p>
            <a:r>
              <a:t>some text 3</a:t>
            </a:r>
          </a:p>
          <a:p>
            <a:r>
              <a:t>this is another subtitle</a:t>
            </a:r>
          </a:p>
          <a:p>
            <a:r>
              <a:t>some text 4</a:t>
            </a:r>
          </a:p>
          <a:p>
            <a:r>
              <a:t>some text 5</a:t>
            </a:r>
          </a:p>
          <a:p>
            <a:r>
              <a:t>some text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another main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21920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Price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its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£12.00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another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£0.99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