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2" r:id="rId2"/>
    <p:sldId id="264" r:id="rId3"/>
    <p:sldId id="263" r:id="rId4"/>
    <p:sldId id="265" r:id="rId5"/>
    <p:sldId id="257" r:id="rId6"/>
    <p:sldId id="266" r:id="rId7"/>
    <p:sldId id="267" r:id="rId8"/>
    <p:sldId id="268" r:id="rId9"/>
    <p:sldId id="259" r:id="rId10"/>
    <p:sldId id="258" r:id="rId11"/>
    <p:sldId id="261" r:id="rId12"/>
  </p:sldIdLst>
  <p:sldSz cx="6858000" cy="9144000" type="letter"/>
  <p:notesSz cx="7010400" cy="9296400"/>
  <p:defaultTextStyle>
    <a:defPPr>
      <a:defRPr lang="en-US"/>
    </a:defPPr>
    <a:lvl1pPr marL="0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85" d="100"/>
          <a:sy n="85" d="100"/>
        </p:scale>
        <p:origin x="588" y="102"/>
      </p:cViewPr>
      <p:guideLst>
        <p:guide orient="horz" pos="2880"/>
        <p:guide pos="2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94" y="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15D61596-8A9B-4F91-BB33-12964AC8CB02}" type="presOf" srcId="{3AC75E1A-E883-456D-87E2-132243FC5618}" destId="{EBA7EE4B-899E-4955-B415-25B2293BFDAB}" srcOrd="0" destOrd="0" presId="urn:microsoft.com/office/officeart/2005/8/layout/chevron2"/>
    <dgm:cxn modelId="{6B8F5439-F519-43EC-9455-540CD08451E0}" type="presOf" srcId="{41DF7192-F140-4277-BD88-4604448B9CAE}" destId="{1712144D-CC2B-4B12-A928-7178E30634FA}" srcOrd="0" destOrd="1" presId="urn:microsoft.com/office/officeart/2005/8/layout/chevron2"/>
    <dgm:cxn modelId="{2C5A03BA-8107-4414-BF65-930C6168C048}" type="presOf" srcId="{E09BFB0D-6A29-44BB-9A1A-95CA60D54403}" destId="{C3FDC40E-5C35-4AB4-B2E7-A853BAB33BF8}" srcOrd="0" destOrd="0" presId="urn:microsoft.com/office/officeart/2005/8/layout/chevron2"/>
    <dgm:cxn modelId="{3D067865-C4AB-478B-9F23-3C9774B3D0A1}" type="presOf" srcId="{914AF2F5-E4E1-4747-A64A-C7B224BAA1A2}" destId="{AF4DA9C0-328F-4048-A212-7AC554C60760}" srcOrd="0" destOrd="0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9DEAD9C8-5B18-4A0D-81E1-662801E2CD11}" type="presOf" srcId="{55C92C88-26A9-4AD0-A9EC-EE53E52CC766}" destId="{123C795F-6FC0-480F-A85A-D5E6A1ECC72D}" srcOrd="0" destOrd="0" presId="urn:microsoft.com/office/officeart/2005/8/layout/chevron2"/>
    <dgm:cxn modelId="{DC73ACC1-2B64-4DF6-805E-9E15CE253F1E}" type="presOf" srcId="{0E761386-F06B-4AF1-B384-D9F8B224C186}" destId="{1712144D-CC2B-4B12-A928-7178E30634FA}" srcOrd="0" destOrd="3" presId="urn:microsoft.com/office/officeart/2005/8/layout/chevron2"/>
    <dgm:cxn modelId="{80744747-8AA6-4A83-AA0F-DC7DE226FC95}" type="presOf" srcId="{007AE311-EF8B-4966-B544-22D3E1522DC2}" destId="{1E1A4CF2-0242-4673-93F6-A5FB05495214}" srcOrd="0" destOrd="1" presId="urn:microsoft.com/office/officeart/2005/8/layout/chevron2"/>
    <dgm:cxn modelId="{1B5F4955-0E59-4ADA-AA1E-E0D0B3C1ACC3}" type="presOf" srcId="{4E2D0669-5F1B-4DFE-8764-7D8B0CC77301}" destId="{DE40F9EC-5EAB-4397-867E-84068F62321F}" srcOrd="0" destOrd="0" presId="urn:microsoft.com/office/officeart/2005/8/layout/chevron2"/>
    <dgm:cxn modelId="{3EEDE319-5359-49D8-92ED-48C0F5545B64}" type="presOf" srcId="{F7654A5D-FE2B-47AC-AF6F-DB0ED3DA6ADC}" destId="{B8114A93-D9C0-48E3-9DDD-3B8A070986A4}" srcOrd="0" destOrd="0" presId="urn:microsoft.com/office/officeart/2005/8/layout/chevron2"/>
    <dgm:cxn modelId="{FD7BD5BC-DE32-434A-A17F-9F70F9C000F2}" type="presOf" srcId="{D98301AF-FEDA-4493-BC67-10775FBA322E}" destId="{311523DA-FDE7-4D9F-B45E-6B3F1AD53FC8}" srcOrd="0" destOrd="0" presId="urn:microsoft.com/office/officeart/2005/8/layout/chevron2"/>
    <dgm:cxn modelId="{B55A5FED-0E99-465C-8DC1-DA31B45E7D16}" type="presOf" srcId="{0445424C-D773-4C9D-BD12-8405E0F66043}" destId="{31448231-65FD-49A4-963F-334E90A3C767}" srcOrd="0" destOrd="1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5668AD0D-F700-4962-8641-A021BDEE3FBE}" type="presOf" srcId="{8B0FE931-A33F-44F1-B8D6-E28DE8C466FF}" destId="{1E1A4CF2-0242-4673-93F6-A5FB05495214}" srcOrd="0" destOrd="2" presId="urn:microsoft.com/office/officeart/2005/8/layout/chevron2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0D5AE68C-8ACC-43B9-9B73-BB67C0FF7113}" type="presOf" srcId="{D5962B8A-6EB8-4958-B0F9-DECC265360D9}" destId="{88429033-9E8D-4718-808F-653CD2C1CE00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07A83234-842A-4EED-9D04-5041934CC712}" type="presOf" srcId="{B28069C8-0E81-4595-9541-1165072337B6}" destId="{1712144D-CC2B-4B12-A928-7178E30634FA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C25230CA-1BFF-4978-A6FB-5E2AE8DFC54C}" type="presOf" srcId="{F4E98AA7-C008-4CF0-98DF-8818899F3B13}" destId="{31448231-65FD-49A4-963F-334E90A3C767}" srcOrd="0" destOrd="2" presId="urn:microsoft.com/office/officeart/2005/8/layout/chevron2"/>
    <dgm:cxn modelId="{FB97D259-414C-4CB3-9FC7-FA4DEE69D7BF}" type="presOf" srcId="{AB5CE8C7-1ECA-44C4-B593-E73F2F646F0B}" destId="{31448231-65FD-49A4-963F-334E90A3C767}" srcOrd="0" destOrd="0" presId="urn:microsoft.com/office/officeart/2005/8/layout/chevron2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EDE6C207-7491-434E-B4F1-6C521EBECA61}" type="presOf" srcId="{FF1CD12C-35DE-41FE-8D96-0C29AFFCD802}" destId="{1E1A4CF2-0242-4673-93F6-A5FB05495214}" srcOrd="0" destOrd="0" presId="urn:microsoft.com/office/officeart/2005/8/layout/chevron2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608C7E16-E7D6-427F-94D7-18F4931AF6AA}" type="presOf" srcId="{4B763DF1-6B74-497C-92D7-360C6910E0D7}" destId="{1712144D-CC2B-4B12-A928-7178E30634FA}" srcOrd="0" destOrd="2" presId="urn:microsoft.com/office/officeart/2005/8/layout/chevron2"/>
    <dgm:cxn modelId="{B998D60A-C3C0-4D5F-BB8C-8B46E22F7698}" type="presParOf" srcId="{123C795F-6FC0-480F-A85A-D5E6A1ECC72D}" destId="{808E0522-2742-48D3-8B04-54436F79D205}" srcOrd="0" destOrd="0" presId="urn:microsoft.com/office/officeart/2005/8/layout/chevron2"/>
    <dgm:cxn modelId="{DDEB2F18-FE61-4B13-8DCF-E19E78B0DE75}" type="presParOf" srcId="{808E0522-2742-48D3-8B04-54436F79D205}" destId="{DE40F9EC-5EAB-4397-867E-84068F62321F}" srcOrd="0" destOrd="0" presId="urn:microsoft.com/office/officeart/2005/8/layout/chevron2"/>
    <dgm:cxn modelId="{D4AF652C-2F7F-41A5-B4FA-7D92940A8857}" type="presParOf" srcId="{808E0522-2742-48D3-8B04-54436F79D205}" destId="{1712144D-CC2B-4B12-A928-7178E30634FA}" srcOrd="1" destOrd="0" presId="urn:microsoft.com/office/officeart/2005/8/layout/chevron2"/>
    <dgm:cxn modelId="{A042182A-722B-4CB2-99C6-858842480EB6}" type="presParOf" srcId="{123C795F-6FC0-480F-A85A-D5E6A1ECC72D}" destId="{5999B82A-2404-4675-961F-776F3163A5B4}" srcOrd="1" destOrd="0" presId="urn:microsoft.com/office/officeart/2005/8/layout/chevron2"/>
    <dgm:cxn modelId="{BC2B5050-538C-49EA-97C7-FC780131CD9D}" type="presParOf" srcId="{123C795F-6FC0-480F-A85A-D5E6A1ECC72D}" destId="{D26AE57A-D839-4892-8DEF-54F44B4760CF}" srcOrd="2" destOrd="0" presId="urn:microsoft.com/office/officeart/2005/8/layout/chevron2"/>
    <dgm:cxn modelId="{68E29F25-C46C-499A-83AE-CD6E73086ACC}" type="presParOf" srcId="{D26AE57A-D839-4892-8DEF-54F44B4760CF}" destId="{B8114A93-D9C0-48E3-9DDD-3B8A070986A4}" srcOrd="0" destOrd="0" presId="urn:microsoft.com/office/officeart/2005/8/layout/chevron2"/>
    <dgm:cxn modelId="{D0583739-906C-4A1F-A315-80298827CC58}" type="presParOf" srcId="{D26AE57A-D839-4892-8DEF-54F44B4760CF}" destId="{1E1A4CF2-0242-4673-93F6-A5FB05495214}" srcOrd="1" destOrd="0" presId="urn:microsoft.com/office/officeart/2005/8/layout/chevron2"/>
    <dgm:cxn modelId="{6C42B3B8-C008-4F4F-8618-361495E4CAD6}" type="presParOf" srcId="{123C795F-6FC0-480F-A85A-D5E6A1ECC72D}" destId="{4325D484-D87C-405D-86D7-9FBF3F5FA3E0}" srcOrd="3" destOrd="0" presId="urn:microsoft.com/office/officeart/2005/8/layout/chevron2"/>
    <dgm:cxn modelId="{2D3B4255-18E1-4057-9458-4F745B920B91}" type="presParOf" srcId="{123C795F-6FC0-480F-A85A-D5E6A1ECC72D}" destId="{81A294DE-7424-4747-9142-99E0D9473A3D}" srcOrd="4" destOrd="0" presId="urn:microsoft.com/office/officeart/2005/8/layout/chevron2"/>
    <dgm:cxn modelId="{0B5CB58B-3225-4E75-97A2-878CC8D0B717}" type="presParOf" srcId="{81A294DE-7424-4747-9142-99E0D9473A3D}" destId="{C3FDC40E-5C35-4AB4-B2E7-A853BAB33BF8}" srcOrd="0" destOrd="0" presId="urn:microsoft.com/office/officeart/2005/8/layout/chevron2"/>
    <dgm:cxn modelId="{AA89F29D-CECA-4145-8477-2C33F1DEE89D}" type="presParOf" srcId="{81A294DE-7424-4747-9142-99E0D9473A3D}" destId="{88429033-9E8D-4718-808F-653CD2C1CE00}" srcOrd="1" destOrd="0" presId="urn:microsoft.com/office/officeart/2005/8/layout/chevron2"/>
    <dgm:cxn modelId="{5734420F-5C7F-4F1D-8A6C-384E57C01C16}" type="presParOf" srcId="{123C795F-6FC0-480F-A85A-D5E6A1ECC72D}" destId="{9B421DA0-427B-410A-9580-76900E14B2BF}" srcOrd="5" destOrd="0" presId="urn:microsoft.com/office/officeart/2005/8/layout/chevron2"/>
    <dgm:cxn modelId="{3AC1829A-220F-4A60-907D-F23D1B885AF2}" type="presParOf" srcId="{123C795F-6FC0-480F-A85A-D5E6A1ECC72D}" destId="{7CB26C8D-D305-4C2A-94AE-4F315D0CD8BE}" srcOrd="6" destOrd="0" presId="urn:microsoft.com/office/officeart/2005/8/layout/chevron2"/>
    <dgm:cxn modelId="{948EB383-0B58-48AC-A2E1-7B5034CCD155}" type="presParOf" srcId="{7CB26C8D-D305-4C2A-94AE-4F315D0CD8BE}" destId="{AF4DA9C0-328F-4048-A212-7AC554C60760}" srcOrd="0" destOrd="0" presId="urn:microsoft.com/office/officeart/2005/8/layout/chevron2"/>
    <dgm:cxn modelId="{BD27F656-D24B-4502-B332-3484F62994B0}" type="presParOf" srcId="{7CB26C8D-D305-4C2A-94AE-4F315D0CD8BE}" destId="{31448231-65FD-49A4-963F-334E90A3C767}" srcOrd="1" destOrd="0" presId="urn:microsoft.com/office/officeart/2005/8/layout/chevron2"/>
    <dgm:cxn modelId="{F842B0DA-13BC-4126-9D3B-A17DCCD461CE}" type="presParOf" srcId="{123C795F-6FC0-480F-A85A-D5E6A1ECC72D}" destId="{2FD1E3B1-7219-4215-BFEB-EF6FA0BB850B}" srcOrd="7" destOrd="0" presId="urn:microsoft.com/office/officeart/2005/8/layout/chevron2"/>
    <dgm:cxn modelId="{D8896AFC-0C6C-4A2D-9E4B-A91A02A03591}" type="presParOf" srcId="{123C795F-6FC0-480F-A85A-D5E6A1ECC72D}" destId="{0774FBB6-F0F2-4868-B569-382095BFA819}" srcOrd="8" destOrd="0" presId="urn:microsoft.com/office/officeart/2005/8/layout/chevron2"/>
    <dgm:cxn modelId="{2E39A68C-34F5-4027-8992-110091E04FE1}" type="presParOf" srcId="{0774FBB6-F0F2-4868-B569-382095BFA819}" destId="{EBA7EE4B-899E-4955-B415-25B2293BFDAB}" srcOrd="0" destOrd="0" presId="urn:microsoft.com/office/officeart/2005/8/layout/chevron2"/>
    <dgm:cxn modelId="{C788BC03-B7AC-4E1B-BC5E-943680803E9E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DDA3E780-63B2-4501-8D4D-BA8B9CA5B5CB}" type="presOf" srcId="{D5962B8A-6EB8-4958-B0F9-DECC265360D9}" destId="{88429033-9E8D-4718-808F-653CD2C1CE00}" srcOrd="0" destOrd="0" presId="urn:microsoft.com/office/officeart/2005/8/layout/chevron2"/>
    <dgm:cxn modelId="{F29925FA-BF94-4B8B-9D8F-71666C1DA6FA}" type="presOf" srcId="{F7C1890C-85ED-44F1-A271-C97954059156}" destId="{88429033-9E8D-4718-808F-653CD2C1CE00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7DFE7490-9316-4682-BD70-030CE124A9A7}" type="presOf" srcId="{B28069C8-0E81-4595-9541-1165072337B6}" destId="{1712144D-CC2B-4B12-A928-7178E30634FA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A37F2F31-7245-4469-8A1B-142600D574FC}" type="presOf" srcId="{F7654A5D-FE2B-47AC-AF6F-DB0ED3DA6ADC}" destId="{B8114A93-D9C0-48E3-9DDD-3B8A070986A4}" srcOrd="0" destOrd="0" presId="urn:microsoft.com/office/officeart/2005/8/layout/chevron2"/>
    <dgm:cxn modelId="{3FCB92B0-927C-4268-AA0A-BA24A7E6CB05}" type="presOf" srcId="{F4E98AA7-C008-4CF0-98DF-8818899F3B13}" destId="{31448231-65FD-49A4-963F-334E90A3C767}" srcOrd="0" destOrd="0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E4AE41E-7F72-4C28-B613-7D7E9D1DE232}" type="presOf" srcId="{780A82A7-D529-474C-9026-0CCF79FABC43}" destId="{1E1A4CF2-0242-4673-93F6-A5FB05495214}" srcOrd="0" destOrd="1" presId="urn:microsoft.com/office/officeart/2005/8/layout/chevron2"/>
    <dgm:cxn modelId="{EF670373-0AF5-4216-9A92-8F9838797FC3}" type="presOf" srcId="{E09BFB0D-6A29-44BB-9A1A-95CA60D54403}" destId="{C3FDC40E-5C35-4AB4-B2E7-A853BAB33BF8}" srcOrd="0" destOrd="0" presId="urn:microsoft.com/office/officeart/2005/8/layout/chevron2"/>
    <dgm:cxn modelId="{66C5C89C-1620-4CD8-8685-6AC389236FD3}" type="presOf" srcId="{4E2D0669-5F1B-4DFE-8764-7D8B0CC77301}" destId="{DE40F9EC-5EAB-4397-867E-84068F62321F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9214ACDD-4565-4951-B12A-135898D4B7EF}" type="presOf" srcId="{55C92C88-26A9-4AD0-A9EC-EE53E52CC766}" destId="{123C795F-6FC0-480F-A85A-D5E6A1ECC72D}" srcOrd="0" destOrd="0" presId="urn:microsoft.com/office/officeart/2005/8/layout/chevron2"/>
    <dgm:cxn modelId="{AFAFE7A9-CB86-4DF7-890E-ACF0EE3D507D}" type="presOf" srcId="{8FF58513-8FF2-44F2-B39F-7CC097CB9F34}" destId="{88429033-9E8D-4718-808F-653CD2C1CE00}" srcOrd="0" destOrd="2" presId="urn:microsoft.com/office/officeart/2005/8/layout/chevron2"/>
    <dgm:cxn modelId="{FC7D430D-09BB-467E-A69E-ED0D2FF6E529}" type="presOf" srcId="{914AF2F5-E4E1-4747-A64A-C7B224BAA1A2}" destId="{AF4DA9C0-328F-4048-A212-7AC554C60760}" srcOrd="0" destOrd="0" presId="urn:microsoft.com/office/officeart/2005/8/layout/chevron2"/>
    <dgm:cxn modelId="{1CF7B5F2-A42D-44BD-9E69-1F7EB680EB48}" type="presOf" srcId="{8B0FE931-A33F-44F1-B8D6-E28DE8C466FF}" destId="{1E1A4CF2-0242-4673-93F6-A5FB05495214}" srcOrd="0" destOrd="0" presId="urn:microsoft.com/office/officeart/2005/8/layout/chevron2"/>
    <dgm:cxn modelId="{CDD6746E-4610-4AA4-96E3-2303A6EF8BEB}" type="presParOf" srcId="{123C795F-6FC0-480F-A85A-D5E6A1ECC72D}" destId="{808E0522-2742-48D3-8B04-54436F79D205}" srcOrd="0" destOrd="0" presId="urn:microsoft.com/office/officeart/2005/8/layout/chevron2"/>
    <dgm:cxn modelId="{C28A475F-DFEF-479D-8254-04234235CF4B}" type="presParOf" srcId="{808E0522-2742-48D3-8B04-54436F79D205}" destId="{DE40F9EC-5EAB-4397-867E-84068F62321F}" srcOrd="0" destOrd="0" presId="urn:microsoft.com/office/officeart/2005/8/layout/chevron2"/>
    <dgm:cxn modelId="{1927348C-7D06-4D04-B753-47DE7E0E73E9}" type="presParOf" srcId="{808E0522-2742-48D3-8B04-54436F79D205}" destId="{1712144D-CC2B-4B12-A928-7178E30634FA}" srcOrd="1" destOrd="0" presId="urn:microsoft.com/office/officeart/2005/8/layout/chevron2"/>
    <dgm:cxn modelId="{5FCE7B68-CF70-4F10-BCAB-DF5D566179BD}" type="presParOf" srcId="{123C795F-6FC0-480F-A85A-D5E6A1ECC72D}" destId="{5999B82A-2404-4675-961F-776F3163A5B4}" srcOrd="1" destOrd="0" presId="urn:microsoft.com/office/officeart/2005/8/layout/chevron2"/>
    <dgm:cxn modelId="{737DB807-D945-4011-B2E8-BF15D21076FF}" type="presParOf" srcId="{123C795F-6FC0-480F-A85A-D5E6A1ECC72D}" destId="{D26AE57A-D839-4892-8DEF-54F44B4760CF}" srcOrd="2" destOrd="0" presId="urn:microsoft.com/office/officeart/2005/8/layout/chevron2"/>
    <dgm:cxn modelId="{9A0FCDB9-10AD-4C5A-99FC-1CCD44FF42AB}" type="presParOf" srcId="{D26AE57A-D839-4892-8DEF-54F44B4760CF}" destId="{B8114A93-D9C0-48E3-9DDD-3B8A070986A4}" srcOrd="0" destOrd="0" presId="urn:microsoft.com/office/officeart/2005/8/layout/chevron2"/>
    <dgm:cxn modelId="{3932506A-A0DA-46D1-8305-4E1121F969CB}" type="presParOf" srcId="{D26AE57A-D839-4892-8DEF-54F44B4760CF}" destId="{1E1A4CF2-0242-4673-93F6-A5FB05495214}" srcOrd="1" destOrd="0" presId="urn:microsoft.com/office/officeart/2005/8/layout/chevron2"/>
    <dgm:cxn modelId="{0AD7EA85-BD55-4D16-BF0B-A4AE3ADC8EA4}" type="presParOf" srcId="{123C795F-6FC0-480F-A85A-D5E6A1ECC72D}" destId="{4325D484-D87C-405D-86D7-9FBF3F5FA3E0}" srcOrd="3" destOrd="0" presId="urn:microsoft.com/office/officeart/2005/8/layout/chevron2"/>
    <dgm:cxn modelId="{F696135F-16DA-416D-8379-831DD1A4B38C}" type="presParOf" srcId="{123C795F-6FC0-480F-A85A-D5E6A1ECC72D}" destId="{81A294DE-7424-4747-9142-99E0D9473A3D}" srcOrd="4" destOrd="0" presId="urn:microsoft.com/office/officeart/2005/8/layout/chevron2"/>
    <dgm:cxn modelId="{9A9ECE08-6349-4671-A215-66E67F6F75A7}" type="presParOf" srcId="{81A294DE-7424-4747-9142-99E0D9473A3D}" destId="{C3FDC40E-5C35-4AB4-B2E7-A853BAB33BF8}" srcOrd="0" destOrd="0" presId="urn:microsoft.com/office/officeart/2005/8/layout/chevron2"/>
    <dgm:cxn modelId="{6E7CCA3A-3DFC-4506-A3E0-88B730B323FD}" type="presParOf" srcId="{81A294DE-7424-4747-9142-99E0D9473A3D}" destId="{88429033-9E8D-4718-808F-653CD2C1CE00}" srcOrd="1" destOrd="0" presId="urn:microsoft.com/office/officeart/2005/8/layout/chevron2"/>
    <dgm:cxn modelId="{6B72E18F-94D4-411E-9CBD-AF1241EB716B}" type="presParOf" srcId="{123C795F-6FC0-480F-A85A-D5E6A1ECC72D}" destId="{9B421DA0-427B-410A-9580-76900E14B2BF}" srcOrd="5" destOrd="0" presId="urn:microsoft.com/office/officeart/2005/8/layout/chevron2"/>
    <dgm:cxn modelId="{C1C976B3-C00C-45C8-95EA-E94918DB2030}" type="presParOf" srcId="{123C795F-6FC0-480F-A85A-D5E6A1ECC72D}" destId="{7CB26C8D-D305-4C2A-94AE-4F315D0CD8BE}" srcOrd="6" destOrd="0" presId="urn:microsoft.com/office/officeart/2005/8/layout/chevron2"/>
    <dgm:cxn modelId="{44B90248-24F1-455C-8174-A346889A97F8}" type="presParOf" srcId="{7CB26C8D-D305-4C2A-94AE-4F315D0CD8BE}" destId="{AF4DA9C0-328F-4048-A212-7AC554C60760}" srcOrd="0" destOrd="0" presId="urn:microsoft.com/office/officeart/2005/8/layout/chevron2"/>
    <dgm:cxn modelId="{F50C53E0-C40C-4F91-8251-054A08C598C2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 custT="1"/>
      <dgm:spPr/>
      <dgm:t>
        <a:bodyPr/>
        <a:lstStyle/>
        <a:p>
          <a:r>
            <a:rPr lang="en-US" sz="1200" dirty="0" smtClean="0"/>
            <a:t>UTM</a:t>
          </a:r>
          <a:endParaRPr lang="en-CA" sz="1200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“15 542645 477433 W”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 custT="1"/>
      <dgm:spPr/>
      <dgm:t>
        <a:bodyPr/>
        <a:lstStyle/>
        <a:p>
          <a:r>
            <a:rPr lang="en-US" sz="1200" dirty="0" smtClean="0"/>
            <a:t>Spatial Transformation</a:t>
          </a:r>
          <a:endParaRPr lang="en-CA" sz="1200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err="1" smtClean="0"/>
            <a:t>rgdal</a:t>
          </a:r>
          <a:r>
            <a:rPr lang="en-US" sz="1600" i="1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SpatialPoints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 custT="1"/>
      <dgm:spPr/>
      <dgm:t>
        <a:bodyPr/>
        <a:lstStyle/>
        <a:p>
          <a:r>
            <a:rPr lang="en-US" sz="1200" dirty="0" smtClean="0"/>
            <a:t>Geocode</a:t>
          </a:r>
          <a:r>
            <a:rPr lang="en-US" sz="700" dirty="0" smtClean="0"/>
            <a:t> </a:t>
          </a:r>
          <a:endParaRPr lang="en-CA" sz="700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Well’s geocode(latitude, longitude) to WWIS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60025B8C-AF0E-4471-B606-81586E182FE4}">
      <dgm:prSet phldrT="[Text]" custT="1"/>
      <dgm:spPr/>
      <dgm:t>
        <a:bodyPr/>
        <a:lstStyle/>
        <a:p>
          <a:r>
            <a:rPr lang="en-US" sz="1600" dirty="0" err="1" smtClean="0"/>
            <a:t>spTranform</a:t>
          </a:r>
          <a:r>
            <a:rPr lang="en-US" sz="1600" dirty="0" smtClean="0"/>
            <a:t>()</a:t>
          </a:r>
          <a:endParaRPr lang="en-CA" sz="1600" dirty="0"/>
        </a:p>
      </dgm:t>
    </dgm:pt>
    <dgm:pt modelId="{31D2AF3D-E85E-4B18-8C11-51405A2ABFD3}" type="parTrans" cxnId="{101D1347-DE37-480F-B250-E96A9511FC17}">
      <dgm:prSet/>
      <dgm:spPr/>
      <dgm:t>
        <a:bodyPr/>
        <a:lstStyle/>
        <a:p>
          <a:endParaRPr lang="en-CA"/>
        </a:p>
      </dgm:t>
    </dgm:pt>
    <dgm:pt modelId="{8C598E4F-6A98-4630-8C44-B1786004109C}" type="sibTrans" cxnId="{101D1347-DE37-480F-B250-E96A9511FC17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longitude, latitude</a:t>
          </a:r>
          <a:endParaRPr lang="en-CA" sz="1600" dirty="0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99FD74F8-E035-4BFA-ADDC-D9AF63CD638B}">
      <dgm:prSet phldrT="[Text]" custT="1"/>
      <dgm:spPr/>
      <dgm:t>
        <a:bodyPr/>
        <a:lstStyle/>
        <a:p>
          <a:r>
            <a:rPr lang="en-US" sz="1200" dirty="0" smtClean="0"/>
            <a:t>Separate</a:t>
          </a:r>
          <a:endParaRPr lang="en-CA" sz="1200" dirty="0"/>
        </a:p>
      </dgm:t>
    </dgm:pt>
    <dgm:pt modelId="{ADDBBB40-C3BA-4596-9D06-062CDCC8E05F}" type="parTrans" cxnId="{712398C0-D10C-402D-8FF6-5DA2D2A29A2F}">
      <dgm:prSet/>
      <dgm:spPr/>
      <dgm:t>
        <a:bodyPr/>
        <a:lstStyle/>
        <a:p>
          <a:endParaRPr lang="en-CA"/>
        </a:p>
      </dgm:t>
    </dgm:pt>
    <dgm:pt modelId="{AEF8F33E-5A73-4B55-A4BC-AC1FF326AF76}" type="sibTrans" cxnId="{712398C0-D10C-402D-8FF6-5DA2D2A29A2F}">
      <dgm:prSet/>
      <dgm:spPr/>
      <dgm:t>
        <a:bodyPr/>
        <a:lstStyle/>
        <a:p>
          <a:endParaRPr lang="en-CA"/>
        </a:p>
      </dgm:t>
    </dgm:pt>
    <dgm:pt modelId="{4B780188-F50B-4D05-B359-92B5625C7524}">
      <dgm:prSet phldrT="[Text]"/>
      <dgm:spPr/>
      <dgm:t>
        <a:bodyPr/>
        <a:lstStyle/>
        <a:p>
          <a:endParaRPr lang="en-CA" sz="1700" dirty="0"/>
        </a:p>
      </dgm:t>
    </dgm:pt>
    <dgm:pt modelId="{10B80004-089C-49EA-90C8-A5B628BAF385}" type="parTrans" cxnId="{B046B4BE-372D-4817-BEBF-2C537F193B20}">
      <dgm:prSet/>
      <dgm:spPr/>
      <dgm:t>
        <a:bodyPr/>
        <a:lstStyle/>
        <a:p>
          <a:endParaRPr lang="en-CA"/>
        </a:p>
      </dgm:t>
    </dgm:pt>
    <dgm:pt modelId="{0F0A8900-C5FB-41B4-8E5D-682434E0BE15}" type="sibTrans" cxnId="{B046B4BE-372D-4817-BEBF-2C537F193B20}">
      <dgm:prSet/>
      <dgm:spPr/>
      <dgm:t>
        <a:bodyPr/>
        <a:lstStyle/>
        <a:p>
          <a:endParaRPr lang="en-CA"/>
        </a:p>
      </dgm:t>
    </dgm:pt>
    <dgm:pt modelId="{A0F2D036-60F8-496F-93FE-D283C7BB3F14}">
      <dgm:prSet phldrT="[Text]" custT="1"/>
      <dgm:spPr/>
      <dgm:t>
        <a:bodyPr/>
        <a:lstStyle/>
        <a:p>
          <a:r>
            <a:rPr lang="en-US" sz="1600" dirty="0" smtClean="0"/>
            <a:t>UTM coordinate -&gt; Zone, Easting, Northing, W</a:t>
          </a:r>
          <a:endParaRPr lang="en-CA" sz="1600" dirty="0"/>
        </a:p>
      </dgm:t>
    </dgm:pt>
    <dgm:pt modelId="{27E4ECD1-79B8-422D-B05C-91DE9116152E}" type="parTrans" cxnId="{8F36E9C0-AF60-4B5B-81FC-EA6FDEB89781}">
      <dgm:prSet/>
      <dgm:spPr/>
      <dgm:t>
        <a:bodyPr/>
        <a:lstStyle/>
        <a:p>
          <a:endParaRPr lang="en-CA"/>
        </a:p>
      </dgm:t>
    </dgm:pt>
    <dgm:pt modelId="{F40872AA-0DA1-4254-A0A2-F2CD98FD855B}" type="sibTrans" cxnId="{8F36E9C0-AF60-4B5B-81FC-EA6FDEB89781}">
      <dgm:prSet/>
      <dgm:spPr/>
      <dgm:t>
        <a:bodyPr/>
        <a:lstStyle/>
        <a:p>
          <a:endParaRPr lang="en-CA"/>
        </a:p>
      </dgm:t>
    </dgm:pt>
    <dgm:pt modelId="{7D3AE1F8-72A3-4479-8F4B-5B47B18C10FB}">
      <dgm:prSet phldrT="[Text]" custT="1"/>
      <dgm:spPr/>
      <dgm:t>
        <a:bodyPr/>
        <a:lstStyle/>
        <a:p>
          <a:r>
            <a:rPr lang="en-US" sz="1600" dirty="0" smtClean="0"/>
            <a:t>Well’s UTM Coordinate</a:t>
          </a:r>
          <a:endParaRPr lang="en-CA" sz="1600" dirty="0"/>
        </a:p>
      </dgm:t>
    </dgm:pt>
    <dgm:pt modelId="{2B43EA8F-CCF3-4E06-9B15-57A30B30DE1A}" type="parTrans" cxnId="{150DC509-639A-4E9B-8876-F8D4073D141D}">
      <dgm:prSet/>
      <dgm:spPr/>
      <dgm:t>
        <a:bodyPr/>
        <a:lstStyle/>
        <a:p>
          <a:endParaRPr lang="en-CA"/>
        </a:p>
      </dgm:t>
    </dgm:pt>
    <dgm:pt modelId="{1629474D-A7FF-4DB3-BFDD-E2E18ED2CB1D}" type="sibTrans" cxnId="{150DC509-639A-4E9B-8876-F8D4073D141D}">
      <dgm:prSet/>
      <dgm:spPr/>
      <dgm:t>
        <a:bodyPr/>
        <a:lstStyle/>
        <a:p>
          <a:endParaRPr lang="en-CA"/>
        </a:p>
      </dgm:t>
    </dgm:pt>
    <dgm:pt modelId="{B094E256-74A3-4A4E-A299-48C2522A949D}">
      <dgm:prSet phldrT="[Text]" custT="1"/>
      <dgm:spPr/>
      <dgm:t>
        <a:bodyPr/>
        <a:lstStyle/>
        <a:p>
          <a:r>
            <a:rPr lang="en-US" sz="1600" dirty="0" smtClean="0"/>
            <a:t>Well’s geocode</a:t>
          </a:r>
          <a:endParaRPr lang="en-CA" sz="1600" dirty="0"/>
        </a:p>
      </dgm:t>
    </dgm:pt>
    <dgm:pt modelId="{2D6E23B9-E03A-4EB2-97D4-E65F136584FB}" type="parTrans" cxnId="{B3903E9E-8AF6-4329-A626-4E716BF37F42}">
      <dgm:prSet/>
      <dgm:spPr/>
      <dgm:t>
        <a:bodyPr/>
        <a:lstStyle/>
        <a:p>
          <a:endParaRPr lang="en-CA"/>
        </a:p>
      </dgm:t>
    </dgm:pt>
    <dgm:pt modelId="{585EFF99-7A6C-4ADF-A5EB-DA0D462C0FA9}" type="sibTrans" cxnId="{B3903E9E-8AF6-4329-A626-4E716BF37F42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14AE44B4-6BF9-4AC9-A802-D2E1C2D296B2}" type="pres">
      <dgm:prSet presAssocID="{99FD74F8-E035-4BFA-ADDC-D9AF63CD638B}" presName="composite" presStyleCnt="0"/>
      <dgm:spPr/>
    </dgm:pt>
    <dgm:pt modelId="{1E3F5713-882C-470D-8B4F-CA6FB3E89177}" type="pres">
      <dgm:prSet presAssocID="{99FD74F8-E035-4BFA-ADDC-D9AF63CD638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3A2905-3FF6-4430-A017-01C450601772}" type="pres">
      <dgm:prSet presAssocID="{99FD74F8-E035-4BFA-ADDC-D9AF63CD638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4BD28B-4F4A-424D-A2F8-31680C5C8DB7}" type="pres">
      <dgm:prSet presAssocID="{AEF8F33E-5A73-4B55-A4BC-AC1FF326AF76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4EBBB64-CBE7-4B95-AC88-01091DD24E46}" type="presOf" srcId="{D5962B8A-6EB8-4958-B0F9-DECC265360D9}" destId="{88429033-9E8D-4718-808F-653CD2C1CE00}" srcOrd="0" destOrd="1" presId="urn:microsoft.com/office/officeart/2005/8/layout/chevron2"/>
    <dgm:cxn modelId="{EEB2514D-4496-4940-92FE-0C4CB4B4A6D4}" type="presOf" srcId="{7D3AE1F8-72A3-4479-8F4B-5B47B18C10FB}" destId="{1712144D-CC2B-4B12-A928-7178E30634FA}" srcOrd="0" destOrd="0" presId="urn:microsoft.com/office/officeart/2005/8/layout/chevron2"/>
    <dgm:cxn modelId="{B3903E9E-8AF6-4329-A626-4E716BF37F42}" srcId="{E09BFB0D-6A29-44BB-9A1A-95CA60D54403}" destId="{B094E256-74A3-4A4E-A299-48C2522A949D}" srcOrd="0" destOrd="0" parTransId="{2D6E23B9-E03A-4EB2-97D4-E65F136584FB}" sibTransId="{585EFF99-7A6C-4ADF-A5EB-DA0D462C0FA9}"/>
    <dgm:cxn modelId="{09CE59DF-863B-41F5-8264-7E938A5A11E4}" type="presOf" srcId="{55C92C88-26A9-4AD0-A9EC-EE53E52CC766}" destId="{123C795F-6FC0-480F-A85A-D5E6A1ECC72D}" srcOrd="0" destOrd="0" presId="urn:microsoft.com/office/officeart/2005/8/layout/chevron2"/>
    <dgm:cxn modelId="{150DC509-639A-4E9B-8876-F8D4073D141D}" srcId="{4E2D0669-5F1B-4DFE-8764-7D8B0CC77301}" destId="{7D3AE1F8-72A3-4479-8F4B-5B47B18C10FB}" srcOrd="0" destOrd="0" parTransId="{2B43EA8F-CCF3-4E06-9B15-57A30B30DE1A}" sibTransId="{1629474D-A7FF-4DB3-BFDD-E2E18ED2CB1D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2FD085B0-05D1-4A47-B3D8-233428509C20}" type="presOf" srcId="{F7654A5D-FE2B-47AC-AF6F-DB0ED3DA6ADC}" destId="{B8114A93-D9C0-48E3-9DDD-3B8A070986A4}" srcOrd="0" destOrd="0" presId="urn:microsoft.com/office/officeart/2005/8/layout/chevron2"/>
    <dgm:cxn modelId="{CB53B485-F2FF-4CF9-AC11-7307C2DCCF2F}" type="presOf" srcId="{99FD74F8-E035-4BFA-ADDC-D9AF63CD638B}" destId="{1E3F5713-882C-470D-8B4F-CA6FB3E89177}" srcOrd="0" destOrd="0" presId="urn:microsoft.com/office/officeart/2005/8/layout/chevron2"/>
    <dgm:cxn modelId="{87E31A2C-6577-4E7E-97B2-543776D8ED73}" type="presOf" srcId="{F4E98AA7-C008-4CF0-98DF-8818899F3B13}" destId="{31448231-65FD-49A4-963F-334E90A3C767}" srcOrd="0" destOrd="0" presId="urn:microsoft.com/office/officeart/2005/8/layout/chevron2"/>
    <dgm:cxn modelId="{4329CC14-845A-4C88-A522-EAC367CFD8A8}" srcId="{55C92C88-26A9-4AD0-A9EC-EE53E52CC766}" destId="{F7654A5D-FE2B-47AC-AF6F-DB0ED3DA6ADC}" srcOrd="2" destOrd="0" parTransId="{C0E47732-34E9-4304-8D3C-BB13B51D5632}" sibTransId="{FC243BF0-4307-4EA7-9843-E51F8D3A4839}"/>
    <dgm:cxn modelId="{2A3434F0-9DE0-433B-BBC6-554BBDE9E0F4}" type="presOf" srcId="{B28069C8-0E81-4595-9541-1165072337B6}" destId="{1712144D-CC2B-4B12-A928-7178E30634FA}" srcOrd="0" destOrd="1" presId="urn:microsoft.com/office/officeart/2005/8/layout/chevron2"/>
    <dgm:cxn modelId="{B046B4BE-372D-4817-BEBF-2C537F193B20}" srcId="{99FD74F8-E035-4BFA-ADDC-D9AF63CD638B}" destId="{4B780188-F50B-4D05-B359-92B5625C7524}" srcOrd="0" destOrd="0" parTransId="{10B80004-089C-49EA-90C8-A5B628BAF385}" sibTransId="{0F0A8900-C5FB-41B4-8E5D-682434E0BE15}"/>
    <dgm:cxn modelId="{272A25F2-2112-4730-A217-C774BFE760EA}" type="presOf" srcId="{A0F2D036-60F8-496F-93FE-D283C7BB3F14}" destId="{4F3A2905-3FF6-4430-A017-01C450601772}" srcOrd="0" destOrd="1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712398C0-D10C-402D-8FF6-5DA2D2A29A2F}" srcId="{55C92C88-26A9-4AD0-A9EC-EE53E52CC766}" destId="{99FD74F8-E035-4BFA-ADDC-D9AF63CD638B}" srcOrd="1" destOrd="0" parTransId="{ADDBBB40-C3BA-4596-9D06-062CDCC8E05F}" sibTransId="{AEF8F33E-5A73-4B55-A4BC-AC1FF326AF76}"/>
    <dgm:cxn modelId="{05CE213A-A69A-4085-946D-CC93E900DB04}" type="presOf" srcId="{8B0FE931-A33F-44F1-B8D6-E28DE8C466FF}" destId="{1E1A4CF2-0242-4673-93F6-A5FB05495214}" srcOrd="0" destOrd="0" presId="urn:microsoft.com/office/officeart/2005/8/layout/chevron2"/>
    <dgm:cxn modelId="{94F659F1-F408-408C-9535-E5016CA7DE12}" type="presOf" srcId="{4B780188-F50B-4D05-B359-92B5625C7524}" destId="{4F3A2905-3FF6-4430-A017-01C450601772}" srcOrd="0" destOrd="0" presId="urn:microsoft.com/office/officeart/2005/8/layout/chevron2"/>
    <dgm:cxn modelId="{E6754B18-1256-4352-818A-EC22660C3F52}" srcId="{E09BFB0D-6A29-44BB-9A1A-95CA60D54403}" destId="{D5962B8A-6EB8-4958-B0F9-DECC265360D9}" srcOrd="1" destOrd="0" parTransId="{321840F6-A5EB-4B6C-8C23-2CE931B5246A}" sibTransId="{0950B1E8-80C5-48DB-A287-EDDE769811DD}"/>
    <dgm:cxn modelId="{DF723144-5F39-4E37-9569-E30D5CC1BCE1}" type="presOf" srcId="{60025B8C-AF0E-4471-B606-81586E182FE4}" destId="{1E1A4CF2-0242-4673-93F6-A5FB05495214}" srcOrd="0" destOrd="2" presId="urn:microsoft.com/office/officeart/2005/8/layout/chevron2"/>
    <dgm:cxn modelId="{2709E9EB-6A39-419C-A985-CA219AE90BDC}" type="presOf" srcId="{B094E256-74A3-4A4E-A299-48C2522A949D}" destId="{88429033-9E8D-4718-808F-653CD2C1CE00}" srcOrd="0" destOrd="0" presId="urn:microsoft.com/office/officeart/2005/8/layout/chevron2"/>
    <dgm:cxn modelId="{B2E7CB27-A98C-4ECF-A0E1-D087A63CFEA4}" srcId="{55C92C88-26A9-4AD0-A9EC-EE53E52CC766}" destId="{914AF2F5-E4E1-4747-A64A-C7B224BAA1A2}" srcOrd="4" destOrd="0" parTransId="{C9F33755-46B8-4573-9B27-04068018EE6A}" sibTransId="{7DE08C9E-E6C2-430E-B106-57F5DAEFD4FD}"/>
    <dgm:cxn modelId="{4BF0E2A9-075A-45E5-9C00-D18AE04B4BCC}" srcId="{4E2D0669-5F1B-4DFE-8764-7D8B0CC77301}" destId="{B28069C8-0E81-4595-9541-1165072337B6}" srcOrd="1" destOrd="0" parTransId="{39E6E473-A396-4EBD-87A3-8C36407E6DA7}" sibTransId="{1C2ADD70-52D3-4597-90AC-8EF3DC5C0F24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A005AC2F-5E8D-44CA-B1D9-1D14FA3F2BEF}" type="presOf" srcId="{4E2D0669-5F1B-4DFE-8764-7D8B0CC77301}" destId="{DE40F9EC-5EAB-4397-867E-84068F62321F}" srcOrd="0" destOrd="0" presId="urn:microsoft.com/office/officeart/2005/8/layout/chevron2"/>
    <dgm:cxn modelId="{1777D661-FAE3-4A2F-9CC8-D296469CBCE5}" srcId="{55C92C88-26A9-4AD0-A9EC-EE53E52CC766}" destId="{E09BFB0D-6A29-44BB-9A1A-95CA60D54403}" srcOrd="3" destOrd="0" parTransId="{715845BE-A816-4AD4-9AE3-BBD1B7FE6CE6}" sibTransId="{9B06F15B-37F1-4516-BB39-54859FAC69C4}"/>
    <dgm:cxn modelId="{3FBC1222-96F3-4C22-B7F2-FADF7D1B9EE2}" type="presOf" srcId="{780A82A7-D529-474C-9026-0CCF79FABC43}" destId="{1E1A4CF2-0242-4673-93F6-A5FB05495214}" srcOrd="0" destOrd="1" presId="urn:microsoft.com/office/officeart/2005/8/layout/chevron2"/>
    <dgm:cxn modelId="{FA35DBBF-5095-43F3-BDBD-70C2D4C9D79C}" type="presOf" srcId="{914AF2F5-E4E1-4747-A64A-C7B224BAA1A2}" destId="{AF4DA9C0-328F-4048-A212-7AC554C60760}" srcOrd="0" destOrd="0" presId="urn:microsoft.com/office/officeart/2005/8/layout/chevron2"/>
    <dgm:cxn modelId="{101D1347-DE37-480F-B250-E96A9511FC17}" srcId="{F7654A5D-FE2B-47AC-AF6F-DB0ED3DA6ADC}" destId="{60025B8C-AF0E-4471-B606-81586E182FE4}" srcOrd="2" destOrd="0" parTransId="{31D2AF3D-E85E-4B18-8C11-51405A2ABFD3}" sibTransId="{8C598E4F-6A98-4630-8C44-B1786004109C}"/>
    <dgm:cxn modelId="{9FC4B3E7-52FB-429D-A84C-681235C5D6BC}" type="presOf" srcId="{E09BFB0D-6A29-44BB-9A1A-95CA60D54403}" destId="{C3FDC40E-5C35-4AB4-B2E7-A853BAB33BF8}" srcOrd="0" destOrd="0" presId="urn:microsoft.com/office/officeart/2005/8/layout/chevron2"/>
    <dgm:cxn modelId="{8F36E9C0-AF60-4B5B-81FC-EA6FDEB89781}" srcId="{99FD74F8-E035-4BFA-ADDC-D9AF63CD638B}" destId="{A0F2D036-60F8-496F-93FE-D283C7BB3F14}" srcOrd="1" destOrd="0" parTransId="{27E4ECD1-79B8-422D-B05C-91DE9116152E}" sibTransId="{F40872AA-0DA1-4254-A0A2-F2CD98FD855B}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EFDAAFD3-4BFB-4384-B07A-F7553772FA53}" type="presParOf" srcId="{123C795F-6FC0-480F-A85A-D5E6A1ECC72D}" destId="{808E0522-2742-48D3-8B04-54436F79D205}" srcOrd="0" destOrd="0" presId="urn:microsoft.com/office/officeart/2005/8/layout/chevron2"/>
    <dgm:cxn modelId="{40EC0398-0674-4F50-B4FA-ECA20C96C940}" type="presParOf" srcId="{808E0522-2742-48D3-8B04-54436F79D205}" destId="{DE40F9EC-5EAB-4397-867E-84068F62321F}" srcOrd="0" destOrd="0" presId="urn:microsoft.com/office/officeart/2005/8/layout/chevron2"/>
    <dgm:cxn modelId="{B0BAA93A-5E59-4454-B835-756B700742E4}" type="presParOf" srcId="{808E0522-2742-48D3-8B04-54436F79D205}" destId="{1712144D-CC2B-4B12-A928-7178E30634FA}" srcOrd="1" destOrd="0" presId="urn:microsoft.com/office/officeart/2005/8/layout/chevron2"/>
    <dgm:cxn modelId="{AF56C4F2-754B-4031-AA26-BE3EDF135EA8}" type="presParOf" srcId="{123C795F-6FC0-480F-A85A-D5E6A1ECC72D}" destId="{5999B82A-2404-4675-961F-776F3163A5B4}" srcOrd="1" destOrd="0" presId="urn:microsoft.com/office/officeart/2005/8/layout/chevron2"/>
    <dgm:cxn modelId="{E4B4B786-9DA5-43CB-85B3-0214B26B1C6D}" type="presParOf" srcId="{123C795F-6FC0-480F-A85A-D5E6A1ECC72D}" destId="{14AE44B4-6BF9-4AC9-A802-D2E1C2D296B2}" srcOrd="2" destOrd="0" presId="urn:microsoft.com/office/officeart/2005/8/layout/chevron2"/>
    <dgm:cxn modelId="{0154EC6A-CB99-48F9-8663-22F04F6D98F6}" type="presParOf" srcId="{14AE44B4-6BF9-4AC9-A802-D2E1C2D296B2}" destId="{1E3F5713-882C-470D-8B4F-CA6FB3E89177}" srcOrd="0" destOrd="0" presId="urn:microsoft.com/office/officeart/2005/8/layout/chevron2"/>
    <dgm:cxn modelId="{1A0A3EC5-ECDE-45EA-A8A6-6D880CF840FE}" type="presParOf" srcId="{14AE44B4-6BF9-4AC9-A802-D2E1C2D296B2}" destId="{4F3A2905-3FF6-4430-A017-01C450601772}" srcOrd="1" destOrd="0" presId="urn:microsoft.com/office/officeart/2005/8/layout/chevron2"/>
    <dgm:cxn modelId="{1A460388-4838-44C4-8BCC-4B97472241E4}" type="presParOf" srcId="{123C795F-6FC0-480F-A85A-D5E6A1ECC72D}" destId="{BE4BD28B-4F4A-424D-A2F8-31680C5C8DB7}" srcOrd="3" destOrd="0" presId="urn:microsoft.com/office/officeart/2005/8/layout/chevron2"/>
    <dgm:cxn modelId="{B451A45A-E6EC-4EED-9C18-ABB5A87FF298}" type="presParOf" srcId="{123C795F-6FC0-480F-A85A-D5E6A1ECC72D}" destId="{D26AE57A-D839-4892-8DEF-54F44B4760CF}" srcOrd="4" destOrd="0" presId="urn:microsoft.com/office/officeart/2005/8/layout/chevron2"/>
    <dgm:cxn modelId="{1EBD0C35-090A-46E2-9087-0F0B97B86A08}" type="presParOf" srcId="{D26AE57A-D839-4892-8DEF-54F44B4760CF}" destId="{B8114A93-D9C0-48E3-9DDD-3B8A070986A4}" srcOrd="0" destOrd="0" presId="urn:microsoft.com/office/officeart/2005/8/layout/chevron2"/>
    <dgm:cxn modelId="{1C0D79D3-F150-4AFC-95E3-623CBE10F454}" type="presParOf" srcId="{D26AE57A-D839-4892-8DEF-54F44B4760CF}" destId="{1E1A4CF2-0242-4673-93F6-A5FB05495214}" srcOrd="1" destOrd="0" presId="urn:microsoft.com/office/officeart/2005/8/layout/chevron2"/>
    <dgm:cxn modelId="{026BCDDA-B4BB-45B8-ABD9-04E60C907495}" type="presParOf" srcId="{123C795F-6FC0-480F-A85A-D5E6A1ECC72D}" destId="{4325D484-D87C-405D-86D7-9FBF3F5FA3E0}" srcOrd="5" destOrd="0" presId="urn:microsoft.com/office/officeart/2005/8/layout/chevron2"/>
    <dgm:cxn modelId="{F83A1AA3-95EC-4BA9-BDA0-0922D61E76F5}" type="presParOf" srcId="{123C795F-6FC0-480F-A85A-D5E6A1ECC72D}" destId="{81A294DE-7424-4747-9142-99E0D9473A3D}" srcOrd="6" destOrd="0" presId="urn:microsoft.com/office/officeart/2005/8/layout/chevron2"/>
    <dgm:cxn modelId="{E8F587F4-C865-43BF-AFAD-EF3358A9DAFB}" type="presParOf" srcId="{81A294DE-7424-4747-9142-99E0D9473A3D}" destId="{C3FDC40E-5C35-4AB4-B2E7-A853BAB33BF8}" srcOrd="0" destOrd="0" presId="urn:microsoft.com/office/officeart/2005/8/layout/chevron2"/>
    <dgm:cxn modelId="{2DAFFDC1-5AFA-435B-9D27-7BC4C54404FB}" type="presParOf" srcId="{81A294DE-7424-4747-9142-99E0D9473A3D}" destId="{88429033-9E8D-4718-808F-653CD2C1CE00}" srcOrd="1" destOrd="0" presId="urn:microsoft.com/office/officeart/2005/8/layout/chevron2"/>
    <dgm:cxn modelId="{74CEB55D-426D-4D17-BFE9-C7A749262993}" type="presParOf" srcId="{123C795F-6FC0-480F-A85A-D5E6A1ECC72D}" destId="{9B421DA0-427B-410A-9580-76900E14B2BF}" srcOrd="7" destOrd="0" presId="urn:microsoft.com/office/officeart/2005/8/layout/chevron2"/>
    <dgm:cxn modelId="{F78E3106-2CBA-4666-BCD3-1967BD7EEA07}" type="presParOf" srcId="{123C795F-6FC0-480F-A85A-D5E6A1ECC72D}" destId="{7CB26C8D-D305-4C2A-94AE-4F315D0CD8BE}" srcOrd="8" destOrd="0" presId="urn:microsoft.com/office/officeart/2005/8/layout/chevron2"/>
    <dgm:cxn modelId="{7B0BEB19-3C20-43BD-AE2B-9CD7A67E6CF2}" type="presParOf" srcId="{7CB26C8D-D305-4C2A-94AE-4F315D0CD8BE}" destId="{AF4DA9C0-328F-4048-A212-7AC554C60760}" srcOrd="0" destOrd="0" presId="urn:microsoft.com/office/officeart/2005/8/layout/chevron2"/>
    <dgm:cxn modelId="{19A0F7C0-2E2D-49C3-A8A3-E3CA7E106C4D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BE28C03C-A081-4B08-8E73-C668FB12784D}" type="presOf" srcId="{AB5CE8C7-1ECA-44C4-B593-E73F2F646F0B}" destId="{31448231-65FD-49A4-963F-334E90A3C767}" srcOrd="0" destOrd="0" presId="urn:microsoft.com/office/officeart/2005/8/layout/chevron2"/>
    <dgm:cxn modelId="{0D7BDDF0-6A6A-441A-BEE9-E0D543095C01}" type="presOf" srcId="{4E2D0669-5F1B-4DFE-8764-7D8B0CC77301}" destId="{DE40F9EC-5EAB-4397-867E-84068F62321F}" srcOrd="0" destOrd="0" presId="urn:microsoft.com/office/officeart/2005/8/layout/chevron2"/>
    <dgm:cxn modelId="{F3854CD0-5A33-4BA4-9E32-649612EA4999}" type="presOf" srcId="{007AE311-EF8B-4966-B544-22D3E1522DC2}" destId="{1E1A4CF2-0242-4673-93F6-A5FB05495214}" srcOrd="0" destOrd="1" presId="urn:microsoft.com/office/officeart/2005/8/layout/chevron2"/>
    <dgm:cxn modelId="{E3E22B53-0567-4C2C-A254-D0D498D2F4AD}" type="presOf" srcId="{8B0FE931-A33F-44F1-B8D6-E28DE8C466FF}" destId="{1E1A4CF2-0242-4673-93F6-A5FB05495214}" srcOrd="0" destOrd="2" presId="urn:microsoft.com/office/officeart/2005/8/layout/chevron2"/>
    <dgm:cxn modelId="{8F2FCB67-264F-488A-BEDD-553E91EAF2B3}" type="presOf" srcId="{D98301AF-FEDA-4493-BC67-10775FBA322E}" destId="{311523DA-FDE7-4D9F-B45E-6B3F1AD53FC8}" srcOrd="0" destOrd="0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4D1EB4DF-FA30-4CE9-8505-167EED7035EF}" type="presOf" srcId="{3AC75E1A-E883-456D-87E2-132243FC5618}" destId="{EBA7EE4B-899E-4955-B415-25B2293BFDAB}" srcOrd="0" destOrd="0" presId="urn:microsoft.com/office/officeart/2005/8/layout/chevron2"/>
    <dgm:cxn modelId="{7AEC5869-35E9-4A70-B7FD-EBCDCD4B3C43}" type="presOf" srcId="{F7654A5D-FE2B-47AC-AF6F-DB0ED3DA6ADC}" destId="{B8114A93-D9C0-48E3-9DDD-3B8A070986A4}" srcOrd="0" destOrd="0" presId="urn:microsoft.com/office/officeart/2005/8/layout/chevron2"/>
    <dgm:cxn modelId="{360EDD8E-B88F-4FBC-9A48-5CD0A13EA818}" type="presOf" srcId="{FF1CD12C-35DE-41FE-8D96-0C29AFFCD802}" destId="{1E1A4CF2-0242-4673-93F6-A5FB05495214}" srcOrd="0" destOrd="0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00F06AE6-A814-44DA-8AFC-CAF3F4A58401}" type="presOf" srcId="{D5962B8A-6EB8-4958-B0F9-DECC265360D9}" destId="{88429033-9E8D-4718-808F-653CD2C1CE00}" srcOrd="0" destOrd="0" presId="urn:microsoft.com/office/officeart/2005/8/layout/chevron2"/>
    <dgm:cxn modelId="{6B998361-854E-4FF8-8168-44DA5B3D71CF}" type="presOf" srcId="{55C92C88-26A9-4AD0-A9EC-EE53E52CC766}" destId="{123C795F-6FC0-480F-A85A-D5E6A1ECC72D}" srcOrd="0" destOrd="0" presId="urn:microsoft.com/office/officeart/2005/8/layout/chevron2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8DA0352F-38D1-4E5D-97BE-AE1D061F7CE1}" type="presOf" srcId="{4B763DF1-6B74-497C-92D7-360C6910E0D7}" destId="{1712144D-CC2B-4B12-A928-7178E30634FA}" srcOrd="0" destOrd="2" presId="urn:microsoft.com/office/officeart/2005/8/layout/chevron2"/>
    <dgm:cxn modelId="{0ACD8019-2829-4BB3-8B55-901D80464E7B}" type="presOf" srcId="{0445424C-D773-4C9D-BD12-8405E0F66043}" destId="{31448231-65FD-49A4-963F-334E90A3C767}" srcOrd="0" destOrd="1" presId="urn:microsoft.com/office/officeart/2005/8/layout/chevron2"/>
    <dgm:cxn modelId="{EEE2B6FA-6AE9-415C-895C-36C8AB69904E}" type="presOf" srcId="{41DF7192-F140-4277-BD88-4604448B9CAE}" destId="{1712144D-CC2B-4B12-A928-7178E30634FA}" srcOrd="0" destOrd="1" presId="urn:microsoft.com/office/officeart/2005/8/layout/chevron2"/>
    <dgm:cxn modelId="{EB9B8603-36D2-40CC-8B07-E75DE588DD86}" type="presOf" srcId="{0E761386-F06B-4AF1-B384-D9F8B224C186}" destId="{1712144D-CC2B-4B12-A928-7178E30634FA}" srcOrd="0" destOrd="3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5C8EAD82-72C3-43AF-B9D7-D5ED869871DE}" type="presOf" srcId="{F4E98AA7-C008-4CF0-98DF-8818899F3B13}" destId="{31448231-65FD-49A4-963F-334E90A3C767}" srcOrd="0" destOrd="2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7B03563-2DB5-49E5-A0EE-7FA3AA58FBB8}" type="presOf" srcId="{B28069C8-0E81-4595-9541-1165072337B6}" destId="{1712144D-CC2B-4B12-A928-7178E30634FA}" srcOrd="0" destOrd="0" presId="urn:microsoft.com/office/officeart/2005/8/layout/chevron2"/>
    <dgm:cxn modelId="{504D7F5A-DF6D-499A-ADFD-80C875D011A5}" type="presOf" srcId="{E09BFB0D-6A29-44BB-9A1A-95CA60D54403}" destId="{C3FDC40E-5C35-4AB4-B2E7-A853BAB33BF8}" srcOrd="0" destOrd="0" presId="urn:microsoft.com/office/officeart/2005/8/layout/chevron2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9DF70623-09A4-4E7E-9AAD-FFAAF5C0DAA1}" type="presOf" srcId="{914AF2F5-E4E1-4747-A64A-C7B224BAA1A2}" destId="{AF4DA9C0-328F-4048-A212-7AC554C60760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511F5C3F-5B93-4340-B0A1-393F9B65FF32}" type="presParOf" srcId="{123C795F-6FC0-480F-A85A-D5E6A1ECC72D}" destId="{808E0522-2742-48D3-8B04-54436F79D205}" srcOrd="0" destOrd="0" presId="urn:microsoft.com/office/officeart/2005/8/layout/chevron2"/>
    <dgm:cxn modelId="{C506A538-C0ED-47DB-BE92-FF3AF939256E}" type="presParOf" srcId="{808E0522-2742-48D3-8B04-54436F79D205}" destId="{DE40F9EC-5EAB-4397-867E-84068F62321F}" srcOrd="0" destOrd="0" presId="urn:microsoft.com/office/officeart/2005/8/layout/chevron2"/>
    <dgm:cxn modelId="{2F6345A4-6297-467A-A5C0-384410BCE117}" type="presParOf" srcId="{808E0522-2742-48D3-8B04-54436F79D205}" destId="{1712144D-CC2B-4B12-A928-7178E30634FA}" srcOrd="1" destOrd="0" presId="urn:microsoft.com/office/officeart/2005/8/layout/chevron2"/>
    <dgm:cxn modelId="{F4EB5749-E213-44A8-91EE-0F70E7AD44C8}" type="presParOf" srcId="{123C795F-6FC0-480F-A85A-D5E6A1ECC72D}" destId="{5999B82A-2404-4675-961F-776F3163A5B4}" srcOrd="1" destOrd="0" presId="urn:microsoft.com/office/officeart/2005/8/layout/chevron2"/>
    <dgm:cxn modelId="{45A9E064-B79E-442E-9F47-E9305E920FAD}" type="presParOf" srcId="{123C795F-6FC0-480F-A85A-D5E6A1ECC72D}" destId="{D26AE57A-D839-4892-8DEF-54F44B4760CF}" srcOrd="2" destOrd="0" presId="urn:microsoft.com/office/officeart/2005/8/layout/chevron2"/>
    <dgm:cxn modelId="{96B034D1-A1D4-48D0-95F3-10C85DD731BE}" type="presParOf" srcId="{D26AE57A-D839-4892-8DEF-54F44B4760CF}" destId="{B8114A93-D9C0-48E3-9DDD-3B8A070986A4}" srcOrd="0" destOrd="0" presId="urn:microsoft.com/office/officeart/2005/8/layout/chevron2"/>
    <dgm:cxn modelId="{9D8E8BAF-38EB-4F68-A64F-A45E8BA217E2}" type="presParOf" srcId="{D26AE57A-D839-4892-8DEF-54F44B4760CF}" destId="{1E1A4CF2-0242-4673-93F6-A5FB05495214}" srcOrd="1" destOrd="0" presId="urn:microsoft.com/office/officeart/2005/8/layout/chevron2"/>
    <dgm:cxn modelId="{22A7A4CF-C0F2-44FE-8188-0AE885960263}" type="presParOf" srcId="{123C795F-6FC0-480F-A85A-D5E6A1ECC72D}" destId="{4325D484-D87C-405D-86D7-9FBF3F5FA3E0}" srcOrd="3" destOrd="0" presId="urn:microsoft.com/office/officeart/2005/8/layout/chevron2"/>
    <dgm:cxn modelId="{7E0F4736-49E4-4A1B-8E98-133A46209F2A}" type="presParOf" srcId="{123C795F-6FC0-480F-A85A-D5E6A1ECC72D}" destId="{81A294DE-7424-4747-9142-99E0D9473A3D}" srcOrd="4" destOrd="0" presId="urn:microsoft.com/office/officeart/2005/8/layout/chevron2"/>
    <dgm:cxn modelId="{B85A4174-CDC0-4D6A-B39C-0EAFC6620D55}" type="presParOf" srcId="{81A294DE-7424-4747-9142-99E0D9473A3D}" destId="{C3FDC40E-5C35-4AB4-B2E7-A853BAB33BF8}" srcOrd="0" destOrd="0" presId="urn:microsoft.com/office/officeart/2005/8/layout/chevron2"/>
    <dgm:cxn modelId="{6FD35031-1348-4195-A6C0-A90ABCD32519}" type="presParOf" srcId="{81A294DE-7424-4747-9142-99E0D9473A3D}" destId="{88429033-9E8D-4718-808F-653CD2C1CE00}" srcOrd="1" destOrd="0" presId="urn:microsoft.com/office/officeart/2005/8/layout/chevron2"/>
    <dgm:cxn modelId="{9AD4BAB3-9391-456B-BFCD-BAD1BCD9C190}" type="presParOf" srcId="{123C795F-6FC0-480F-A85A-D5E6A1ECC72D}" destId="{9B421DA0-427B-410A-9580-76900E14B2BF}" srcOrd="5" destOrd="0" presId="urn:microsoft.com/office/officeart/2005/8/layout/chevron2"/>
    <dgm:cxn modelId="{9FE168E4-BAE7-4EAD-80B3-423329161946}" type="presParOf" srcId="{123C795F-6FC0-480F-A85A-D5E6A1ECC72D}" destId="{7CB26C8D-D305-4C2A-94AE-4F315D0CD8BE}" srcOrd="6" destOrd="0" presId="urn:microsoft.com/office/officeart/2005/8/layout/chevron2"/>
    <dgm:cxn modelId="{8F8EEA58-7C96-4CC4-883E-8CB42C62CF5F}" type="presParOf" srcId="{7CB26C8D-D305-4C2A-94AE-4F315D0CD8BE}" destId="{AF4DA9C0-328F-4048-A212-7AC554C60760}" srcOrd="0" destOrd="0" presId="urn:microsoft.com/office/officeart/2005/8/layout/chevron2"/>
    <dgm:cxn modelId="{369AE778-D11B-42D8-8262-EC7F0D8EA988}" type="presParOf" srcId="{7CB26C8D-D305-4C2A-94AE-4F315D0CD8BE}" destId="{31448231-65FD-49A4-963F-334E90A3C767}" srcOrd="1" destOrd="0" presId="urn:microsoft.com/office/officeart/2005/8/layout/chevron2"/>
    <dgm:cxn modelId="{4D01BF8A-976F-4B5A-B59A-179876D22095}" type="presParOf" srcId="{123C795F-6FC0-480F-A85A-D5E6A1ECC72D}" destId="{2FD1E3B1-7219-4215-BFEB-EF6FA0BB850B}" srcOrd="7" destOrd="0" presId="urn:microsoft.com/office/officeart/2005/8/layout/chevron2"/>
    <dgm:cxn modelId="{9E7BF4B5-9C46-4109-ABD9-0D9A868479EE}" type="presParOf" srcId="{123C795F-6FC0-480F-A85A-D5E6A1ECC72D}" destId="{0774FBB6-F0F2-4868-B569-382095BFA819}" srcOrd="8" destOrd="0" presId="urn:microsoft.com/office/officeart/2005/8/layout/chevron2"/>
    <dgm:cxn modelId="{30AD1A7B-0F5E-47C3-BFDE-21979FB752DC}" type="presParOf" srcId="{0774FBB6-F0F2-4868-B569-382095BFA819}" destId="{EBA7EE4B-899E-4955-B415-25B2293BFDAB}" srcOrd="0" destOrd="0" presId="urn:microsoft.com/office/officeart/2005/8/layout/chevron2"/>
    <dgm:cxn modelId="{EB823C0E-4240-44CF-9323-D90B9125BADF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C61D5AF-6F8C-4F74-A7C9-F3C34258B9F2}" type="presOf" srcId="{4E2D0669-5F1B-4DFE-8764-7D8B0CC77301}" destId="{DE40F9EC-5EAB-4397-867E-84068F62321F}" srcOrd="0" destOrd="0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633084D-B901-4D0E-8B26-17BAB8E036E9}" type="presOf" srcId="{55C92C88-26A9-4AD0-A9EC-EE53E52CC766}" destId="{123C795F-6FC0-480F-A85A-D5E6A1ECC72D}" srcOrd="0" destOrd="0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2387766F-1467-465E-84D5-FAF39EF1D498}" type="presOf" srcId="{F7654A5D-FE2B-47AC-AF6F-DB0ED3DA6ADC}" destId="{B8114A93-D9C0-48E3-9DDD-3B8A070986A4}" srcOrd="0" destOrd="0" presId="urn:microsoft.com/office/officeart/2005/8/layout/chevron2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E3F269FD-427E-4BF3-ABA7-C4D8C9CFCE55}" type="presOf" srcId="{8FF58513-8FF2-44F2-B39F-7CC097CB9F34}" destId="{88429033-9E8D-4718-808F-653CD2C1CE00}" srcOrd="0" destOrd="2" presId="urn:microsoft.com/office/officeart/2005/8/layout/chevron2"/>
    <dgm:cxn modelId="{2B1BE91B-E24F-41F6-8B1F-CD7867EFFBB8}" type="presOf" srcId="{780A82A7-D529-474C-9026-0CCF79FABC43}" destId="{1E1A4CF2-0242-4673-93F6-A5FB05495214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A51BD30E-C568-4D8A-BF64-B080CB7097CD}" type="presOf" srcId="{B28069C8-0E81-4595-9541-1165072337B6}" destId="{1712144D-CC2B-4B12-A928-7178E30634FA}" srcOrd="0" destOrd="0" presId="urn:microsoft.com/office/officeart/2005/8/layout/chevron2"/>
    <dgm:cxn modelId="{ECBA422D-5999-44EF-8A45-DA3D1033059F}" type="presOf" srcId="{914AF2F5-E4E1-4747-A64A-C7B224BAA1A2}" destId="{AF4DA9C0-328F-4048-A212-7AC554C60760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F4A72B0B-132A-44D0-B35B-EB7BAEE2801A}" type="presOf" srcId="{8B0FE931-A33F-44F1-B8D6-E28DE8C466FF}" destId="{1E1A4CF2-0242-4673-93F6-A5FB05495214}" srcOrd="0" destOrd="0" presId="urn:microsoft.com/office/officeart/2005/8/layout/chevron2"/>
    <dgm:cxn modelId="{11D8BA07-8822-4C8A-A819-91C217169111}" type="presOf" srcId="{F7C1890C-85ED-44F1-A271-C97954059156}" destId="{88429033-9E8D-4718-808F-653CD2C1CE00}" srcOrd="0" destOrd="1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3214A0CA-639C-4778-BCED-7BB36FDF5EBF}" type="presOf" srcId="{F4E98AA7-C008-4CF0-98DF-8818899F3B13}" destId="{31448231-65FD-49A4-963F-334E90A3C767}" srcOrd="0" destOrd="0" presId="urn:microsoft.com/office/officeart/2005/8/layout/chevron2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E393D337-71A2-4FEF-8528-1411CC074B3B}" type="presOf" srcId="{E09BFB0D-6A29-44BB-9A1A-95CA60D54403}" destId="{C3FDC40E-5C35-4AB4-B2E7-A853BAB33BF8}" srcOrd="0" destOrd="0" presId="urn:microsoft.com/office/officeart/2005/8/layout/chevron2"/>
    <dgm:cxn modelId="{F9D156CE-14DE-4C8D-94A3-BA087930535D}" type="presOf" srcId="{D5962B8A-6EB8-4958-B0F9-DECC265360D9}" destId="{88429033-9E8D-4718-808F-653CD2C1CE00}" srcOrd="0" destOrd="0" presId="urn:microsoft.com/office/officeart/2005/8/layout/chevron2"/>
    <dgm:cxn modelId="{256B288B-1778-4994-A1F8-0C9B1227E975}" type="presParOf" srcId="{123C795F-6FC0-480F-A85A-D5E6A1ECC72D}" destId="{808E0522-2742-48D3-8B04-54436F79D205}" srcOrd="0" destOrd="0" presId="urn:microsoft.com/office/officeart/2005/8/layout/chevron2"/>
    <dgm:cxn modelId="{1541829D-BBF4-41EE-A8E7-F9F3B4D138F7}" type="presParOf" srcId="{808E0522-2742-48D3-8B04-54436F79D205}" destId="{DE40F9EC-5EAB-4397-867E-84068F62321F}" srcOrd="0" destOrd="0" presId="urn:microsoft.com/office/officeart/2005/8/layout/chevron2"/>
    <dgm:cxn modelId="{FC45AE0C-3726-410F-B3C9-8C71060EE1C0}" type="presParOf" srcId="{808E0522-2742-48D3-8B04-54436F79D205}" destId="{1712144D-CC2B-4B12-A928-7178E30634FA}" srcOrd="1" destOrd="0" presId="urn:microsoft.com/office/officeart/2005/8/layout/chevron2"/>
    <dgm:cxn modelId="{5507B270-4274-48EB-BB16-96EEB6067227}" type="presParOf" srcId="{123C795F-6FC0-480F-A85A-D5E6A1ECC72D}" destId="{5999B82A-2404-4675-961F-776F3163A5B4}" srcOrd="1" destOrd="0" presId="urn:microsoft.com/office/officeart/2005/8/layout/chevron2"/>
    <dgm:cxn modelId="{F60E02C8-C954-4EBE-8793-E00BDACE0E78}" type="presParOf" srcId="{123C795F-6FC0-480F-A85A-D5E6A1ECC72D}" destId="{D26AE57A-D839-4892-8DEF-54F44B4760CF}" srcOrd="2" destOrd="0" presId="urn:microsoft.com/office/officeart/2005/8/layout/chevron2"/>
    <dgm:cxn modelId="{E327B0EA-1CD0-4B8F-8D84-447F91876FCC}" type="presParOf" srcId="{D26AE57A-D839-4892-8DEF-54F44B4760CF}" destId="{B8114A93-D9C0-48E3-9DDD-3B8A070986A4}" srcOrd="0" destOrd="0" presId="urn:microsoft.com/office/officeart/2005/8/layout/chevron2"/>
    <dgm:cxn modelId="{1B4B39F4-EF5F-4651-BDF9-709BAAF1E566}" type="presParOf" srcId="{D26AE57A-D839-4892-8DEF-54F44B4760CF}" destId="{1E1A4CF2-0242-4673-93F6-A5FB05495214}" srcOrd="1" destOrd="0" presId="urn:microsoft.com/office/officeart/2005/8/layout/chevron2"/>
    <dgm:cxn modelId="{54143696-07B2-4B97-ADFC-3668D612D0BF}" type="presParOf" srcId="{123C795F-6FC0-480F-A85A-D5E6A1ECC72D}" destId="{4325D484-D87C-405D-86D7-9FBF3F5FA3E0}" srcOrd="3" destOrd="0" presId="urn:microsoft.com/office/officeart/2005/8/layout/chevron2"/>
    <dgm:cxn modelId="{337666F4-53A0-491D-8E6B-B0363C1959BD}" type="presParOf" srcId="{123C795F-6FC0-480F-A85A-D5E6A1ECC72D}" destId="{81A294DE-7424-4747-9142-99E0D9473A3D}" srcOrd="4" destOrd="0" presId="urn:microsoft.com/office/officeart/2005/8/layout/chevron2"/>
    <dgm:cxn modelId="{260E3980-1D03-44DD-9A41-A9E67E282405}" type="presParOf" srcId="{81A294DE-7424-4747-9142-99E0D9473A3D}" destId="{C3FDC40E-5C35-4AB4-B2E7-A853BAB33BF8}" srcOrd="0" destOrd="0" presId="urn:microsoft.com/office/officeart/2005/8/layout/chevron2"/>
    <dgm:cxn modelId="{98E61A05-91A3-4615-8464-6B4F7D25DF7F}" type="presParOf" srcId="{81A294DE-7424-4747-9142-99E0D9473A3D}" destId="{88429033-9E8D-4718-808F-653CD2C1CE00}" srcOrd="1" destOrd="0" presId="urn:microsoft.com/office/officeart/2005/8/layout/chevron2"/>
    <dgm:cxn modelId="{970289AA-1651-47D9-B0CD-49BB4C082BAB}" type="presParOf" srcId="{123C795F-6FC0-480F-A85A-D5E6A1ECC72D}" destId="{9B421DA0-427B-410A-9580-76900E14B2BF}" srcOrd="5" destOrd="0" presId="urn:microsoft.com/office/officeart/2005/8/layout/chevron2"/>
    <dgm:cxn modelId="{69A77D29-8563-49CD-8F40-4DCA2CD8FB00}" type="presParOf" srcId="{123C795F-6FC0-480F-A85A-D5E6A1ECC72D}" destId="{7CB26C8D-D305-4C2A-94AE-4F315D0CD8BE}" srcOrd="6" destOrd="0" presId="urn:microsoft.com/office/officeart/2005/8/layout/chevron2"/>
    <dgm:cxn modelId="{7F127A66-1264-4277-85F4-8A5A869B65F2}" type="presParOf" srcId="{7CB26C8D-D305-4C2A-94AE-4F315D0CD8BE}" destId="{AF4DA9C0-328F-4048-A212-7AC554C60760}" srcOrd="0" destOrd="0" presId="urn:microsoft.com/office/officeart/2005/8/layout/chevron2"/>
    <dgm:cxn modelId="{FA31BE7D-9874-4C5D-ABA7-8AE0F3F49023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33976" y="235722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Street</a:t>
          </a:r>
          <a:endParaRPr lang="en-CA" sz="1300" kern="1200" dirty="0"/>
        </a:p>
      </dsp:txBody>
      <dsp:txXfrm rot="-5400000">
        <a:off x="-4271" y="541994"/>
        <a:ext cx="1071954" cy="459410"/>
      </dsp:txXfrm>
    </dsp:sp>
    <dsp:sp modelId="{1712144D-CC2B-4B12-A928-7178E30634FA}">
      <dsp:nvSpPr>
        <dsp:cNvPr id="0" name=""/>
        <dsp:cNvSpPr/>
      </dsp:nvSpPr>
      <dsp:spPr>
        <a:xfrm rot="5400000">
          <a:off x="2990038" y="-1918609"/>
          <a:ext cx="995386" cy="4857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059141" y="60879"/>
        <a:ext cx="4808591" cy="898204"/>
      </dsp:txXfrm>
    </dsp:sp>
    <dsp:sp modelId="{B8114A93-D9C0-48E3-9DDD-3B8A070986A4}">
      <dsp:nvSpPr>
        <dsp:cNvPr id="0" name=""/>
        <dsp:cNvSpPr/>
      </dsp:nvSpPr>
      <dsp:spPr>
        <a:xfrm rot="5400000">
          <a:off x="-233976" y="1651458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City</a:t>
          </a:r>
          <a:endParaRPr lang="en-CA" sz="1300" kern="1200" dirty="0"/>
        </a:p>
      </dsp:txBody>
      <dsp:txXfrm rot="-5400000">
        <a:off x="-4271" y="1957730"/>
        <a:ext cx="1071954" cy="459410"/>
      </dsp:txXfrm>
    </dsp:sp>
    <dsp:sp modelId="{1E1A4CF2-0242-4673-93F6-A5FB05495214}">
      <dsp:nvSpPr>
        <dsp:cNvPr id="0" name=""/>
        <dsp:cNvSpPr/>
      </dsp:nvSpPr>
      <dsp:spPr>
        <a:xfrm rot="5400000">
          <a:off x="2990038" y="-500601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1470345"/>
        <a:ext cx="4791506" cy="898204"/>
      </dsp:txXfrm>
    </dsp:sp>
    <dsp:sp modelId="{C3FDC40E-5C35-4AB4-B2E7-A853BAB33BF8}">
      <dsp:nvSpPr>
        <dsp:cNvPr id="0" name=""/>
        <dsp:cNvSpPr/>
      </dsp:nvSpPr>
      <dsp:spPr>
        <a:xfrm rot="5400000">
          <a:off x="-233976" y="3067194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Province</a:t>
          </a:r>
          <a:endParaRPr lang="en-CA" sz="1300" kern="1200" dirty="0"/>
        </a:p>
      </dsp:txBody>
      <dsp:txXfrm rot="-5400000">
        <a:off x="-4271" y="3373466"/>
        <a:ext cx="1071954" cy="459410"/>
      </dsp:txXfrm>
    </dsp:sp>
    <dsp:sp modelId="{88429033-9E8D-4718-808F-653CD2C1CE00}">
      <dsp:nvSpPr>
        <dsp:cNvPr id="0" name=""/>
        <dsp:cNvSpPr/>
      </dsp:nvSpPr>
      <dsp:spPr>
        <a:xfrm rot="5400000">
          <a:off x="2990038" y="915134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067683" y="2886081"/>
        <a:ext cx="4791506" cy="898204"/>
      </dsp:txXfrm>
    </dsp:sp>
    <dsp:sp modelId="{AF4DA9C0-328F-4048-A212-7AC554C60760}">
      <dsp:nvSpPr>
        <dsp:cNvPr id="0" name=""/>
        <dsp:cNvSpPr/>
      </dsp:nvSpPr>
      <dsp:spPr>
        <a:xfrm rot="5400000">
          <a:off x="-233976" y="4482929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Postal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4789201"/>
        <a:ext cx="1071954" cy="459410"/>
      </dsp:txXfrm>
    </dsp:sp>
    <dsp:sp modelId="{31448231-65FD-49A4-963F-334E90A3C767}">
      <dsp:nvSpPr>
        <dsp:cNvPr id="0" name=""/>
        <dsp:cNvSpPr/>
      </dsp:nvSpPr>
      <dsp:spPr>
        <a:xfrm rot="5400000">
          <a:off x="2990038" y="2330870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4301817"/>
        <a:ext cx="4791506" cy="898204"/>
      </dsp:txXfrm>
    </dsp:sp>
    <dsp:sp modelId="{EBA7EE4B-899E-4955-B415-25B2293BFDAB}">
      <dsp:nvSpPr>
        <dsp:cNvPr id="0" name=""/>
        <dsp:cNvSpPr/>
      </dsp:nvSpPr>
      <dsp:spPr>
        <a:xfrm rot="5400000">
          <a:off x="-233976" y="5898665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 Address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6204937"/>
        <a:ext cx="1071954" cy="459410"/>
      </dsp:txXfrm>
    </dsp:sp>
    <dsp:sp modelId="{311523DA-FDE7-4D9F-B45E-6B3F1AD53FC8}">
      <dsp:nvSpPr>
        <dsp:cNvPr id="0" name=""/>
        <dsp:cNvSpPr/>
      </dsp:nvSpPr>
      <dsp:spPr>
        <a:xfrm rot="5400000">
          <a:off x="2990038" y="3746605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067683" y="5717552"/>
        <a:ext cx="4791506" cy="89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80907" y="282421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Address</a:t>
          </a:r>
          <a:endParaRPr lang="en-CA" sz="1900" kern="1200" dirty="0"/>
        </a:p>
      </dsp:txBody>
      <dsp:txXfrm rot="-5400000">
        <a:off x="1" y="656964"/>
        <a:ext cx="1310902" cy="561816"/>
      </dsp:txXfrm>
    </dsp:sp>
    <dsp:sp modelId="{1712144D-CC2B-4B12-A928-7178E30634FA}">
      <dsp:nvSpPr>
        <dsp:cNvPr id="0" name=""/>
        <dsp:cNvSpPr/>
      </dsp:nvSpPr>
      <dsp:spPr>
        <a:xfrm rot="5400000">
          <a:off x="2865253" y="-153553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310902" y="78234"/>
        <a:ext cx="4266546" cy="1098422"/>
      </dsp:txXfrm>
    </dsp:sp>
    <dsp:sp modelId="{B8114A93-D9C0-48E3-9DDD-3B8A070986A4}">
      <dsp:nvSpPr>
        <dsp:cNvPr id="0" name=""/>
        <dsp:cNvSpPr/>
      </dsp:nvSpPr>
      <dsp:spPr>
        <a:xfrm rot="5400000">
          <a:off x="-280907" y="2006833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Maps API</a:t>
          </a:r>
          <a:endParaRPr lang="en-CA" sz="1900" kern="1200" dirty="0"/>
        </a:p>
      </dsp:txBody>
      <dsp:txXfrm rot="-5400000">
        <a:off x="1" y="2381376"/>
        <a:ext cx="1310902" cy="561816"/>
      </dsp:txXfrm>
    </dsp:sp>
    <dsp:sp modelId="{1E1A4CF2-0242-4673-93F6-A5FB05495214}">
      <dsp:nvSpPr>
        <dsp:cNvPr id="0" name=""/>
        <dsp:cNvSpPr/>
      </dsp:nvSpPr>
      <dsp:spPr>
        <a:xfrm rot="5400000">
          <a:off x="2865253" y="171575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Placement</a:t>
          </a:r>
          <a:r>
            <a:rPr lang="en-US" sz="1600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geocode_url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1310902" y="1785348"/>
        <a:ext cx="4266546" cy="1098422"/>
      </dsp:txXfrm>
    </dsp:sp>
    <dsp:sp modelId="{C3FDC40E-5C35-4AB4-B2E7-A853BAB33BF8}">
      <dsp:nvSpPr>
        <dsp:cNvPr id="0" name=""/>
        <dsp:cNvSpPr/>
      </dsp:nvSpPr>
      <dsp:spPr>
        <a:xfrm rot="5400000">
          <a:off x="-280907" y="3731245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Geocoded Address</a:t>
          </a:r>
          <a:endParaRPr lang="en-CA" sz="1900" kern="1200" dirty="0"/>
        </a:p>
      </dsp:txBody>
      <dsp:txXfrm rot="-5400000">
        <a:off x="1" y="4105788"/>
        <a:ext cx="1310902" cy="561816"/>
      </dsp:txXfrm>
    </dsp:sp>
    <dsp:sp modelId="{88429033-9E8D-4718-808F-653CD2C1CE00}">
      <dsp:nvSpPr>
        <dsp:cNvPr id="0" name=""/>
        <dsp:cNvSpPr/>
      </dsp:nvSpPr>
      <dsp:spPr>
        <a:xfrm rot="5400000">
          <a:off x="2865253" y="1895987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JSON formatted address: 222 Any Street West, Any City, Any Province, A1A 1A1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Status == “OK”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(Latitude, Longitude)</a:t>
          </a:r>
          <a:endParaRPr lang="en-CA" sz="1600" kern="1200" dirty="0"/>
        </a:p>
      </dsp:txBody>
      <dsp:txXfrm rot="-5400000">
        <a:off x="1310902" y="3509760"/>
        <a:ext cx="4266546" cy="1098422"/>
      </dsp:txXfrm>
    </dsp:sp>
    <dsp:sp modelId="{AF4DA9C0-328F-4048-A212-7AC554C60760}">
      <dsp:nvSpPr>
        <dsp:cNvPr id="0" name=""/>
        <dsp:cNvSpPr/>
      </dsp:nvSpPr>
      <dsp:spPr>
        <a:xfrm rot="5400000">
          <a:off x="-280907" y="5455658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Bind to Dataset</a:t>
          </a:r>
          <a:endParaRPr lang="en-CA" sz="1900" kern="1200" dirty="0"/>
        </a:p>
      </dsp:txBody>
      <dsp:txXfrm rot="-5400000">
        <a:off x="1" y="5830201"/>
        <a:ext cx="1310902" cy="561816"/>
      </dsp:txXfrm>
    </dsp:sp>
    <dsp:sp modelId="{31448231-65FD-49A4-963F-334E90A3C767}">
      <dsp:nvSpPr>
        <dsp:cNvPr id="0" name=""/>
        <dsp:cNvSpPr/>
      </dsp:nvSpPr>
      <dsp:spPr>
        <a:xfrm rot="5400000">
          <a:off x="2865253" y="362039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JSON address, Latitude, Longitude, Status to the WWTD dataset </a:t>
          </a:r>
          <a:endParaRPr lang="en-CA" sz="1600" kern="1200" dirty="0"/>
        </a:p>
      </dsp:txBody>
      <dsp:txXfrm rot="-5400000">
        <a:off x="1310902" y="5234172"/>
        <a:ext cx="4266546" cy="1098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12180" y="215530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UTM</a:t>
          </a:r>
          <a:endParaRPr lang="en-CA" sz="1200" kern="1200" dirty="0"/>
        </a:p>
      </dsp:txBody>
      <dsp:txXfrm rot="-5400000">
        <a:off x="2" y="498438"/>
        <a:ext cx="990177" cy="424362"/>
      </dsp:txXfrm>
    </dsp:sp>
    <dsp:sp modelId="{1712144D-CC2B-4B12-A928-7178E30634FA}">
      <dsp:nvSpPr>
        <dsp:cNvPr id="0" name=""/>
        <dsp:cNvSpPr/>
      </dsp:nvSpPr>
      <dsp:spPr>
        <a:xfrm rot="5400000">
          <a:off x="3224187" y="-2230660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UTM Coordinate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“15 542645 477433 W”</a:t>
          </a:r>
          <a:endParaRPr lang="en-CA" sz="1600" kern="1200" dirty="0"/>
        </a:p>
      </dsp:txBody>
      <dsp:txXfrm rot="-5400000">
        <a:off x="990177" y="48234"/>
        <a:ext cx="5342587" cy="829682"/>
      </dsp:txXfrm>
    </dsp:sp>
    <dsp:sp modelId="{1E3F5713-882C-470D-8B4F-CA6FB3E89177}">
      <dsp:nvSpPr>
        <dsp:cNvPr id="0" name=""/>
        <dsp:cNvSpPr/>
      </dsp:nvSpPr>
      <dsp:spPr>
        <a:xfrm rot="5400000">
          <a:off x="-212180" y="1515636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Separate</a:t>
          </a:r>
          <a:endParaRPr lang="en-CA" sz="1200" kern="1200" dirty="0"/>
        </a:p>
      </dsp:txBody>
      <dsp:txXfrm rot="-5400000">
        <a:off x="2" y="1798544"/>
        <a:ext cx="990177" cy="424362"/>
      </dsp:txXfrm>
    </dsp:sp>
    <dsp:sp modelId="{4F3A2905-3FF6-4430-A017-01C450601772}">
      <dsp:nvSpPr>
        <dsp:cNvPr id="0" name=""/>
        <dsp:cNvSpPr/>
      </dsp:nvSpPr>
      <dsp:spPr>
        <a:xfrm rot="5400000">
          <a:off x="3224187" y="-930554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7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UTM coordinate -&gt; Zone, Easting, Northing, W</a:t>
          </a:r>
          <a:endParaRPr lang="en-CA" sz="1600" kern="1200" dirty="0"/>
        </a:p>
      </dsp:txBody>
      <dsp:txXfrm rot="-5400000">
        <a:off x="990177" y="1348340"/>
        <a:ext cx="5342587" cy="829682"/>
      </dsp:txXfrm>
    </dsp:sp>
    <dsp:sp modelId="{B8114A93-D9C0-48E3-9DDD-3B8A070986A4}">
      <dsp:nvSpPr>
        <dsp:cNvPr id="0" name=""/>
        <dsp:cNvSpPr/>
      </dsp:nvSpPr>
      <dsp:spPr>
        <a:xfrm rot="5400000">
          <a:off x="-212180" y="2815742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Spatial Transformation</a:t>
          </a:r>
          <a:endParaRPr lang="en-CA" sz="1200" kern="1200" dirty="0"/>
        </a:p>
      </dsp:txBody>
      <dsp:txXfrm rot="-5400000">
        <a:off x="2" y="3098650"/>
        <a:ext cx="990177" cy="424362"/>
      </dsp:txXfrm>
    </dsp:sp>
    <dsp:sp modelId="{1E1A4CF2-0242-4673-93F6-A5FB05495214}">
      <dsp:nvSpPr>
        <dsp:cNvPr id="0" name=""/>
        <dsp:cNvSpPr/>
      </dsp:nvSpPr>
      <dsp:spPr>
        <a:xfrm rot="5400000">
          <a:off x="3224187" y="369551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err="1" smtClean="0"/>
            <a:t>rgdal</a:t>
          </a:r>
          <a:r>
            <a:rPr lang="en-US" sz="1600" i="1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SpatialPoints</a:t>
          </a:r>
          <a:r>
            <a:rPr lang="en-US" sz="1600" kern="1200" dirty="0" smtClean="0"/>
            <a:t>()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spTranform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990177" y="2648445"/>
        <a:ext cx="5342587" cy="829682"/>
      </dsp:txXfrm>
    </dsp:sp>
    <dsp:sp modelId="{C3FDC40E-5C35-4AB4-B2E7-A853BAB33BF8}">
      <dsp:nvSpPr>
        <dsp:cNvPr id="0" name=""/>
        <dsp:cNvSpPr/>
      </dsp:nvSpPr>
      <dsp:spPr>
        <a:xfrm rot="5400000">
          <a:off x="-212180" y="4115848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Geocode</a:t>
          </a:r>
          <a:r>
            <a:rPr lang="en-US" sz="700" kern="1200" dirty="0" smtClean="0"/>
            <a:t> </a:t>
          </a:r>
          <a:endParaRPr lang="en-CA" sz="700" kern="1200" dirty="0"/>
        </a:p>
      </dsp:txBody>
      <dsp:txXfrm rot="-5400000">
        <a:off x="2" y="4398756"/>
        <a:ext cx="990177" cy="424362"/>
      </dsp:txXfrm>
    </dsp:sp>
    <dsp:sp modelId="{88429033-9E8D-4718-808F-653CD2C1CE00}">
      <dsp:nvSpPr>
        <dsp:cNvPr id="0" name=""/>
        <dsp:cNvSpPr/>
      </dsp:nvSpPr>
      <dsp:spPr>
        <a:xfrm rot="5400000">
          <a:off x="3224187" y="1669657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geocode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longitude, latitude</a:t>
          </a:r>
          <a:endParaRPr lang="en-CA" sz="1600" kern="1200" dirty="0"/>
        </a:p>
      </dsp:txBody>
      <dsp:txXfrm rot="-5400000">
        <a:off x="990177" y="3948551"/>
        <a:ext cx="5342587" cy="829682"/>
      </dsp:txXfrm>
    </dsp:sp>
    <dsp:sp modelId="{AF4DA9C0-328F-4048-A212-7AC554C60760}">
      <dsp:nvSpPr>
        <dsp:cNvPr id="0" name=""/>
        <dsp:cNvSpPr/>
      </dsp:nvSpPr>
      <dsp:spPr>
        <a:xfrm rot="5400000">
          <a:off x="-212180" y="5415955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Bind to Dataset</a:t>
          </a:r>
          <a:endParaRPr lang="en-CA" sz="1400" kern="1200" dirty="0"/>
        </a:p>
      </dsp:txBody>
      <dsp:txXfrm rot="-5400000">
        <a:off x="2" y="5698863"/>
        <a:ext cx="990177" cy="424362"/>
      </dsp:txXfrm>
    </dsp:sp>
    <dsp:sp modelId="{31448231-65FD-49A4-963F-334E90A3C767}">
      <dsp:nvSpPr>
        <dsp:cNvPr id="0" name=""/>
        <dsp:cNvSpPr/>
      </dsp:nvSpPr>
      <dsp:spPr>
        <a:xfrm rot="5400000">
          <a:off x="3224187" y="2969763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Well’s geocode(latitude, longitude) to WWIS dataset </a:t>
          </a:r>
          <a:endParaRPr lang="en-CA" sz="1600" kern="1200" dirty="0"/>
        </a:p>
      </dsp:txBody>
      <dsp:txXfrm rot="-5400000">
        <a:off x="990177" y="5248657"/>
        <a:ext cx="5342587" cy="829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45802" y="25100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Street</a:t>
          </a:r>
          <a:endParaRPr lang="en-CA" sz="1400" kern="1200" dirty="0"/>
        </a:p>
      </dsp:txBody>
      <dsp:txXfrm rot="-5400000">
        <a:off x="-1711" y="576462"/>
        <a:ext cx="1139089" cy="488181"/>
      </dsp:txXfrm>
    </dsp:sp>
    <dsp:sp modelId="{1712144D-CC2B-4B12-A928-7178E30634FA}">
      <dsp:nvSpPr>
        <dsp:cNvPr id="0" name=""/>
        <dsp:cNvSpPr/>
      </dsp:nvSpPr>
      <dsp:spPr>
        <a:xfrm rot="5400000">
          <a:off x="1578240" y="-430705"/>
          <a:ext cx="1057725" cy="1946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133954" y="65215"/>
        <a:ext cx="1894664" cy="954457"/>
      </dsp:txXfrm>
    </dsp:sp>
    <dsp:sp modelId="{B8114A93-D9C0-48E3-9DDD-3B8A070986A4}">
      <dsp:nvSpPr>
        <dsp:cNvPr id="0" name=""/>
        <dsp:cNvSpPr/>
      </dsp:nvSpPr>
      <dsp:spPr>
        <a:xfrm rot="5400000">
          <a:off x="-245802" y="164231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City</a:t>
          </a:r>
          <a:endParaRPr lang="en-CA" sz="1400" kern="1200" dirty="0"/>
        </a:p>
      </dsp:txBody>
      <dsp:txXfrm rot="-5400000">
        <a:off x="-1711" y="1967772"/>
        <a:ext cx="1139089" cy="488181"/>
      </dsp:txXfrm>
    </dsp:sp>
    <dsp:sp modelId="{1E1A4CF2-0242-4673-93F6-A5FB05495214}">
      <dsp:nvSpPr>
        <dsp:cNvPr id="0" name=""/>
        <dsp:cNvSpPr/>
      </dsp:nvSpPr>
      <dsp:spPr>
        <a:xfrm rot="5400000">
          <a:off x="1578240" y="95736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1449860"/>
        <a:ext cx="1887817" cy="954457"/>
      </dsp:txXfrm>
    </dsp:sp>
    <dsp:sp modelId="{C3FDC40E-5C35-4AB4-B2E7-A853BAB33BF8}">
      <dsp:nvSpPr>
        <dsp:cNvPr id="0" name=""/>
        <dsp:cNvSpPr/>
      </dsp:nvSpPr>
      <dsp:spPr>
        <a:xfrm rot="5400000">
          <a:off x="-245802" y="303362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Province</a:t>
          </a:r>
          <a:endParaRPr lang="en-CA" sz="1400" kern="1200" dirty="0"/>
        </a:p>
      </dsp:txBody>
      <dsp:txXfrm rot="-5400000">
        <a:off x="-1711" y="3359081"/>
        <a:ext cx="1139089" cy="488181"/>
      </dsp:txXfrm>
    </dsp:sp>
    <dsp:sp modelId="{88429033-9E8D-4718-808F-653CD2C1CE00}">
      <dsp:nvSpPr>
        <dsp:cNvPr id="0" name=""/>
        <dsp:cNvSpPr/>
      </dsp:nvSpPr>
      <dsp:spPr>
        <a:xfrm rot="5400000">
          <a:off x="1578240" y="234867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137377" y="2841170"/>
        <a:ext cx="1887817" cy="954457"/>
      </dsp:txXfrm>
    </dsp:sp>
    <dsp:sp modelId="{AF4DA9C0-328F-4048-A212-7AC554C60760}">
      <dsp:nvSpPr>
        <dsp:cNvPr id="0" name=""/>
        <dsp:cNvSpPr/>
      </dsp:nvSpPr>
      <dsp:spPr>
        <a:xfrm rot="5400000">
          <a:off x="-245802" y="442493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Postal Code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4750391"/>
        <a:ext cx="1139089" cy="488181"/>
      </dsp:txXfrm>
    </dsp:sp>
    <dsp:sp modelId="{31448231-65FD-49A4-963F-334E90A3C767}">
      <dsp:nvSpPr>
        <dsp:cNvPr id="0" name=""/>
        <dsp:cNvSpPr/>
      </dsp:nvSpPr>
      <dsp:spPr>
        <a:xfrm rot="5400000">
          <a:off x="1578240" y="373998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4232480"/>
        <a:ext cx="1887817" cy="954457"/>
      </dsp:txXfrm>
    </dsp:sp>
    <dsp:sp modelId="{EBA7EE4B-899E-4955-B415-25B2293BFDAB}">
      <dsp:nvSpPr>
        <dsp:cNvPr id="0" name=""/>
        <dsp:cNvSpPr/>
      </dsp:nvSpPr>
      <dsp:spPr>
        <a:xfrm rot="5400000">
          <a:off x="-245802" y="581624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Address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6141701"/>
        <a:ext cx="1139089" cy="488181"/>
      </dsp:txXfrm>
    </dsp:sp>
    <dsp:sp modelId="{311523DA-FDE7-4D9F-B45E-6B3F1AD53FC8}">
      <dsp:nvSpPr>
        <dsp:cNvPr id="0" name=""/>
        <dsp:cNvSpPr/>
      </dsp:nvSpPr>
      <dsp:spPr>
        <a:xfrm rot="5400000">
          <a:off x="1578240" y="513129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137377" y="5623790"/>
        <a:ext cx="1887817" cy="954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583244" y="592584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Clean Address</a:t>
          </a:r>
          <a:endParaRPr lang="en-CA" sz="2500" kern="1200" dirty="0"/>
        </a:p>
      </dsp:txBody>
      <dsp:txXfrm rot="-5400000">
        <a:off x="0" y="691012"/>
        <a:ext cx="1363344" cy="1166488"/>
      </dsp:txXfrm>
    </dsp:sp>
    <dsp:sp modelId="{1712144D-CC2B-4B12-A928-7178E30634FA}">
      <dsp:nvSpPr>
        <dsp:cNvPr id="0" name=""/>
        <dsp:cNvSpPr/>
      </dsp:nvSpPr>
      <dsp:spPr>
        <a:xfrm rot="5400000">
          <a:off x="1461772" y="-62825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363344" y="125823"/>
        <a:ext cx="1954796" cy="1667720"/>
      </dsp:txXfrm>
    </dsp:sp>
    <dsp:sp modelId="{B8114A93-D9C0-48E3-9DDD-3B8A070986A4}">
      <dsp:nvSpPr>
        <dsp:cNvPr id="0" name=""/>
        <dsp:cNvSpPr/>
      </dsp:nvSpPr>
      <dsp:spPr>
        <a:xfrm rot="5400000">
          <a:off x="-583244" y="2791080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Google Maps API</a:t>
          </a:r>
          <a:endParaRPr lang="en-CA" sz="2500" kern="1200" dirty="0"/>
        </a:p>
      </dsp:txBody>
      <dsp:txXfrm rot="-5400000">
        <a:off x="0" y="2889508"/>
        <a:ext cx="1363344" cy="1166488"/>
      </dsp:txXfrm>
    </dsp:sp>
    <dsp:sp modelId="{1E1A4CF2-0242-4673-93F6-A5FB05495214}">
      <dsp:nvSpPr>
        <dsp:cNvPr id="0" name=""/>
        <dsp:cNvSpPr/>
      </dsp:nvSpPr>
      <dsp:spPr>
        <a:xfrm rot="5400000">
          <a:off x="1461772" y="2109407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Placement</a:t>
          </a:r>
          <a:r>
            <a:rPr lang="en-US" sz="1600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geocode_url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1363344" y="2298055"/>
        <a:ext cx="1954796" cy="1667720"/>
      </dsp:txXfrm>
    </dsp:sp>
    <dsp:sp modelId="{C3FDC40E-5C35-4AB4-B2E7-A853BAB33BF8}">
      <dsp:nvSpPr>
        <dsp:cNvPr id="0" name=""/>
        <dsp:cNvSpPr/>
      </dsp:nvSpPr>
      <dsp:spPr>
        <a:xfrm rot="5400000">
          <a:off x="-583244" y="4989575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Geocoded Address</a:t>
          </a:r>
          <a:endParaRPr lang="en-CA" sz="2500" kern="1200" dirty="0"/>
        </a:p>
      </dsp:txBody>
      <dsp:txXfrm rot="-5400000">
        <a:off x="0" y="5088003"/>
        <a:ext cx="1363344" cy="1166488"/>
      </dsp:txXfrm>
    </dsp:sp>
    <dsp:sp modelId="{88429033-9E8D-4718-808F-653CD2C1CE00}">
      <dsp:nvSpPr>
        <dsp:cNvPr id="0" name=""/>
        <dsp:cNvSpPr/>
      </dsp:nvSpPr>
      <dsp:spPr>
        <a:xfrm rot="5400000">
          <a:off x="1461772" y="4307903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JSON formatted address: 222 Any Street West, Any City, Any Province, A1A 1A1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Status == “OK”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(Latitude, Longitude)</a:t>
          </a:r>
          <a:endParaRPr lang="en-CA" sz="1600" kern="1200" dirty="0"/>
        </a:p>
      </dsp:txBody>
      <dsp:txXfrm rot="-5400000">
        <a:off x="1363344" y="4496551"/>
        <a:ext cx="1954796" cy="1667720"/>
      </dsp:txXfrm>
    </dsp:sp>
    <dsp:sp modelId="{AF4DA9C0-328F-4048-A212-7AC554C60760}">
      <dsp:nvSpPr>
        <dsp:cNvPr id="0" name=""/>
        <dsp:cNvSpPr/>
      </dsp:nvSpPr>
      <dsp:spPr>
        <a:xfrm rot="5400000">
          <a:off x="-583244" y="7188070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Bind to Dataset</a:t>
          </a:r>
          <a:endParaRPr lang="en-CA" sz="2500" kern="1200" dirty="0"/>
        </a:p>
      </dsp:txBody>
      <dsp:txXfrm rot="-5400000">
        <a:off x="0" y="7286498"/>
        <a:ext cx="1363344" cy="1166488"/>
      </dsp:txXfrm>
    </dsp:sp>
    <dsp:sp modelId="{31448231-65FD-49A4-963F-334E90A3C767}">
      <dsp:nvSpPr>
        <dsp:cNvPr id="0" name=""/>
        <dsp:cNvSpPr/>
      </dsp:nvSpPr>
      <dsp:spPr>
        <a:xfrm rot="5400000">
          <a:off x="1461772" y="6506398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JSON address, Latitude, Longitude, Status to the WWTD dataset </a:t>
          </a:r>
          <a:endParaRPr lang="en-CA" sz="1600" kern="1200" dirty="0"/>
        </a:p>
      </dsp:txBody>
      <dsp:txXfrm rot="-5400000">
        <a:off x="1363344" y="6695046"/>
        <a:ext cx="1954796" cy="1667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730E-100B-4CF6-A6D8-E10F96BFAB82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482E-E10C-4AB0-9F7C-97C8B19F19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0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57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3. UTM coordinate conversion to geocode.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9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dirty="0" smtClean="0"/>
              <a:t>Figure 4. Fuzzy Logic Geo-join to match the WWTD geocode to the nearest WWIS well geocode, creating the (next) – nearest neighbour  joined WWTD-WWIS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66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3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0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5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3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9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8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2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B29-A775-4ADA-B797-6C43EA4DEC40}" type="datetimeFigureOut">
              <a:rPr lang="en-CA" smtClean="0"/>
              <a:t>11/01/2021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4794360"/>
              </p:ext>
            </p:extLst>
          </p:nvPr>
        </p:nvGraphicFramePr>
        <p:xfrm>
          <a:off x="0" y="0"/>
          <a:ext cx="5912052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62067" y="3553439"/>
            <a:ext cx="8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Geocode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9" name="TextBox 8"/>
          <p:cNvSpPr txBox="1"/>
          <p:nvPr/>
        </p:nvSpPr>
        <p:spPr>
          <a:xfrm>
            <a:off x="992002" y="294563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0" name="TextBox 9"/>
          <p:cNvSpPr txBox="1"/>
          <p:nvPr/>
        </p:nvSpPr>
        <p:spPr>
          <a:xfrm>
            <a:off x="1308151" y="2737890"/>
            <a:ext cx="11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WWIS Geocode</a:t>
            </a:r>
            <a:endParaRPr lang="en-CA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2002" y="336638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Latitude_2, Longitude_2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2" name="TextBox 11"/>
          <p:cNvSpPr txBox="1"/>
          <p:nvPr/>
        </p:nvSpPr>
        <p:spPr>
          <a:xfrm>
            <a:off x="992002" y="378396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Latitude_3, Longitude_3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3" name="TextBox 12"/>
          <p:cNvSpPr txBox="1"/>
          <p:nvPr/>
        </p:nvSpPr>
        <p:spPr>
          <a:xfrm>
            <a:off x="992002" y="4199471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Latitude_4, Longitude_4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4" name="TextBox 13"/>
          <p:cNvSpPr txBox="1"/>
          <p:nvPr/>
        </p:nvSpPr>
        <p:spPr>
          <a:xfrm>
            <a:off x="990697" y="4621008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Latitude_5, Longitude_5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505616" y="3106065"/>
            <a:ext cx="486386" cy="83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505616" y="3553441"/>
            <a:ext cx="482734" cy="388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505922" y="3944398"/>
            <a:ext cx="486080" cy="46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05616" y="3942308"/>
            <a:ext cx="503412" cy="42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741" y="4006584"/>
            <a:ext cx="494894" cy="81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5"/>
            <a:ext cx="513738" cy="7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5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398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900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669772" y="5763124"/>
            <a:ext cx="4424991" cy="611553"/>
            <a:chOff x="2052536" y="4892550"/>
            <a:chExt cx="5899988" cy="815405"/>
          </a:xfrm>
        </p:grpSpPr>
        <p:sp>
          <p:nvSpPr>
            <p:cNvPr id="142" name="TextBox 141"/>
            <p:cNvSpPr txBox="1"/>
            <p:nvPr/>
          </p:nvSpPr>
          <p:spPr>
            <a:xfrm>
              <a:off x="4238771" y="5129190"/>
              <a:ext cx="1433880" cy="4924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Minimum Distance</a:t>
              </a:r>
              <a:endParaRPr lang="en-CA" sz="585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52536" y="4910813"/>
              <a:ext cx="1756373" cy="797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WWTD Dataset </a:t>
              </a:r>
            </a:p>
            <a:p>
              <a:r>
                <a:rPr lang="en-US" sz="900" dirty="0" err="1"/>
                <a:t>Latitude_X</a:t>
              </a:r>
              <a:r>
                <a:rPr lang="en-US" sz="900" dirty="0"/>
                <a:t>, </a:t>
              </a:r>
              <a:r>
                <a:rPr lang="en-US" sz="900" dirty="0" err="1"/>
                <a:t>Longitude_X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09369" y="4892550"/>
              <a:ext cx="1843155" cy="6124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WWIS Dataset </a:t>
              </a:r>
            </a:p>
            <a:p>
              <a:r>
                <a:rPr lang="en-US" sz="900" dirty="0" err="1"/>
                <a:t>Latitude_Y</a:t>
              </a:r>
              <a:r>
                <a:rPr lang="en-US" sz="900" dirty="0"/>
                <a:t>, </a:t>
              </a:r>
              <a:r>
                <a:rPr lang="en-US" sz="900" dirty="0" err="1"/>
                <a:t>Longitude_Y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165" name="Straight Arrow Connector 164"/>
            <p:cNvCxnSpPr>
              <a:stCxn id="145" idx="3"/>
              <a:endCxn id="142" idx="1"/>
            </p:cNvCxnSpPr>
            <p:nvPr/>
          </p:nvCxnSpPr>
          <p:spPr>
            <a:xfrm>
              <a:off x="3808909" y="5309384"/>
              <a:ext cx="429861" cy="660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3" idx="1"/>
              <a:endCxn id="142" idx="3"/>
            </p:cNvCxnSpPr>
            <p:nvPr/>
          </p:nvCxnSpPr>
          <p:spPr>
            <a:xfrm flipH="1">
              <a:off x="5672651" y="5198789"/>
              <a:ext cx="436719" cy="1766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1086949" y="6630725"/>
            <a:ext cx="3425879" cy="276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9" b="1" dirty="0"/>
              <a:t>Fuzzy Logic Joined WWTD - WWIS Dataset</a:t>
            </a:r>
            <a:r>
              <a:rPr lang="en-US" sz="900" dirty="0"/>
              <a:t>	</a:t>
            </a:r>
            <a:endParaRPr lang="en-CA" sz="900" dirty="0"/>
          </a:p>
        </p:txBody>
      </p:sp>
      <p:sp>
        <p:nvSpPr>
          <p:cNvPr id="249" name="Bent Arrow 248"/>
          <p:cNvSpPr/>
          <p:nvPr/>
        </p:nvSpPr>
        <p:spPr>
          <a:xfrm rot="10800000" flipH="1">
            <a:off x="732986" y="6355601"/>
            <a:ext cx="350185" cy="56668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3" name="Bent Arrow 252"/>
          <p:cNvSpPr/>
          <p:nvPr/>
        </p:nvSpPr>
        <p:spPr>
          <a:xfrm rot="10800000">
            <a:off x="4512833" y="6343507"/>
            <a:ext cx="363550" cy="57877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21577" y="3553439"/>
            <a:ext cx="80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</a:t>
            </a:r>
            <a:r>
              <a:rPr lang="en-US" sz="900" b="1" dirty="0" err="1"/>
              <a:t>Gecode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97" y="2737891"/>
            <a:ext cx="1445861" cy="2203977"/>
            <a:chOff x="2844924" y="983513"/>
            <a:chExt cx="1927817" cy="2938640"/>
          </a:xfrm>
        </p:grpSpPr>
        <p:sp>
          <p:nvSpPr>
            <p:cNvPr id="9" name="TextBox 8"/>
            <p:cNvSpPr txBox="1"/>
            <p:nvPr/>
          </p:nvSpPr>
          <p:spPr>
            <a:xfrm>
              <a:off x="2846664" y="1260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8194" y="983513"/>
              <a:ext cx="15045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WWIS </a:t>
              </a:r>
              <a:r>
                <a:rPr lang="en-US" sz="900" b="1" dirty="0" err="1"/>
                <a:t>Gecode</a:t>
              </a:r>
              <a:endParaRPr lang="en-CA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6664" y="1821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6664" y="2378289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Latitude_3, Longitude_3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6664" y="2932285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Latitude_4, Longitude_4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4924" y="3494343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Latitude_5, Longitude_5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5616" y="3106069"/>
            <a:ext cx="504017" cy="1710551"/>
            <a:chOff x="2198152" y="1474412"/>
            <a:chExt cx="672020" cy="2280739"/>
          </a:xfrm>
        </p:grpSpPr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 flipV="1">
              <a:off x="2198152" y="1474412"/>
              <a:ext cx="648512" cy="1114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2198152" y="2070918"/>
              <a:ext cx="643649" cy="518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2198559" y="2592190"/>
              <a:ext cx="648105" cy="62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</p:cNvCxnSpPr>
            <p:nvPr/>
          </p:nvCxnSpPr>
          <p:spPr>
            <a:xfrm>
              <a:off x="2198152" y="2589400"/>
              <a:ext cx="671209" cy="561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10313" y="2675098"/>
              <a:ext cx="659859" cy="1080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8"/>
            <a:ext cx="513738" cy="70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8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401"/>
            <a:ext cx="502189" cy="47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897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9772" y="5763121"/>
            <a:ext cx="4424991" cy="1159160"/>
            <a:chOff x="2417025" y="5017155"/>
            <a:chExt cx="5899988" cy="1545544"/>
          </a:xfrm>
        </p:grpSpPr>
        <p:grpSp>
          <p:nvGrpSpPr>
            <p:cNvPr id="238" name="Group 237"/>
            <p:cNvGrpSpPr/>
            <p:nvPr/>
          </p:nvGrpSpPr>
          <p:grpSpPr>
            <a:xfrm>
              <a:off x="2417025" y="5017155"/>
              <a:ext cx="5899988" cy="815403"/>
              <a:chOff x="2052536" y="4892550"/>
              <a:chExt cx="5899988" cy="815403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4238771" y="5129189"/>
                <a:ext cx="1433880" cy="4924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/>
                  <a:t>Minimum Distance</a:t>
                </a:r>
                <a:endParaRPr lang="en-CA" sz="585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052536" y="4910813"/>
                <a:ext cx="1756373" cy="797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WWTD Dataset </a:t>
                </a:r>
              </a:p>
              <a:p>
                <a:r>
                  <a:rPr lang="en-US" sz="900" dirty="0" err="1"/>
                  <a:t>Latitude_X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Longitude_X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109369" y="4892550"/>
                <a:ext cx="1843155" cy="6124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WWIS Dataset </a:t>
                </a:r>
              </a:p>
              <a:p>
                <a:r>
                  <a:rPr lang="en-US" sz="900" dirty="0" err="1"/>
                  <a:t>Latitude_Y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Longitude_Y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cxnSp>
            <p:nvCxnSpPr>
              <p:cNvPr id="165" name="Straight Arrow Connector 164"/>
              <p:cNvCxnSpPr>
                <a:stCxn id="145" idx="3"/>
                <a:endCxn id="142" idx="1"/>
              </p:cNvCxnSpPr>
              <p:nvPr/>
            </p:nvCxnSpPr>
            <p:spPr>
              <a:xfrm>
                <a:off x="3808909" y="5309383"/>
                <a:ext cx="429861" cy="660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63" idx="1"/>
                <a:endCxn id="142" idx="3"/>
              </p:cNvCxnSpPr>
              <p:nvPr/>
            </p:nvCxnSpPr>
            <p:spPr>
              <a:xfrm flipH="1">
                <a:off x="5672651" y="5198788"/>
                <a:ext cx="436719" cy="1766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2973264" y="6173960"/>
              <a:ext cx="4567839" cy="3691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 - 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sp>
          <p:nvSpPr>
            <p:cNvPr id="249" name="Bent Arrow 248"/>
            <p:cNvSpPr/>
            <p:nvPr/>
          </p:nvSpPr>
          <p:spPr>
            <a:xfrm rot="10800000" flipH="1">
              <a:off x="2501300" y="5807123"/>
              <a:ext cx="466913" cy="75557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  <p:sp>
          <p:nvSpPr>
            <p:cNvPr id="253" name="Bent Arrow 252"/>
            <p:cNvSpPr/>
            <p:nvPr/>
          </p:nvSpPr>
          <p:spPr>
            <a:xfrm rot="10800000">
              <a:off x="7541100" y="5791003"/>
              <a:ext cx="484731" cy="77169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17255281"/>
              </p:ext>
            </p:extLst>
          </p:nvPr>
        </p:nvGraphicFramePr>
        <p:xfrm>
          <a:off x="0" y="1"/>
          <a:ext cx="5636871" cy="704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6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1023818"/>
              </p:ext>
            </p:extLst>
          </p:nvPr>
        </p:nvGraphicFramePr>
        <p:xfrm>
          <a:off x="0" y="0"/>
          <a:ext cx="6377649" cy="662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65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041722" y="3062735"/>
            <a:ext cx="7899723" cy="2388941"/>
            <a:chOff x="-949062" y="781276"/>
            <a:chExt cx="13141062" cy="2626449"/>
          </a:xfrm>
        </p:grpSpPr>
        <p:sp>
          <p:nvSpPr>
            <p:cNvPr id="2" name="Rectangle 1"/>
            <p:cNvSpPr/>
            <p:nvPr/>
          </p:nvSpPr>
          <p:spPr>
            <a:xfrm>
              <a:off x="-949062" y="781276"/>
              <a:ext cx="13141062" cy="2626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3" name="Double Bracket 2"/>
            <p:cNvSpPr/>
            <p:nvPr/>
          </p:nvSpPr>
          <p:spPr>
            <a:xfrm>
              <a:off x="116907" y="1760486"/>
              <a:ext cx="2070805" cy="1044311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35275" y="1730469"/>
              <a:ext cx="1740830" cy="1055880"/>
              <a:chOff x="-834583" y="1187716"/>
              <a:chExt cx="4130934" cy="3286979"/>
            </a:xfrm>
          </p:grpSpPr>
          <p:sp>
            <p:nvSpPr>
              <p:cNvPr id="25" name="Double Bracket 24"/>
              <p:cNvSpPr/>
              <p:nvPr/>
            </p:nvSpPr>
            <p:spPr>
              <a:xfrm>
                <a:off x="-534531" y="1187716"/>
                <a:ext cx="3535682" cy="3286979"/>
              </a:xfrm>
              <a:prstGeom prst="bracketPair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834583" y="1197987"/>
                <a:ext cx="4130934" cy="236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)</a:t>
                </a:r>
                <a:endParaRPr lang="en-CA" sz="1052" dirty="0"/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+ 1)</a:t>
                </a:r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+ 2)</a:t>
                </a:r>
              </a:p>
              <a:p>
                <a:pPr algn="ctr"/>
                <a:r>
                  <a:rPr lang="en-US" sz="1052" dirty="0"/>
                  <a:t>   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</a:t>
                </a:r>
                <a:r>
                  <a:rPr lang="en-US" sz="1052" i="1" dirty="0"/>
                  <a:t> </a:t>
                </a:r>
                <a:r>
                  <a:rPr lang="en-US" sz="1052" i="1" dirty="0" err="1"/>
                  <a:t>i</a:t>
                </a:r>
                <a:r>
                  <a:rPr lang="en-US" sz="1052" dirty="0"/>
                  <a:t>  )…</a:t>
                </a:r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190833" y="1692216"/>
              <a:ext cx="2706854" cy="992652"/>
              <a:chOff x="-112260" y="1063060"/>
              <a:chExt cx="3535681" cy="3319851"/>
            </a:xfrm>
          </p:grpSpPr>
          <p:sp>
            <p:nvSpPr>
              <p:cNvPr id="40" name="Double Bracket 39"/>
              <p:cNvSpPr/>
              <p:nvPr/>
            </p:nvSpPr>
            <p:spPr>
              <a:xfrm>
                <a:off x="-112260" y="1063060"/>
                <a:ext cx="3535681" cy="3319851"/>
              </a:xfrm>
              <a:prstGeom prst="bracketPair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8871" y="1419581"/>
                <a:ext cx="3093429" cy="100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032" y="1878958"/>
                <a:ext cx="2593546" cy="1020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2" b="1" dirty="0"/>
                  <a:t>Source Address : Well</a:t>
                </a:r>
                <a:endParaRPr lang="en-US" sz="749" dirty="0"/>
              </a:p>
              <a:p>
                <a:endParaRPr lang="en-CA" sz="749" dirty="0"/>
              </a:p>
            </p:txBody>
          </p:sp>
        </p:grpSp>
        <p:sp>
          <p:nvSpPr>
            <p:cNvPr id="43" name="Flowchart: Merge 42"/>
            <p:cNvSpPr/>
            <p:nvPr/>
          </p:nvSpPr>
          <p:spPr>
            <a:xfrm rot="16200000">
              <a:off x="7974416" y="1829835"/>
              <a:ext cx="503491" cy="556344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6618" y="1890789"/>
              <a:ext cx="1783352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99" dirty="0">
                  <a:solidFill>
                    <a:prstClr val="black"/>
                  </a:solidFill>
                </a:rPr>
                <a:t>(</a:t>
              </a:r>
              <a:r>
                <a:rPr lang="en-US" sz="1199" dirty="0" err="1">
                  <a:solidFill>
                    <a:prstClr val="black"/>
                  </a:solidFill>
                </a:rPr>
                <a:t>Latitude_n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, </a:t>
              </a:r>
              <a:r>
                <a:rPr lang="en-US" sz="1199" dirty="0" err="1">
                  <a:solidFill>
                    <a:prstClr val="black"/>
                  </a:solidFill>
                </a:rPr>
                <a:t>Longitude_n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0" name="Double Bracket 59"/>
            <p:cNvSpPr/>
            <p:nvPr/>
          </p:nvSpPr>
          <p:spPr>
            <a:xfrm>
              <a:off x="2289730" y="1746720"/>
              <a:ext cx="2856153" cy="1041048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65775" y="1725088"/>
              <a:ext cx="3172703" cy="61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)</a:t>
              </a:r>
              <a:endParaRPr lang="en-CA" sz="1052" dirty="0">
                <a:solidFill>
                  <a:prstClr val="black"/>
                </a:solidFill>
              </a:endParaRP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+ 1,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+ 1)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+ 2,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+ 2)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 …,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8850" y="1415160"/>
              <a:ext cx="11599218" cy="20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2" b="1" dirty="0"/>
                <a:t>WWTD Geocodes                                  WWIS Geocodes                             </a:t>
              </a:r>
              <a:r>
                <a:rPr lang="en-US" sz="1052" b="1" dirty="0" err="1"/>
                <a:t>Haversine</a:t>
              </a:r>
              <a:r>
                <a:rPr lang="en-US" sz="1052" b="1" dirty="0"/>
                <a:t> Distances     Nearest </a:t>
              </a:r>
              <a:r>
                <a:rPr lang="en-US" sz="1052" b="1" dirty="0" err="1"/>
                <a:t>Neighbour</a:t>
              </a:r>
              <a:r>
                <a:rPr lang="en-US" sz="1052" b="1" dirty="0"/>
                <a:t> Subset   Fuzzy Logic Joined WWTD-WWIS</a:t>
              </a:r>
              <a:endParaRPr lang="en-CA" sz="1052" b="1" dirty="0"/>
            </a:p>
          </p:txBody>
        </p:sp>
        <p:sp>
          <p:nvSpPr>
            <p:cNvPr id="4" name="Arc 3"/>
            <p:cNvSpPr/>
            <p:nvPr/>
          </p:nvSpPr>
          <p:spPr>
            <a:xfrm rot="4825082">
              <a:off x="7546138" y="2255171"/>
              <a:ext cx="669956" cy="88094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7853353" y="3020185"/>
              <a:ext cx="55527" cy="3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83641" y="2881300"/>
              <a:ext cx="2231019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Recycle unmatched records (2X)</a:t>
              </a:r>
              <a:r>
                <a:rPr lang="en-US" sz="602" b="1" dirty="0"/>
                <a:t>	 </a:t>
              </a:r>
              <a:endParaRPr lang="en-CA" sz="602" b="1" dirty="0"/>
            </a:p>
          </p:txBody>
        </p:sp>
        <p:sp>
          <p:nvSpPr>
            <p:cNvPr id="11" name="Arc 10"/>
            <p:cNvSpPr/>
            <p:nvPr/>
          </p:nvSpPr>
          <p:spPr>
            <a:xfrm rot="11103034">
              <a:off x="3771695" y="1998955"/>
              <a:ext cx="1374278" cy="1041814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Arc 45"/>
            <p:cNvSpPr/>
            <p:nvPr/>
          </p:nvSpPr>
          <p:spPr>
            <a:xfrm rot="11103034">
              <a:off x="1742458" y="2210007"/>
              <a:ext cx="927820" cy="828743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784237" y="2696411"/>
              <a:ext cx="135785" cy="1264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1707703" y="2703997"/>
              <a:ext cx="110389" cy="13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10084" y="3032688"/>
              <a:ext cx="3483743" cy="18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wn Arrow 56"/>
            <p:cNvSpPr/>
            <p:nvPr/>
          </p:nvSpPr>
          <p:spPr>
            <a:xfrm rot="16200000">
              <a:off x="5228937" y="1984084"/>
              <a:ext cx="258659" cy="2854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6" name="Right Brace 15"/>
            <p:cNvSpPr/>
            <p:nvPr/>
          </p:nvSpPr>
          <p:spPr>
            <a:xfrm rot="16200000">
              <a:off x="3519221" y="-1972875"/>
              <a:ext cx="377417" cy="6878092"/>
            </a:xfrm>
            <a:prstGeom prst="rightBrace">
              <a:avLst>
                <a:gd name="adj1" fmla="val 8333"/>
                <a:gd name="adj2" fmla="val 4764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4188" y="829364"/>
              <a:ext cx="2274700" cy="15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5" b="1" dirty="0"/>
                <a:t>Fuzzy Logic Geo-Join</a:t>
              </a:r>
              <a:endParaRPr lang="en-CA" sz="58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67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9731" y="603777"/>
            <a:ext cx="6758269" cy="6594420"/>
            <a:chOff x="1679675" y="204925"/>
            <a:chExt cx="9011023" cy="6141065"/>
          </a:xfrm>
        </p:grpSpPr>
        <p:grpSp>
          <p:nvGrpSpPr>
            <p:cNvPr id="7" name="Group 6"/>
            <p:cNvGrpSpPr/>
            <p:nvPr/>
          </p:nvGrpSpPr>
          <p:grpSpPr>
            <a:xfrm>
              <a:off x="1679675" y="204925"/>
              <a:ext cx="9011023" cy="6141065"/>
              <a:chOff x="1631037" y="166013"/>
              <a:chExt cx="9011023" cy="614106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1037" y="166013"/>
                <a:ext cx="9011023" cy="5133360"/>
                <a:chOff x="1621394" y="-89485"/>
                <a:chExt cx="9004696" cy="698067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621394" y="-89485"/>
                  <a:ext cx="7694879" cy="321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2" b="1" dirty="0"/>
                    <a:t>	 WWIS		                     </a:t>
                  </a:r>
                  <a:r>
                    <a:rPr lang="en-US" sz="900" dirty="0"/>
                    <a:t>“Raw” (Unprocessed) Datasets </a:t>
                  </a:r>
                  <a:r>
                    <a:rPr lang="en-US" sz="749" dirty="0"/>
                    <a:t>    </a:t>
                  </a:r>
                  <a:r>
                    <a:rPr lang="en-US" sz="900" dirty="0"/>
                    <a:t>	          </a:t>
                  </a:r>
                  <a:r>
                    <a:rPr lang="en-US" sz="1052" b="1" dirty="0"/>
                    <a:t>WWTD</a:t>
                  </a:r>
                  <a:endParaRPr lang="en-CA" sz="1052" b="1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063161" y="284287"/>
                  <a:ext cx="8562929" cy="6606904"/>
                  <a:chOff x="2063161" y="284287"/>
                  <a:chExt cx="8562929" cy="6606904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063161" y="284287"/>
                    <a:ext cx="8562929" cy="5225756"/>
                    <a:chOff x="1726498" y="1232704"/>
                    <a:chExt cx="8562929" cy="5225756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804600" y="1232704"/>
                      <a:ext cx="2215976" cy="99389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~ 740,000 records (2017)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Well ID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Source Construction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Local Hydrogeology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UTM Coordinates (Source)	</a:t>
                      </a:r>
                      <a:endParaRPr lang="en-CA" sz="900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7473724" y="1308178"/>
                      <a:ext cx="2215976" cy="99389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Years (2010-2017)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CA" sz="900" dirty="0"/>
                        <a:t>1,412,500 records</a:t>
                      </a:r>
                      <a:endParaRPr lang="en-US" sz="900" dirty="0"/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i="1" dirty="0"/>
                        <a:t>E. coli</a:t>
                      </a:r>
                      <a:r>
                        <a:rPr lang="en-US" sz="900" dirty="0"/>
                        <a:t> and Total Coliforms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Source Address</a:t>
                      </a:r>
                    </a:p>
                    <a:p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804600" y="2786074"/>
                      <a:ext cx="8012658" cy="406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/>
                        <a:t>UTM Source Separation		   	                                                              Source Address Cleaning</a:t>
                      </a:r>
                      <a:r>
                        <a:rPr lang="en-US" sz="585" dirty="0"/>
                        <a:t>	</a:t>
                      </a:r>
                      <a:endParaRPr lang="en-CA" sz="585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04600" y="3436326"/>
                      <a:ext cx="2091900" cy="292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/>
                        <a:t>UTM Coordinate Conversion</a:t>
                      </a:r>
                      <a:endParaRPr lang="en-CA" sz="900" dirty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726498" y="4149074"/>
                      <a:ext cx="2096135" cy="30795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WWIS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410468" y="3142042"/>
                      <a:ext cx="832020" cy="262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749" i="1" dirty="0" err="1"/>
                        <a:t>stringr</a:t>
                      </a:r>
                      <a:endParaRPr lang="en-CA" sz="749" i="1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410468" y="3786552"/>
                      <a:ext cx="832020" cy="262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749" i="1" dirty="0" err="1"/>
                        <a:t>rgdal</a:t>
                      </a:r>
                      <a:endParaRPr lang="en-CA" sz="749" i="1" dirty="0"/>
                    </a:p>
                  </p:txBody>
                </p:sp>
                <p:sp>
                  <p:nvSpPr>
                    <p:cNvPr id="20" name="Down Arrow 19"/>
                    <p:cNvSpPr/>
                    <p:nvPr/>
                  </p:nvSpPr>
                  <p:spPr>
                    <a:xfrm>
                      <a:off x="2586681" y="3128777"/>
                      <a:ext cx="123568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1" name="Down Arrow 20"/>
                    <p:cNvSpPr/>
                    <p:nvPr/>
                  </p:nvSpPr>
                  <p:spPr>
                    <a:xfrm>
                      <a:off x="2586681" y="3735975"/>
                      <a:ext cx="123568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2" name="Down Arrow 21"/>
                    <p:cNvSpPr/>
                    <p:nvPr/>
                  </p:nvSpPr>
                  <p:spPr>
                    <a:xfrm>
                      <a:off x="8534399" y="3079417"/>
                      <a:ext cx="123568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4" name="Down Arrow 23"/>
                    <p:cNvSpPr/>
                    <p:nvPr/>
                  </p:nvSpPr>
                  <p:spPr>
                    <a:xfrm>
                      <a:off x="8557077" y="3752817"/>
                      <a:ext cx="123568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657650" y="3456639"/>
                      <a:ext cx="3035525" cy="292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/>
                        <a:t>Clean Address Geocoding (Google Maps API) </a:t>
                      </a:r>
                      <a:endParaRPr lang="en-CA" sz="900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380983" y="3150272"/>
                      <a:ext cx="1169771" cy="4089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749" i="1" dirty="0" err="1"/>
                        <a:t>tidyverse</a:t>
                      </a:r>
                      <a:r>
                        <a:rPr lang="en-US" sz="749" i="1" dirty="0"/>
                        <a:t>, </a:t>
                      </a:r>
                      <a:r>
                        <a:rPr lang="en-US" sz="749" i="1" dirty="0" err="1"/>
                        <a:t>stringr</a:t>
                      </a:r>
                      <a:endParaRPr lang="en-CA" sz="749" i="1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7395830" y="3769188"/>
                      <a:ext cx="1169771" cy="262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i="1" dirty="0"/>
                        <a:t>*placement</a:t>
                      </a:r>
                      <a:endParaRPr lang="en-CA" sz="749" i="1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873874" y="2492457"/>
                      <a:ext cx="1907974" cy="406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             </a:t>
                      </a:r>
                      <a:r>
                        <a:rPr lang="en-US" sz="900" dirty="0"/>
                        <a:t>Data Processing</a:t>
                      </a:r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477200" y="4154044"/>
                      <a:ext cx="2215976" cy="29232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WWTD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V="1">
                      <a:off x="1726498" y="4566639"/>
                      <a:ext cx="8061599" cy="22315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360935" y="4618727"/>
                      <a:ext cx="1296717" cy="3769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Data Merging</a:t>
                      </a:r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410468" y="4876454"/>
                      <a:ext cx="4529615" cy="292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 err="1"/>
                        <a:t>Haversine</a:t>
                      </a:r>
                      <a:r>
                        <a:rPr lang="en-US" sz="900" dirty="0"/>
                        <a:t> distance calculation between WWTD and WWIS geocodes</a:t>
                      </a:r>
                      <a:endParaRPr lang="en-CA" sz="900" dirty="0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760404" y="5454159"/>
                      <a:ext cx="4344945" cy="292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/>
                        <a:t>Filter distances &lt; = 1 km	</a:t>
                      </a:r>
                      <a:endParaRPr lang="en-CA" sz="900" dirty="0"/>
                    </a:p>
                  </p:txBody>
                </p:sp>
                <p:sp>
                  <p:nvSpPr>
                    <p:cNvPr id="38" name="Down Arrow 37"/>
                    <p:cNvSpPr/>
                    <p:nvPr/>
                  </p:nvSpPr>
                  <p:spPr>
                    <a:xfrm>
                      <a:off x="5658931" y="5161148"/>
                      <a:ext cx="123568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332028" y="5990747"/>
                      <a:ext cx="6411782" cy="4677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/>
                        <a:t>        WWTD and WWIS Records matched to shortest calculated distance via Fuzzy Logic and merged	</a:t>
                      </a:r>
                      <a:endParaRPr lang="en-CA" sz="900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979610" y="4811071"/>
                      <a:ext cx="1309817" cy="8469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749" i="1" dirty="0" err="1"/>
                        <a:t>plyr</a:t>
                      </a:r>
                      <a:r>
                        <a:rPr lang="en-US" sz="749" i="1" dirty="0"/>
                        <a:t>,</a:t>
                      </a:r>
                    </a:p>
                    <a:p>
                      <a:r>
                        <a:rPr lang="en-US" sz="749" i="1" dirty="0"/>
                        <a:t>  </a:t>
                      </a:r>
                      <a:r>
                        <a:rPr lang="en-US" sz="749" i="1" dirty="0" err="1"/>
                        <a:t>tidyverse</a:t>
                      </a:r>
                      <a:r>
                        <a:rPr lang="en-US" sz="749" i="1" dirty="0"/>
                        <a:t>,</a:t>
                      </a:r>
                    </a:p>
                    <a:p>
                      <a:r>
                        <a:rPr lang="en-US" sz="749" i="1" dirty="0"/>
                        <a:t>  </a:t>
                      </a:r>
                      <a:r>
                        <a:rPr lang="en-US" sz="749" i="1" dirty="0" err="1"/>
                        <a:t>doParallel</a:t>
                      </a:r>
                      <a:r>
                        <a:rPr lang="en-US" sz="749" i="1" dirty="0"/>
                        <a:t>,</a:t>
                      </a:r>
                    </a:p>
                    <a:p>
                      <a:r>
                        <a:rPr lang="en-US" sz="749" i="1" dirty="0"/>
                        <a:t>  </a:t>
                      </a:r>
                      <a:r>
                        <a:rPr lang="en-US" sz="749" i="1" dirty="0" err="1"/>
                        <a:t>foreach</a:t>
                      </a:r>
                      <a:r>
                        <a:rPr lang="en-US" sz="749" i="1" dirty="0"/>
                        <a:t>,</a:t>
                      </a:r>
                    </a:p>
                    <a:p>
                      <a:r>
                        <a:rPr lang="en-US" sz="749" i="1" dirty="0"/>
                        <a:t>  </a:t>
                      </a:r>
                      <a:r>
                        <a:rPr lang="en-US" sz="749" i="1" dirty="0" err="1"/>
                        <a:t>fuzzyjoin</a:t>
                      </a:r>
                      <a:endParaRPr lang="en-CA" sz="749" i="1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1751729" y="2497806"/>
                      <a:ext cx="7937972" cy="30222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42946" y="5721908"/>
                    <a:ext cx="2908594" cy="116928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900" dirty="0"/>
                      <a:t>Years: 2010 - 2017 inclusive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900" dirty="0"/>
                      <a:t>1,074,400 records	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900" i="1" dirty="0"/>
                      <a:t>E. coli </a:t>
                    </a:r>
                    <a:r>
                      <a:rPr lang="en-US" sz="900" dirty="0"/>
                      <a:t>and Total Coliforms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900" dirty="0"/>
                      <a:t>Well Construction; Hydrogeology Setting</a:t>
                    </a:r>
                  </a:p>
                  <a:p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656916" y="5315550"/>
                    <a:ext cx="2900440" cy="52601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99" b="1" dirty="0"/>
                      <a:t>Merged WWTD-WWIS Dataset</a:t>
                    </a:r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994630" y="3670312"/>
                    <a:ext cx="12472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7559389" y="6308333"/>
                    <a:ext cx="145451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985128" y="3670312"/>
                    <a:ext cx="0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2985128" y="6298058"/>
                    <a:ext cx="1687903" cy="102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/>
              <p:cNvSpPr txBox="1"/>
              <p:nvPr/>
            </p:nvSpPr>
            <p:spPr>
              <a:xfrm>
                <a:off x="4498928" y="5475280"/>
                <a:ext cx="3314362" cy="257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99" b="1" dirty="0"/>
                  <a:t>Fuzzy Logic Join Analysis</a:t>
                </a:r>
                <a:endParaRPr lang="en-CA" sz="1199" b="1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 flipV="1">
                <a:off x="2245495" y="5475280"/>
                <a:ext cx="7924065" cy="9504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4648694" y="5705181"/>
                <a:ext cx="2899042" cy="6018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900" dirty="0"/>
                  <a:t>Mean Distance + 1SD/+ 2SD/+ 3SD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900" dirty="0"/>
                  <a:t>Quartiles 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900" dirty="0" err="1"/>
                  <a:t>Deciles</a:t>
                </a:r>
                <a:endParaRPr lang="en-US" sz="900" dirty="0"/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900" dirty="0" err="1"/>
                  <a:t>Group_by</a:t>
                </a:r>
                <a:r>
                  <a:rPr lang="en-US" sz="900" dirty="0"/>
                  <a:t>(WELL)/</a:t>
                </a:r>
                <a:r>
                  <a:rPr lang="en-US" sz="900" dirty="0" err="1"/>
                  <a:t>Group_by</a:t>
                </a:r>
                <a:r>
                  <a:rPr lang="en-US" sz="900" dirty="0"/>
                  <a:t>(distance)</a:t>
                </a:r>
                <a:endParaRPr lang="en-CA" sz="9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905664" y="5811193"/>
              <a:ext cx="1339080" cy="30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9" dirty="0"/>
                <a:t>*</a:t>
              </a:r>
              <a:r>
                <a:rPr lang="en-US" sz="749" i="1" dirty="0" err="1"/>
                <a:t>fitdistrplus</a:t>
              </a:r>
              <a:r>
                <a:rPr lang="en-US" sz="749" i="1" dirty="0"/>
                <a:t>,</a:t>
              </a:r>
            </a:p>
            <a:p>
              <a:r>
                <a:rPr lang="en-US" sz="749" i="1" dirty="0"/>
                <a:t>  </a:t>
              </a:r>
              <a:r>
                <a:rPr lang="en-US" sz="749" i="1" dirty="0" err="1"/>
                <a:t>dplyr</a:t>
              </a:r>
              <a:endParaRPr lang="en-CA" sz="749" i="1" dirty="0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3390549" y="4424665"/>
            <a:ext cx="92741" cy="294670"/>
          </a:xfrm>
          <a:prstGeom prst="down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</p:spTree>
    <p:extLst>
      <p:ext uri="{BB962C8B-B14F-4D97-AF65-F5344CB8AC3E}">
        <p14:creationId xmlns:p14="http://schemas.microsoft.com/office/powerpoint/2010/main" val="1594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-1047083" y="4397983"/>
            <a:ext cx="4979003" cy="18265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2" name="Rounded Rectangle 1"/>
          <p:cNvSpPr/>
          <p:nvPr/>
        </p:nvSpPr>
        <p:spPr>
          <a:xfrm>
            <a:off x="-1054727" y="2482350"/>
            <a:ext cx="4979003" cy="1826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grpSp>
        <p:nvGrpSpPr>
          <p:cNvPr id="25" name="Group 24"/>
          <p:cNvGrpSpPr/>
          <p:nvPr/>
        </p:nvGrpSpPr>
        <p:grpSpPr>
          <a:xfrm>
            <a:off x="-776421" y="2645641"/>
            <a:ext cx="3169952" cy="1772394"/>
            <a:chOff x="488769" y="701039"/>
            <a:chExt cx="4202123" cy="1730745"/>
          </a:xfrm>
        </p:grpSpPr>
        <p:sp>
          <p:nvSpPr>
            <p:cNvPr id="4" name="TextBox 3"/>
            <p:cNvSpPr txBox="1"/>
            <p:nvPr/>
          </p:nvSpPr>
          <p:spPr>
            <a:xfrm>
              <a:off x="488769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Monthly PHO water microbiology  reports (CSV files)  from 2010-2017 were joined.  Duplicate barcodes were removed producing the WWTD dataset of 1.4 M records.</a:t>
              </a:r>
              <a:endParaRPr lang="en-CA" sz="602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7444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1.1 M geocoded WWTD microbiology records</a:t>
              </a:r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CA" sz="602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1932217" y="1062788"/>
              <a:ext cx="1315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4002" y="1979716"/>
              <a:ext cx="1443448" cy="452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300K cleaned WWTD addresses  failed to geocode and were removed.</a:t>
              </a:r>
            </a:p>
            <a:p>
              <a:endParaRPr lang="en-CA" sz="602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H="1" flipV="1">
              <a:off x="2513937" y="1178107"/>
              <a:ext cx="11790" cy="801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-776421" y="4580017"/>
            <a:ext cx="3151592" cy="1938793"/>
            <a:chOff x="488769" y="701039"/>
            <a:chExt cx="4202123" cy="1792290"/>
          </a:xfrm>
        </p:grpSpPr>
        <p:sp>
          <p:nvSpPr>
            <p:cNvPr id="28" name="TextBox 27"/>
            <p:cNvSpPr txBox="1"/>
            <p:nvPr/>
          </p:nvSpPr>
          <p:spPr>
            <a:xfrm>
              <a:off x="48876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743,125 WWIS well records from 43 regional well record CSV files</a:t>
              </a:r>
            </a:p>
            <a:p>
              <a:endParaRPr lang="en-CA" sz="602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744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2" dirty="0"/>
                <a:t>517,412 WWIS well records</a:t>
              </a:r>
            </a:p>
            <a:p>
              <a:pPr algn="ctr"/>
              <a:r>
                <a:rPr lang="en-US" sz="602" dirty="0"/>
                <a:t>With UTM coordinates converted to geocodes</a:t>
              </a:r>
            </a:p>
            <a:p>
              <a:endParaRPr lang="en-CA" sz="602" dirty="0"/>
            </a:p>
          </p:txBody>
        </p:sp>
        <p:cxnSp>
          <p:nvCxnSpPr>
            <p:cNvPr id="30" name="Straight Arrow Connector 29"/>
            <p:cNvCxnSpPr>
              <a:stCxn id="28" idx="3"/>
              <a:endCxn id="29" idx="1"/>
            </p:cNvCxnSpPr>
            <p:nvPr/>
          </p:nvCxnSpPr>
          <p:spPr>
            <a:xfrm>
              <a:off x="1932212" y="915022"/>
              <a:ext cx="13152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3998" y="1979711"/>
              <a:ext cx="1443443" cy="513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225,713 records removed by selection of only Domestic plus well records</a:t>
              </a:r>
            </a:p>
            <a:p>
              <a:endParaRPr lang="en-US" sz="602" dirty="0"/>
            </a:p>
            <a:p>
              <a:r>
                <a:rPr lang="en-US" sz="602" dirty="0"/>
                <a:t> </a:t>
              </a:r>
              <a:endParaRPr lang="en-CA" sz="602" dirty="0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flipV="1">
              <a:off x="2525720" y="993438"/>
              <a:ext cx="5" cy="98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2379817" y="4799309"/>
            <a:ext cx="1552112" cy="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94130" y="2861860"/>
            <a:ext cx="1537796" cy="1057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4531" y="3594433"/>
            <a:ext cx="1082582" cy="4629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304,977 WWTD  records not matched during  fuzzy-logic (next) nearest-neighbor joining</a:t>
            </a:r>
            <a:endParaRPr lang="en-CA" sz="602" dirty="0"/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>
            <a:off x="3065817" y="2872432"/>
            <a:ext cx="5" cy="72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4531" y="5531554"/>
            <a:ext cx="1082582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264,276 WWIS well records not matched during  fuzzy-logic (next) nearest-neighbor joining </a:t>
            </a:r>
          </a:p>
          <a:p>
            <a:endParaRPr lang="en-CA" sz="602" dirty="0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3065822" y="4799310"/>
            <a:ext cx="0" cy="732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59453" y="3512320"/>
            <a:ext cx="1088894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795,023 WWTD records joined to 253,136 unique wells after fuzzy-logic (next) nearest-neighbor joining. </a:t>
            </a:r>
          </a:p>
          <a:p>
            <a:endParaRPr lang="en-CA" sz="602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24276" y="3752464"/>
            <a:ext cx="635175" cy="10468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7" idx="1"/>
          </p:cNvCxnSpPr>
          <p:nvPr/>
        </p:nvCxnSpPr>
        <p:spPr>
          <a:xfrm>
            <a:off x="3924280" y="2872434"/>
            <a:ext cx="635173" cy="9176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66" y="2861868"/>
            <a:ext cx="597527" cy="20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9" dirty="0"/>
              <a:t>Geocoding</a:t>
            </a:r>
            <a:endParaRPr lang="en-CA" sz="749" dirty="0"/>
          </a:p>
        </p:txBody>
      </p:sp>
    </p:spTree>
    <p:extLst>
      <p:ext uri="{BB962C8B-B14F-4D97-AF65-F5344CB8AC3E}">
        <p14:creationId xmlns:p14="http://schemas.microsoft.com/office/powerpoint/2010/main" val="26815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7945684"/>
              </p:ext>
            </p:extLst>
          </p:nvPr>
        </p:nvGraphicFramePr>
        <p:xfrm>
          <a:off x="172659" y="217343"/>
          <a:ext cx="3078541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8363" y="5655733"/>
            <a:ext cx="3139192" cy="231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Remove NA's from </a:t>
            </a:r>
            <a:r>
              <a:rPr lang="en-CA" b="1" dirty="0" err="1"/>
              <a:t>clean_address</a:t>
            </a:r>
            <a:endParaRPr lang="en-CA" b="1" dirty="0"/>
          </a:p>
          <a:p>
            <a:r>
              <a:rPr lang="en-CA" dirty="0" err="1" smtClean="0"/>
              <a:t>gsub</a:t>
            </a:r>
            <a:r>
              <a:rPr lang="en-CA" dirty="0"/>
              <a:t>("NA 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b="1" dirty="0" smtClean="0"/>
              <a:t>Remove </a:t>
            </a:r>
            <a:r>
              <a:rPr lang="en-CA" b="1" dirty="0"/>
              <a:t>"," </a:t>
            </a:r>
            <a:r>
              <a:rPr lang="en-CA" b="1" dirty="0" smtClean="0"/>
              <a:t> from </a:t>
            </a:r>
            <a:r>
              <a:rPr lang="en-CA" b="1" dirty="0" err="1" smtClean="0"/>
              <a:t>clean_address</a:t>
            </a:r>
            <a:r>
              <a:rPr lang="en-CA" b="1" dirty="0" smtClean="0"/>
              <a:t> </a:t>
            </a:r>
          </a:p>
          <a:p>
            <a:r>
              <a:rPr lang="en-CA" dirty="0" err="1"/>
              <a:t>gsub</a:t>
            </a:r>
            <a:r>
              <a:rPr lang="en-CA" dirty="0"/>
              <a:t>("\\S,",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Remove underscores from </a:t>
            </a:r>
            <a:r>
              <a:rPr lang="en-US" dirty="0" err="1" smtClean="0"/>
              <a:t>clean_address</a:t>
            </a:r>
            <a:endParaRPr lang="en-CA" dirty="0"/>
          </a:p>
          <a:p>
            <a:r>
              <a:rPr lang="en-CA" dirty="0" err="1"/>
              <a:t>gsub</a:t>
            </a:r>
            <a:r>
              <a:rPr lang="en-CA" dirty="0"/>
              <a:t>("\\S+_", "", </a:t>
            </a:r>
            <a:r>
              <a:rPr lang="en-CA" dirty="0" err="1"/>
              <a:t>dff$clean_address</a:t>
            </a:r>
            <a:r>
              <a:rPr lang="en-CA" dirty="0"/>
              <a:t>)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08363" y="4718756"/>
            <a:ext cx="3139192" cy="75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the Province variable and set the value to “Ontario”.</a:t>
            </a:r>
            <a:endParaRPr lang="en-CA" b="1" dirty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mutate(Province = “Ontario”)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91986" y="3009407"/>
            <a:ext cx="2957688" cy="12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Concatenate multiple variables into </a:t>
            </a:r>
            <a:r>
              <a:rPr lang="en-US" b="1" dirty="0" smtClean="0"/>
              <a:t>the ‘City’ </a:t>
            </a:r>
            <a:r>
              <a:rPr lang="en-US" b="1" dirty="0"/>
              <a:t>variable with R base</a:t>
            </a:r>
            <a:endParaRPr lang="en-CA" dirty="0" smtClean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unite(City , </a:t>
            </a:r>
            <a:r>
              <a:rPr lang="en-CA" dirty="0" err="1"/>
              <a:t>SrcLot</a:t>
            </a:r>
            <a:r>
              <a:rPr lang="en-CA" dirty="0"/>
              <a:t> , </a:t>
            </a:r>
            <a:r>
              <a:rPr lang="en-CA" dirty="0" err="1"/>
              <a:t>SrcLotConc</a:t>
            </a:r>
            <a:r>
              <a:rPr lang="en-CA" dirty="0"/>
              <a:t> , </a:t>
            </a:r>
            <a:r>
              <a:rPr lang="en-CA" dirty="0" err="1"/>
              <a:t>SrcCityTownMun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408363" y="217343"/>
            <a:ext cx="2799644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</a:t>
            </a:r>
            <a:r>
              <a:rPr lang="en-US" dirty="0"/>
              <a:t>to process WTIS address </a:t>
            </a:r>
            <a:r>
              <a:rPr lang="en-US" dirty="0" smtClean="0"/>
              <a:t>components into ‘Clean Address’:</a:t>
            </a:r>
            <a:endParaRPr lang="en-US" dirty="0"/>
          </a:p>
          <a:p>
            <a:r>
              <a:rPr lang="en-US" b="1" dirty="0"/>
              <a:t>Concatenate multiple variables to  ‘Street’ variable with R base unite() and </a:t>
            </a:r>
            <a:r>
              <a:rPr lang="en-US" b="1" dirty="0" err="1"/>
              <a:t>dplyr’s</a:t>
            </a:r>
            <a:r>
              <a:rPr lang="en-US" b="1" dirty="0"/>
              <a:t> pipe (%&gt;%). </a:t>
            </a:r>
          </a:p>
          <a:p>
            <a:endParaRPr lang="en-US" dirty="0"/>
          </a:p>
          <a:p>
            <a:r>
              <a:rPr lang="en-CA" dirty="0" err="1"/>
              <a:t>dff</a:t>
            </a:r>
            <a:r>
              <a:rPr lang="en-CA" dirty="0"/>
              <a:t> %&gt;% unite(Street , src.street.no , src.street.name , </a:t>
            </a:r>
            <a:r>
              <a:rPr lang="en-CA" dirty="0" err="1"/>
              <a:t>src.street.type</a:t>
            </a:r>
            <a:r>
              <a:rPr lang="en-CA" dirty="0"/>
              <a:t> , </a:t>
            </a:r>
            <a:r>
              <a:rPr lang="en-CA" dirty="0" err="1"/>
              <a:t>src.street.direction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6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2814861"/>
              </p:ext>
            </p:extLst>
          </p:nvPr>
        </p:nvGraphicFramePr>
        <p:xfrm>
          <a:off x="2" y="0"/>
          <a:ext cx="3408361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8363" y="0"/>
            <a:ext cx="3449637" cy="209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to Geocode ‘Clean Address’ with Placement package’s </a:t>
            </a:r>
            <a:r>
              <a:rPr lang="en-US" dirty="0" err="1" smtClean="0"/>
              <a:t>geocode_url</a:t>
            </a:r>
            <a:r>
              <a:rPr lang="en-US" dirty="0" smtClean="0"/>
              <a:t> () and Google Maps Geocoder API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CA" dirty="0" err="1" smtClean="0"/>
              <a:t>geocode_url</a:t>
            </a:r>
            <a:r>
              <a:rPr lang="en-CA" dirty="0" smtClean="0"/>
              <a:t>(</a:t>
            </a:r>
            <a:r>
              <a:rPr lang="en-CA" dirty="0" err="1" smtClean="0"/>
              <a:t>dff$clean_address</a:t>
            </a:r>
            <a:r>
              <a:rPr lang="en-CA" dirty="0"/>
              <a:t>, </a:t>
            </a:r>
            <a:r>
              <a:rPr lang="en-CA" dirty="0" err="1"/>
              <a:t>privkey</a:t>
            </a:r>
            <a:r>
              <a:rPr lang="en-CA" dirty="0"/>
              <a:t> = </a:t>
            </a:r>
            <a:r>
              <a:rPr lang="en-CA" dirty="0" smtClean="0"/>
              <a:t>“google private key", </a:t>
            </a:r>
            <a:r>
              <a:rPr lang="en-CA" dirty="0"/>
              <a:t>messages = TRUE, </a:t>
            </a:r>
            <a:r>
              <a:rPr lang="en-CA" dirty="0" err="1"/>
              <a:t>dryrun</a:t>
            </a:r>
            <a:r>
              <a:rPr lang="en-CA" dirty="0"/>
              <a:t> = FALSE)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8362" y="4813411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Google geocoded results for successful geocoding result (Status ==“OK”)</a:t>
            </a:r>
          </a:p>
          <a:p>
            <a:endParaRPr lang="en-US" dirty="0"/>
          </a:p>
          <a:p>
            <a:r>
              <a:rPr lang="en-US" dirty="0" err="1" smtClean="0"/>
              <a:t>dff</a:t>
            </a:r>
            <a:r>
              <a:rPr lang="en-US" dirty="0" smtClean="0"/>
              <a:t> %&gt;% filter(</a:t>
            </a:r>
            <a:r>
              <a:rPr lang="en-US" dirty="0" err="1" smtClean="0"/>
              <a:t>dff$result</a:t>
            </a:r>
            <a:r>
              <a:rPr lang="en-US" dirty="0" smtClean="0"/>
              <a:t>, Status ==“OK”)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408363" y="6728178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 the successful geocode address to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bind_cols</a:t>
            </a:r>
            <a:r>
              <a:rPr lang="en-US" dirty="0" smtClean="0"/>
              <a:t>(</a:t>
            </a:r>
            <a:r>
              <a:rPr lang="en-US" dirty="0" err="1" smtClean="0"/>
              <a:t>dff</a:t>
            </a:r>
            <a:r>
              <a:rPr lang="en-US" dirty="0" smtClean="0"/>
              <a:t>, geocoded results)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867435" y="2066018"/>
            <a:ext cx="5021320" cy="4885592"/>
            <a:chOff x="3246847" y="177110"/>
            <a:chExt cx="6128815" cy="6425230"/>
          </a:xfrm>
        </p:grpSpPr>
        <p:sp>
          <p:nvSpPr>
            <p:cNvPr id="2" name="TextBox 1"/>
            <p:cNvSpPr txBox="1"/>
            <p:nvPr/>
          </p:nvSpPr>
          <p:spPr>
            <a:xfrm>
              <a:off x="5156107" y="454108"/>
              <a:ext cx="1926074" cy="4219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2187" y="177110"/>
              <a:ext cx="1306525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  WWTD Geocode</a:t>
              </a:r>
              <a:endParaRPr lang="en-CA" sz="9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71615" y="1011757"/>
              <a:ext cx="1942051" cy="531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193288" y="1013926"/>
              <a:ext cx="1889604" cy="547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2187" y="1201225"/>
              <a:ext cx="1351598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WWIS       Geocode</a:t>
              </a:r>
              <a:endParaRPr lang="en-CA" sz="9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00197" y="1000879"/>
              <a:ext cx="6056" cy="5491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46847" y="1575142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032" y="1575142"/>
              <a:ext cx="1926074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112" y="1571923"/>
              <a:ext cx="1926074" cy="6041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Latitude_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</a:t>
              </a:r>
              <a:endParaRPr lang="en-US" sz="900" b="1" dirty="0"/>
            </a:p>
            <a:p>
              <a:pPr algn="ctr"/>
              <a:r>
                <a:rPr lang="en-US" sz="900" b="1" dirty="0" err="1"/>
                <a:t>Longitude_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...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4247689" y="2116645"/>
              <a:ext cx="17402" cy="3738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097633" y="2129161"/>
              <a:ext cx="7436" cy="362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004545" y="2137490"/>
              <a:ext cx="11536" cy="388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 rot="10800000">
              <a:off x="5378004" y="3125163"/>
              <a:ext cx="1485783" cy="891251"/>
            </a:xfrm>
            <a:prstGeom prst="triangle">
              <a:avLst>
                <a:gd name="adj" fmla="val 4921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3" name="Oval 42"/>
            <p:cNvSpPr/>
            <p:nvPr/>
          </p:nvSpPr>
          <p:spPr>
            <a:xfrm>
              <a:off x="5384386" y="2941950"/>
              <a:ext cx="1481560" cy="4097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5934141" y="3782938"/>
              <a:ext cx="396742" cy="42826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121621" y="2871555"/>
              <a:ext cx="1687891" cy="3367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097633" y="2857791"/>
              <a:ext cx="4228" cy="432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76575" y="2871007"/>
              <a:ext cx="1657376" cy="3453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737848" y="3844955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Filter Distances &lt;= 1 Km </a:t>
              </a:r>
              <a:endParaRPr lang="en-CA" sz="585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646538" y="4463216"/>
              <a:ext cx="944492" cy="489021"/>
            </a:xfrm>
            <a:prstGeom prst="flowChartMultidocumen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68977" y="5272148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Minimum Distance</a:t>
              </a:r>
              <a:endParaRPr lang="en-CA" sz="585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0443" y="5012782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/>
            <p:cNvSpPr/>
            <p:nvPr/>
          </p:nvSpPr>
          <p:spPr>
            <a:xfrm>
              <a:off x="5681263" y="5333595"/>
              <a:ext cx="833377" cy="392150"/>
            </a:xfrm>
            <a:prstGeom prst="flowChartDocumen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8711" y="4552984"/>
              <a:ext cx="2556951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Vector of Distances</a:t>
              </a:r>
              <a:endParaRPr lang="en-CA" sz="585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6314" y="6056071"/>
              <a:ext cx="3578469" cy="5462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WWTD-WWIS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142018" y="573408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44087" y="417595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253603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91252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11112" y="2501267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Distance_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59882" y="2066018"/>
            <a:ext cx="167222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85" b="1" dirty="0"/>
              <a:t>Figure 4. Schematic of the Fuzzy Logic Geo-join used to match the WWTD geocode to the nearest WWIS well geocode, creating the fuzzy logic joined WWTD-WWIS Dataset. </a:t>
            </a:r>
            <a:endParaRPr lang="en-CA" sz="585" dirty="0"/>
          </a:p>
          <a:p>
            <a:endParaRPr lang="en-CA" sz="585" dirty="0"/>
          </a:p>
        </p:txBody>
      </p:sp>
    </p:spTree>
    <p:extLst>
      <p:ext uri="{BB962C8B-B14F-4D97-AF65-F5344CB8AC3E}">
        <p14:creationId xmlns:p14="http://schemas.microsoft.com/office/powerpoint/2010/main" val="2707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55329</TotalTime>
  <Words>1110</Words>
  <Application>Microsoft Office PowerPoint</Application>
  <PresentationFormat>Letter Paper (8.5x11 in)</PresentationFormat>
  <Paragraphs>245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Ontario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McDermott</dc:creator>
  <cp:lastModifiedBy>Kevin McDermott</cp:lastModifiedBy>
  <cp:revision>179</cp:revision>
  <cp:lastPrinted>2019-12-19T16:05:05Z</cp:lastPrinted>
  <dcterms:created xsi:type="dcterms:W3CDTF">2018-10-19T18:13:12Z</dcterms:created>
  <dcterms:modified xsi:type="dcterms:W3CDTF">2021-11-02T19:50:12Z</dcterms:modified>
</cp:coreProperties>
</file>