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20FC-6880-41C9-8ADE-5B1B8E6EB56F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C06E-ABDA-4C4D-A3E7-8F3FFB1D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moothdivscroll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10067" y="1825741"/>
            <a:ext cx="2743774" cy="10908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2453" y="111431"/>
            <a:ext cx="2750955" cy="16359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900898" y="109200"/>
            <a:ext cx="4442150" cy="3068668"/>
            <a:chOff x="4228455" y="2047411"/>
            <a:chExt cx="3583395" cy="2743200"/>
          </a:xfrm>
        </p:grpSpPr>
        <p:pic>
          <p:nvPicPr>
            <p:cNvPr id="6" name="Picture 5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228455" y="2047411"/>
              <a:ext cx="3583395" cy="2743200"/>
            </a:xfrm>
            <a:prstGeom prst="rect">
              <a:avLst/>
            </a:prstGeom>
          </p:spPr>
        </p:pic>
        <p:sp>
          <p:nvSpPr>
            <p:cNvPr id="14" name="Chevron 13"/>
            <p:cNvSpPr/>
            <p:nvPr/>
          </p:nvSpPr>
          <p:spPr>
            <a:xfrm>
              <a:off x="7082725" y="3022555"/>
              <a:ext cx="604434" cy="82141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 rot="10800000">
              <a:off x="4274014" y="3008305"/>
              <a:ext cx="604434" cy="82141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900898" y="3277087"/>
            <a:ext cx="2313912" cy="16359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18253" y="109200"/>
            <a:ext cx="2735587" cy="16359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2453" y="3277087"/>
            <a:ext cx="2767708" cy="1617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72453" y="4975013"/>
            <a:ext cx="1957954" cy="16359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07897" y="4975014"/>
            <a:ext cx="3044930" cy="1635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30317" y="4972784"/>
            <a:ext cx="2900906" cy="16359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95887" y="4972782"/>
            <a:ext cx="1957954" cy="16359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09371" y="3277087"/>
            <a:ext cx="2743774" cy="16173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McDonald</dc:creator>
  <cp:lastModifiedBy>Kevin McDonald</cp:lastModifiedBy>
  <cp:revision>6</cp:revision>
  <dcterms:created xsi:type="dcterms:W3CDTF">2012-12-24T03:12:35Z</dcterms:created>
  <dcterms:modified xsi:type="dcterms:W3CDTF">2012-12-24T06:37:43Z</dcterms:modified>
</cp:coreProperties>
</file>