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54" d="100"/>
          <a:sy n="54" d="100"/>
        </p:scale>
        <p:origin x="-144" y="-80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11955635"/>
            <a:ext cx="15072665" cy="4356000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22352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041" y="440212"/>
            <a:ext cx="3057577" cy="1908000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</a:rPr>
              <a:t>An Empirical Comparison of Methods to Meta-Analyze Individual Patient </a:t>
            </a:r>
            <a:r>
              <a:rPr lang="en-US" sz="4800" b="1" dirty="0">
                <a:solidFill>
                  <a:srgbClr val="DA0000"/>
                </a:solidFill>
              </a:rPr>
              <a:t>D</a:t>
            </a:r>
            <a:r>
              <a:rPr lang="en-US" sz="4800" b="1" dirty="0" smtClean="0">
                <a:solidFill>
                  <a:srgbClr val="DA0000"/>
                </a:solidFill>
              </a:rPr>
              <a:t>ata of </a:t>
            </a:r>
          </a:p>
          <a:p>
            <a:pPr algn="ctr"/>
            <a:r>
              <a:rPr lang="en-US" sz="4800" b="1" dirty="0" smtClean="0">
                <a:solidFill>
                  <a:srgbClr val="DA0000"/>
                </a:solidFill>
              </a:rPr>
              <a:t>Diagnostic Accuracy </a:t>
            </a:r>
            <a:endParaRPr lang="en-US" sz="4800" b="1" dirty="0">
              <a:solidFill>
                <a:srgbClr val="DA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G.Simoneau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 MSc, B.Levis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 MSc, </a:t>
            </a:r>
            <a:r>
              <a:rPr lang="en-US" sz="3600" dirty="0"/>
              <a:t>B.Thombs</a:t>
            </a:r>
            <a:r>
              <a:rPr lang="en-US" sz="3600" baseline="30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PhD, A.Benedetti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 PhD 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398" y="2195204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/>
              <a:t>1 </a:t>
            </a:r>
            <a:r>
              <a:rPr lang="en-US" sz="2800" dirty="0" smtClean="0"/>
              <a:t>Department of Epidemiology, Biostatistics and Occupational Health, McGill University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Department of Psychiatry, McGill University</a:t>
            </a:r>
            <a:endParaRPr lang="en-US" sz="2800" dirty="0"/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7506746"/>
            <a:ext cx="15072665" cy="4356000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Background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0941" y="8471591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Objective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693740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Results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References</a:t>
            </a:r>
            <a:endParaRPr lang="en-US" sz="2800" b="1" dirty="0"/>
          </a:p>
        </p:txBody>
      </p:sp>
      <p:sp>
        <p:nvSpPr>
          <p:cNvPr id="31" name="Rounded Rectangle 6"/>
          <p:cNvSpPr>
            <a:spLocks noChangeArrowheads="1"/>
          </p:cNvSpPr>
          <p:nvPr/>
        </p:nvSpPr>
        <p:spPr bwMode="auto">
          <a:xfrm>
            <a:off x="6170891" y="3434928"/>
            <a:ext cx="4968000" cy="3564088"/>
          </a:xfrm>
          <a:prstGeom prst="roundRect">
            <a:avLst>
              <a:gd name="adj" fmla="val 1286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ounded Rectangle 6"/>
          <p:cNvSpPr>
            <a:spLocks noChangeArrowheads="1"/>
          </p:cNvSpPr>
          <p:nvPr/>
        </p:nvSpPr>
        <p:spPr bwMode="auto">
          <a:xfrm>
            <a:off x="11216495" y="3448828"/>
            <a:ext cx="4968000" cy="3550188"/>
          </a:xfrm>
          <a:prstGeom prst="roundRect">
            <a:avLst>
              <a:gd name="adj" fmla="val 1286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ounded Rectangle 6"/>
          <p:cNvSpPr>
            <a:spLocks noChangeArrowheads="1"/>
          </p:cNvSpPr>
          <p:nvPr/>
        </p:nvSpPr>
        <p:spPr bwMode="auto">
          <a:xfrm>
            <a:off x="16275556" y="3434928"/>
            <a:ext cx="4968000" cy="3564088"/>
          </a:xfrm>
          <a:prstGeom prst="roundRect">
            <a:avLst>
              <a:gd name="adj" fmla="val 12865"/>
            </a:avLst>
          </a:prstGeom>
          <a:ln>
            <a:solidFill>
              <a:srgbClr val="37609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2801" y="3014697"/>
            <a:ext cx="496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Bivariate random-effects model [2]</a:t>
            </a:r>
          </a:p>
          <a:p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12613" y="3041655"/>
            <a:ext cx="49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Ordinal multivariate mixed model [3]</a:t>
            </a:r>
          </a:p>
          <a:p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88617" y="3035997"/>
            <a:ext cx="494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Normal multivariate mixed model [6]</a:t>
            </a:r>
          </a:p>
          <a:p>
            <a:endParaRPr lang="en-US" sz="2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11544602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Methods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58</cp:revision>
  <dcterms:created xsi:type="dcterms:W3CDTF">2015-05-18T13:10:51Z</dcterms:created>
  <dcterms:modified xsi:type="dcterms:W3CDTF">2016-07-08T16:36:39Z</dcterms:modified>
</cp:coreProperties>
</file>