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4" r:id="rId3"/>
    <p:sldId id="309" r:id="rId4"/>
    <p:sldId id="321" r:id="rId5"/>
    <p:sldId id="322" r:id="rId6"/>
    <p:sldId id="323" r:id="rId7"/>
    <p:sldId id="324" r:id="rId8"/>
    <p:sldId id="306" r:id="rId9"/>
    <p:sldId id="310" r:id="rId10"/>
    <p:sldId id="311" r:id="rId11"/>
    <p:sldId id="307" r:id="rId12"/>
    <p:sldId id="312" r:id="rId13"/>
    <p:sldId id="313" r:id="rId14"/>
    <p:sldId id="314" r:id="rId15"/>
    <p:sldId id="315" r:id="rId16"/>
    <p:sldId id="317" r:id="rId17"/>
    <p:sldId id="318" r:id="rId18"/>
    <p:sldId id="297" r:id="rId19"/>
    <p:sldId id="299" r:id="rId20"/>
    <p:sldId id="300" r:id="rId21"/>
    <p:sldId id="316" r:id="rId22"/>
    <p:sldId id="319" r:id="rId23"/>
    <p:sldId id="320" r:id="rId24"/>
    <p:sldId id="262" r:id="rId25"/>
    <p:sldId id="260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A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6" autoAdjust="0"/>
    <p:restoredTop sz="94612" autoAdjust="0"/>
  </p:normalViewPr>
  <p:slideViewPr>
    <p:cSldViewPr snapToGrid="0" snapToObjects="1">
      <p:cViewPr varScale="1">
        <p:scale>
          <a:sx n="67" d="100"/>
          <a:sy n="67" d="100"/>
        </p:scale>
        <p:origin x="-3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72036-ED41-964C-9630-28ABECB3857D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EF59-190E-E54C-9A1B-2ABA78BD6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91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85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27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7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12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6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9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35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78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88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4434-EB52-A94F-874D-2CA2312D11DF}" type="datetimeFigureOut">
              <a:rPr lang="en-US" smtClean="0"/>
              <a:pPr/>
              <a:t>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4E6F-1678-0043-B578-4B18EA5FA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27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@kevf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android-fundamentals" TargetMode="External"/><Relationship Id="rId2" Type="http://schemas.openxmlformats.org/officeDocument/2006/relationships/hyperlink" Target="http://j.mp/java-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droidpatterns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@kevfoo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Mobile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F2A33"/>
                </a:solidFill>
              </a:rPr>
              <a:t>Kevin McMahon</a:t>
            </a:r>
          </a:p>
          <a:p>
            <a:r>
              <a:rPr lang="en-US" dirty="0" smtClean="0">
                <a:solidFill>
                  <a:srgbClr val="0F2A33"/>
                </a:solidFill>
                <a:hlinkClick r:id="rId2"/>
              </a:rPr>
              <a:t>kevin@kevfoo.com</a:t>
            </a:r>
            <a:endParaRPr lang="en-US" dirty="0" smtClean="0">
              <a:solidFill>
                <a:srgbClr val="0F2A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19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err="1" smtClean="0"/>
              <a:t>HelloWorld</a:t>
            </a:r>
            <a:r>
              <a:rPr lang="en-US" dirty="0" smtClean="0"/>
              <a:t> (Java)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HelloActivity</a:t>
            </a:r>
            <a:r>
              <a:rPr lang="en-US" dirty="0" smtClean="0"/>
              <a:t> </a:t>
            </a:r>
            <a:r>
              <a:rPr lang="en-US" dirty="0" smtClean="0"/>
              <a:t>(Android)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droid_activity_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82" y="0"/>
            <a:ext cx="52568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* ( b + c )</a:t>
            </a:r>
          </a:p>
          <a:p>
            <a:r>
              <a:rPr lang="en-US" dirty="0" smtClean="0"/>
              <a:t>( ( a + b ) * c)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Addition </a:t>
            </a:r>
            <a:r>
              <a:rPr lang="en-US" b="1" dirty="0" smtClean="0"/>
              <a:t>+</a:t>
            </a:r>
          </a:p>
          <a:p>
            <a:pPr lvl="1"/>
            <a:r>
              <a:rPr lang="en-US" dirty="0" smtClean="0"/>
              <a:t>Subtraction </a:t>
            </a:r>
            <a:r>
              <a:rPr lang="en-US" b="1" dirty="0" smtClean="0"/>
              <a:t>-</a:t>
            </a:r>
          </a:p>
          <a:p>
            <a:pPr lvl="1"/>
            <a:r>
              <a:rPr lang="en-US" dirty="0" smtClean="0"/>
              <a:t>Multiplication </a:t>
            </a:r>
            <a:r>
              <a:rPr lang="en-US" b="1" dirty="0" smtClean="0"/>
              <a:t>* </a:t>
            </a:r>
          </a:p>
          <a:p>
            <a:pPr lvl="1"/>
            <a:r>
              <a:rPr lang="en-US" dirty="0" smtClean="0"/>
              <a:t>Division </a:t>
            </a:r>
            <a:r>
              <a:rPr lang="en-US" b="1" dirty="0" smtClean="0"/>
              <a:t>/ </a:t>
            </a:r>
          </a:p>
          <a:p>
            <a:pPr lvl="1"/>
            <a:r>
              <a:rPr lang="en-US" dirty="0" smtClean="0"/>
              <a:t>Remainder </a:t>
            </a:r>
            <a:r>
              <a:rPr lang="en-US" b="1" dirty="0" smtClean="0"/>
              <a:t>%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Equality and Relational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Equal  </a:t>
            </a:r>
            <a:r>
              <a:rPr lang="en-US" b="1" dirty="0" smtClean="0"/>
              <a:t>==</a:t>
            </a:r>
          </a:p>
          <a:p>
            <a:pPr lvl="1"/>
            <a:r>
              <a:rPr lang="en-US" dirty="0" smtClean="0"/>
              <a:t>Not Equal </a:t>
            </a:r>
            <a:r>
              <a:rPr lang="en-US" b="1" dirty="0" smtClean="0"/>
              <a:t>!=</a:t>
            </a:r>
            <a:endParaRPr lang="en-US" dirty="0" smtClean="0"/>
          </a:p>
          <a:p>
            <a:r>
              <a:rPr lang="en-US" dirty="0" smtClean="0"/>
              <a:t>Relational operators</a:t>
            </a:r>
          </a:p>
          <a:p>
            <a:pPr lvl="1"/>
            <a:r>
              <a:rPr lang="en-US" dirty="0" smtClean="0"/>
              <a:t>Greater than </a:t>
            </a:r>
            <a:r>
              <a:rPr lang="en-US" b="1" dirty="0" smtClean="0"/>
              <a:t>&gt;</a:t>
            </a:r>
            <a:endParaRPr lang="en-US" dirty="0" smtClean="0"/>
          </a:p>
          <a:p>
            <a:pPr lvl="1"/>
            <a:r>
              <a:rPr lang="en-US" dirty="0" smtClean="0"/>
              <a:t>Less than </a:t>
            </a:r>
            <a:r>
              <a:rPr lang="en-US" b="1" dirty="0" smtClean="0"/>
              <a:t>&lt;</a:t>
            </a:r>
          </a:p>
          <a:p>
            <a:pPr lvl="1"/>
            <a:r>
              <a:rPr lang="en-US" dirty="0" smtClean="0"/>
              <a:t>Greater than or equal </a:t>
            </a:r>
            <a:r>
              <a:rPr lang="en-US" b="1" dirty="0" smtClean="0"/>
              <a:t>&gt;=</a:t>
            </a:r>
          </a:p>
          <a:p>
            <a:pPr lvl="1"/>
            <a:r>
              <a:rPr lang="en-US" dirty="0" smtClean="0"/>
              <a:t>Less than or equal  </a:t>
            </a:r>
            <a:r>
              <a:rPr lang="en-US" b="1" dirty="0" smtClean="0"/>
              <a:t>&lt;=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457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7909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</a:tr>
              <a:tr h="79095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*</a:t>
                      </a:r>
                      <a:r>
                        <a:rPr lang="en-US" sz="2400" b="1" baseline="0" dirty="0" smtClean="0"/>
                        <a:t>   /   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left to right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multiplicative</a:t>
                      </a:r>
                      <a:endParaRPr lang="en-US" sz="2400" b="1" dirty="0"/>
                    </a:p>
                  </a:txBody>
                  <a:tcPr/>
                </a:tc>
              </a:tr>
              <a:tr h="79095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+   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left to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additive</a:t>
                      </a:r>
                      <a:endParaRPr lang="en-US" sz="2400" b="1" dirty="0"/>
                    </a:p>
                  </a:txBody>
                  <a:tcPr/>
                </a:tc>
              </a:tr>
              <a:tr h="79095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&lt;   &lt;=   &gt;   &gt;=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left to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relational</a:t>
                      </a:r>
                      <a:endParaRPr lang="en-US" sz="2400" b="1" dirty="0"/>
                    </a:p>
                  </a:txBody>
                  <a:tcPr/>
                </a:tc>
              </a:tr>
              <a:tr h="79095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==   !=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left to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equality</a:t>
                      </a:r>
                    </a:p>
                  </a:txBody>
                  <a:tcPr/>
                </a:tc>
              </a:tr>
              <a:tr h="79095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=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right</a:t>
                      </a:r>
                      <a:r>
                        <a:rPr lang="en-US" sz="2400" b="1" baseline="0" dirty="0" smtClean="0"/>
                        <a:t> to left</a:t>
                      </a:r>
                      <a:endParaRPr 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If…then</a:t>
            </a:r>
          </a:p>
          <a:p>
            <a:r>
              <a:rPr lang="en-US" dirty="0" smtClean="0"/>
              <a:t>w</a:t>
            </a:r>
            <a:r>
              <a:rPr lang="en-US" dirty="0" smtClean="0"/>
              <a:t>hile</a:t>
            </a:r>
          </a:p>
          <a:p>
            <a:r>
              <a:rPr lang="en-US" dirty="0" smtClean="0"/>
              <a:t>do…while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Break and continue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^ </a:t>
            </a:r>
          </a:p>
          <a:p>
            <a:r>
              <a:rPr lang="en-US" dirty="0" smtClean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7" name="Content Placeholder 6" descr="three_columns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743" b="12743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Code re-use</a:t>
            </a:r>
          </a:p>
          <a:p>
            <a:pPr lvl="1"/>
            <a:r>
              <a:rPr lang="en-US" dirty="0" smtClean="0"/>
              <a:t>Pluggability</a:t>
            </a:r>
          </a:p>
          <a:p>
            <a:r>
              <a:rPr lang="en-US" dirty="0" smtClean="0"/>
              <a:t>Three Pillars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979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45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9542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err="1" smtClean="0"/>
              <a:t>Gradebook</a:t>
            </a:r>
            <a:endParaRPr lang="en-US" dirty="0" smtClean="0"/>
          </a:p>
          <a:p>
            <a:r>
              <a:rPr lang="en-US" dirty="0" smtClean="0"/>
              <a:t>Account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Methods - Statics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static</a:t>
            </a:r>
            <a:endParaRPr lang="en-US" dirty="0" smtClean="0"/>
          </a:p>
          <a:p>
            <a:pPr lvl="1"/>
            <a:r>
              <a:rPr lang="en-US" dirty="0" smtClean="0"/>
              <a:t>aka : class method</a:t>
            </a:r>
            <a:endParaRPr lang="en-US" dirty="0" smtClean="0"/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Fields</a:t>
            </a:r>
          </a:p>
          <a:p>
            <a:r>
              <a:rPr lang="en-US" dirty="0" smtClean="0"/>
              <a:t>Example: Math class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bs</a:t>
            </a:r>
          </a:p>
          <a:p>
            <a:pPr lvl="1"/>
            <a:r>
              <a:rPr lang="en-US" dirty="0" err="1" smtClean="0"/>
              <a:t>s</a:t>
            </a:r>
            <a:r>
              <a:rPr lang="en-US" dirty="0" err="1" smtClean="0"/>
              <a:t>qrt</a:t>
            </a:r>
            <a:endParaRPr lang="en-US" dirty="0" smtClean="0"/>
          </a:p>
          <a:p>
            <a:pPr lvl="1"/>
            <a:r>
              <a:rPr lang="en-US" dirty="0" smtClean="0"/>
              <a:t>max(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PI</a:t>
            </a:r>
          </a:p>
          <a:p>
            <a:pPr lvl="1"/>
            <a:r>
              <a:rPr lang="en-US" dirty="0" smtClean="0"/>
              <a:t>E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Data structure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Can hold any type (</a:t>
            </a:r>
            <a:r>
              <a:rPr lang="en-US" dirty="0" err="1" smtClean="0"/>
              <a:t>primative</a:t>
            </a:r>
            <a:r>
              <a:rPr lang="en-US" dirty="0" smtClean="0"/>
              <a:t> or reference)</a:t>
            </a:r>
          </a:p>
          <a:p>
            <a:pPr>
              <a:lnSpc>
                <a:spcPct val="250000"/>
              </a:lnSpc>
            </a:pPr>
            <a:r>
              <a:rPr lang="en-US" b="1" dirty="0" err="1" smtClean="0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[] array</a:t>
            </a:r>
            <a:r>
              <a:rPr lang="en-US" dirty="0" smtClean="0"/>
              <a:t> </a:t>
            </a:r>
            <a:r>
              <a:rPr lang="en-US" dirty="0" smtClean="0"/>
              <a:t>same as </a:t>
            </a:r>
            <a:r>
              <a:rPr lang="en-US" b="1" dirty="0" err="1" smtClean="0"/>
              <a:t>int</a:t>
            </a:r>
            <a:r>
              <a:rPr lang="en-US" b="1" dirty="0" smtClean="0"/>
              <a:t> array[]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Install the tools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Java SDK, Android SDK, Eclipse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Java, Java, Java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62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http://j.mp/java-book</a:t>
            </a:r>
            <a:endParaRPr lang="en-US" dirty="0"/>
          </a:p>
          <a:p>
            <a:r>
              <a:rPr lang="en-US" dirty="0" smtClean="0">
                <a:hlinkClick r:id="rId3"/>
              </a:rPr>
              <a:t>http://j.mp/android-fundamentals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http://www.androidpatterns.com/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170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87" y="1638648"/>
            <a:ext cx="7783027" cy="17543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sz="3600" dirty="0" smtClean="0"/>
              <a:t>Email: </a:t>
            </a:r>
            <a:r>
              <a:rPr lang="en-US" sz="3600" dirty="0" smtClean="0">
                <a:hlinkClick r:id="rId2"/>
              </a:rPr>
              <a:t>kevin@kevfoo.com</a:t>
            </a:r>
            <a:endParaRPr lang="en-US" sz="3600" dirty="0" smtClean="0"/>
          </a:p>
          <a:p>
            <a:r>
              <a:rPr lang="en-US" sz="3600" dirty="0" smtClean="0"/>
              <a:t>Twitter: @</a:t>
            </a:r>
            <a:r>
              <a:rPr lang="en-US" sz="3600" dirty="0" err="1" smtClean="0"/>
              <a:t>klmcmahon</a:t>
            </a:r>
            <a:endParaRPr lang="en-US" sz="3600" dirty="0" smtClean="0"/>
          </a:p>
          <a:p>
            <a:r>
              <a:rPr lang="en-US" sz="3600" dirty="0" smtClean="0"/>
              <a:t>Via </a:t>
            </a:r>
            <a:r>
              <a:rPr lang="en-US" sz="3600" dirty="0" err="1" smtClean="0"/>
              <a:t>Basecamp</a:t>
            </a:r>
            <a:r>
              <a:rPr lang="en-US" sz="3600" dirty="0" smtClean="0"/>
              <a:t>	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11600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Install the tools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Java SDK, Android SDK, Eclipse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whole </a:t>
            </a:r>
            <a:r>
              <a:rPr lang="en-US" dirty="0" err="1" smtClean="0"/>
              <a:t>lotta</a:t>
            </a:r>
            <a:r>
              <a:rPr lang="en-US" dirty="0" smtClean="0"/>
              <a:t> Java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6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10	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Fetch-and-Execute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Machine Language</a:t>
            </a:r>
          </a:p>
          <a:p>
            <a:r>
              <a:rPr lang="en-US" dirty="0" smtClean="0"/>
              <a:t>Polling Loops and Interrupts</a:t>
            </a:r>
          </a:p>
          <a:p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Process vs. Threads</a:t>
            </a:r>
          </a:p>
          <a:p>
            <a:r>
              <a:rPr lang="en-US" dirty="0" smtClean="0"/>
              <a:t>Virtual Machines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42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 Bubble”</a:t>
            </a:r>
          </a:p>
          <a:p>
            <a:pPr lvl="1"/>
            <a:r>
              <a:rPr lang="en-US" dirty="0" smtClean="0"/>
              <a:t>Platform Independence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err="1" smtClean="0"/>
              <a:t>Primatives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, float, double, char, etc.</a:t>
            </a:r>
          </a:p>
          <a:p>
            <a:pPr lvl="1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Permission and Access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Array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Simulator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Tools and utilities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raw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Compiler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Byte code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Virtual machine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Run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Java SDK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Eclipse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Android ADT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Android SDK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A1720"/>
      </a:dk1>
      <a:lt1>
        <a:sysClr val="window" lastClr="FFFFFF"/>
      </a:lt1>
      <a:dk2>
        <a:srgbClr val="0A172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322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Mobile Programming</vt:lpstr>
      <vt:lpstr>Slide 2</vt:lpstr>
      <vt:lpstr>Agenda</vt:lpstr>
      <vt:lpstr>Computers 10 1</vt:lpstr>
      <vt:lpstr>Java Basics</vt:lpstr>
      <vt:lpstr>Java Basics</vt:lpstr>
      <vt:lpstr>Android SDK</vt:lpstr>
      <vt:lpstr>The raw pieces</vt:lpstr>
      <vt:lpstr>Tools</vt:lpstr>
      <vt:lpstr>Hello *</vt:lpstr>
      <vt:lpstr>Slide 11</vt:lpstr>
      <vt:lpstr>Slide 12</vt:lpstr>
      <vt:lpstr>Arithmetic Expressions</vt:lpstr>
      <vt:lpstr> Equality and Relational Operations</vt:lpstr>
      <vt:lpstr>Precedence</vt:lpstr>
      <vt:lpstr>Control</vt:lpstr>
      <vt:lpstr>Conditional Logic</vt:lpstr>
      <vt:lpstr>Object Oriented Programming</vt:lpstr>
      <vt:lpstr>Slide 19</vt:lpstr>
      <vt:lpstr>Slide 20</vt:lpstr>
      <vt:lpstr>Code</vt:lpstr>
      <vt:lpstr>More on Methods - Statics</vt:lpstr>
      <vt:lpstr>Arrays</vt:lpstr>
      <vt:lpstr>Summary</vt:lpstr>
      <vt:lpstr>Resources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Kevin McMahon</dc:creator>
  <cp:lastModifiedBy>kevin</cp:lastModifiedBy>
  <cp:revision>115</cp:revision>
  <dcterms:created xsi:type="dcterms:W3CDTF">2011-02-12T15:43:04Z</dcterms:created>
  <dcterms:modified xsi:type="dcterms:W3CDTF">2011-02-26T17:49:20Z</dcterms:modified>
</cp:coreProperties>
</file>