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260" r:id="rId4"/>
    <p:sldId id="316" r:id="rId5"/>
    <p:sldId id="322" r:id="rId6"/>
    <p:sldId id="323" r:id="rId7"/>
    <p:sldId id="325" r:id="rId8"/>
    <p:sldId id="326" r:id="rId9"/>
    <p:sldId id="321" r:id="rId10"/>
    <p:sldId id="319" r:id="rId11"/>
    <p:sldId id="329" r:id="rId12"/>
    <p:sldId id="327" r:id="rId13"/>
    <p:sldId id="328" r:id="rId14"/>
    <p:sldId id="330" r:id="rId15"/>
    <p:sldId id="331" r:id="rId16"/>
    <p:sldId id="320" r:id="rId17"/>
    <p:sldId id="297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6" autoAdjust="0"/>
    <p:restoredTop sz="94612" autoAdjust="0"/>
  </p:normalViewPr>
  <p:slideViewPr>
    <p:cSldViewPr snapToGrid="0" snapToObjects="1">
      <p:cViewPr varScale="1">
        <p:scale>
          <a:sx n="100" d="100"/>
          <a:sy n="100" d="100"/>
        </p:scale>
        <p:origin x="-2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2036-ED41-964C-9630-28ABECB3857D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EF59-190E-E54C-9A1B-2ABA78BD6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4434-EB52-A94F-874D-2CA2312D11DF}" type="datetimeFigureOut">
              <a:rPr lang="en-US" smtClean="0"/>
              <a:pPr/>
              <a:t>3/12/11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evin@kevfo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android-fundamentals" TargetMode="External"/><Relationship Id="rId4" Type="http://schemas.openxmlformats.org/officeDocument/2006/relationships/hyperlink" Target="http://www.androidpattern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.mp/java-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Mobile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F2A33"/>
                </a:solidFill>
              </a:rPr>
              <a:t>Kevin McMahon</a:t>
            </a:r>
          </a:p>
          <a:p>
            <a:r>
              <a:rPr lang="en-US" dirty="0" smtClean="0">
                <a:solidFill>
                  <a:srgbClr val="0F2A33"/>
                </a:solidFill>
                <a:hlinkClick r:id="rId2"/>
              </a:rPr>
              <a:t>kevin@kevfoo.com</a:t>
            </a:r>
            <a:endParaRPr lang="en-US" dirty="0" smtClean="0">
              <a:solidFill>
                <a:srgbClr val="0F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Methods - Statics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static</a:t>
            </a:r>
            <a:endParaRPr lang="en-US" dirty="0" smtClean="0"/>
          </a:p>
          <a:p>
            <a:pPr lvl="1"/>
            <a:r>
              <a:rPr lang="en-US" dirty="0" smtClean="0"/>
              <a:t>aka : class method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Fields</a:t>
            </a:r>
          </a:p>
          <a:p>
            <a:r>
              <a:rPr lang="en-US" dirty="0" smtClean="0"/>
              <a:t>Example: Math class</a:t>
            </a:r>
          </a:p>
          <a:p>
            <a:pPr lvl="1"/>
            <a:r>
              <a:rPr lang="en-US" dirty="0" smtClean="0"/>
              <a:t>abs</a:t>
            </a:r>
          </a:p>
          <a:p>
            <a:pPr lvl="1"/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dirty="0" smtClean="0"/>
              <a:t>max(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</a:t>
            </a:r>
          </a:p>
          <a:p>
            <a:pPr lvl="1"/>
            <a:r>
              <a:rPr lang="en-US" dirty="0" smtClean="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Methods </a:t>
            </a:r>
            <a:r>
              <a:rPr lang="en-US" dirty="0" smtClean="0"/>
              <a:t>-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Call stack</a:t>
            </a:r>
          </a:p>
          <a:p>
            <a:pPr>
              <a:lnSpc>
                <a:spcPct val="200000"/>
              </a:lnSpc>
            </a:pPr>
            <a:r>
              <a:rPr lang="en-US" dirty="0"/>
              <a:t>Overrides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9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then</a:t>
            </a:r>
          </a:p>
          <a:p>
            <a:r>
              <a:rPr lang="en-US" dirty="0"/>
              <a:t>While </a:t>
            </a:r>
          </a:p>
          <a:p>
            <a:r>
              <a:rPr lang="en-US" dirty="0"/>
              <a:t>Do 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Conditionals &amp;&amp; ||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7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- Then</a:t>
            </a:r>
          </a:p>
          <a:p>
            <a:pPr lvl="1"/>
            <a:r>
              <a:rPr lang="en-US" dirty="0" smtClean="0"/>
              <a:t>Single Select (</a:t>
            </a:r>
            <a:r>
              <a:rPr lang="en-US" i="1" dirty="0" smtClean="0"/>
              <a:t>if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Double Select (</a:t>
            </a:r>
            <a:r>
              <a:rPr lang="en-US" i="1" dirty="0" smtClean="0"/>
              <a:t>if else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 Operator (? :)</a:t>
            </a:r>
          </a:p>
          <a:p>
            <a:r>
              <a:rPr lang="en-US" dirty="0" smtClean="0"/>
              <a:t>Nested</a:t>
            </a:r>
          </a:p>
          <a:p>
            <a:r>
              <a:rPr lang="en-US" dirty="0" smtClean="0"/>
              <a:t>Blocks ( {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–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Counter controlled</a:t>
            </a:r>
          </a:p>
          <a:p>
            <a:r>
              <a:rPr lang="en-US" dirty="0" smtClean="0"/>
              <a:t>Sentinel controlled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3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smtClean="0"/>
              <a:t>While </a:t>
            </a:r>
          </a:p>
          <a:p>
            <a:pPr lvl="1"/>
            <a:r>
              <a:rPr lang="en-US" dirty="0" smtClean="0"/>
              <a:t>Do { /*Stuff */} while (condition)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/>
            <a:r>
              <a:rPr lang="en-US" dirty="0" smtClean="0"/>
              <a:t>for( x : </a:t>
            </a:r>
            <a:r>
              <a:rPr lang="en-US" dirty="0" err="1" smtClean="0"/>
              <a:t>arrayOfInts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Data structure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Can hold any type (</a:t>
            </a:r>
            <a:r>
              <a:rPr lang="en-US" dirty="0" err="1" smtClean="0"/>
              <a:t>primative</a:t>
            </a:r>
            <a:r>
              <a:rPr lang="en-US" dirty="0" smtClean="0"/>
              <a:t> or reference)</a:t>
            </a:r>
          </a:p>
          <a:p>
            <a:pPr>
              <a:lnSpc>
                <a:spcPct val="250000"/>
              </a:lnSpc>
            </a:pPr>
            <a:r>
              <a:rPr lang="en-US" b="1" dirty="0" err="1" smtClean="0"/>
              <a:t>int</a:t>
            </a:r>
            <a:r>
              <a:rPr lang="en-US" b="1" dirty="0" smtClean="0"/>
              <a:t>[] array</a:t>
            </a:r>
            <a:r>
              <a:rPr lang="en-US" dirty="0" smtClean="0"/>
              <a:t> same as </a:t>
            </a:r>
            <a:r>
              <a:rPr lang="en-US" b="1" dirty="0" err="1" smtClean="0"/>
              <a:t>int</a:t>
            </a:r>
            <a:r>
              <a:rPr lang="en-US" b="1" dirty="0" smtClean="0"/>
              <a:t> array[]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7" name="Content Placeholder 6" descr="three_columns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1274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Pluggability</a:t>
            </a:r>
          </a:p>
          <a:p>
            <a:r>
              <a:rPr lang="en-US" dirty="0" smtClean="0"/>
              <a:t>Three Pillars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0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42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Recap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Review concepts covered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GradeBook</a:t>
            </a:r>
            <a:r>
              <a:rPr lang="en-US" dirty="0" smtClean="0"/>
              <a:t> exercise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Java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Hello Activity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http://j.mp/java-book</a:t>
            </a:r>
            <a:endParaRPr lang="en-US" dirty="0"/>
          </a:p>
          <a:p>
            <a:r>
              <a:rPr lang="en-US" dirty="0" smtClean="0">
                <a:hlinkClick r:id="rId3"/>
              </a:rPr>
              <a:t>http://j.mp/android-fundamentals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http://www.androidpatterns.com/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err="1" smtClean="0"/>
              <a:t>Gradebook</a:t>
            </a:r>
            <a:endParaRPr lang="en-US" dirty="0" smtClean="0"/>
          </a:p>
          <a:p>
            <a:r>
              <a:rPr lang="en-US" dirty="0" smtClean="0"/>
              <a:t>Account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you want to drive a car and make it go faster by pressing down on its accelerator pedal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will you need to make this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car</a:t>
            </a:r>
          </a:p>
          <a:p>
            <a:pPr lvl="1"/>
            <a:r>
              <a:rPr lang="en-US" dirty="0" smtClean="0"/>
              <a:t>Design / Blueprint</a:t>
            </a:r>
          </a:p>
          <a:p>
            <a:pPr lvl="1"/>
            <a:r>
              <a:rPr lang="en-US" dirty="0" smtClean="0"/>
              <a:t>Manufacture the car based off the specs</a:t>
            </a:r>
          </a:p>
          <a:p>
            <a:r>
              <a:rPr lang="en-US" dirty="0" smtClean="0"/>
              <a:t>Once you have the car?</a:t>
            </a:r>
          </a:p>
          <a:p>
            <a:pPr lvl="1"/>
            <a:r>
              <a:rPr lang="en-US" dirty="0" smtClean="0"/>
              <a:t>Put the pedal down!</a:t>
            </a:r>
          </a:p>
        </p:txBody>
      </p:sp>
    </p:spTree>
    <p:extLst>
      <p:ext uri="{BB962C8B-B14F-4D97-AF65-F5344CB8AC3E}">
        <p14:creationId xmlns:p14="http://schemas.microsoft.com/office/powerpoint/2010/main" val="6721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Design / Blueprint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Created from the blueprint</a:t>
            </a:r>
          </a:p>
          <a:p>
            <a:r>
              <a:rPr lang="en-US" dirty="0" smtClean="0"/>
              <a:t>Press the Pedal</a:t>
            </a:r>
          </a:p>
          <a:p>
            <a:pPr lvl="1"/>
            <a:r>
              <a:rPr lang="en-US" dirty="0" smtClean="0"/>
              <a:t>Method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45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Classes, Objects,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object</a:t>
            </a:r>
          </a:p>
          <a:p>
            <a:pPr lvl="1"/>
            <a:r>
              <a:rPr lang="en-US" i="1" dirty="0"/>
              <a:t>Nouns</a:t>
            </a:r>
          </a:p>
          <a:p>
            <a:r>
              <a:rPr lang="en-US" dirty="0"/>
              <a:t>Behaviors</a:t>
            </a:r>
          </a:p>
          <a:p>
            <a:pPr lvl="1"/>
            <a:r>
              <a:rPr lang="en-US" i="1" dirty="0"/>
              <a:t>Verbs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i="1" dirty="0"/>
              <a:t>Adjectives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i="1" dirty="0"/>
              <a:t>Creation</a:t>
            </a:r>
          </a:p>
          <a:p>
            <a:r>
              <a:rPr lang="en-US" b="1" dirty="0" smtClean="0">
                <a:latin typeface="Consolas"/>
                <a:cs typeface="Consolas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2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declare methods</a:t>
            </a:r>
          </a:p>
          <a:p>
            <a:r>
              <a:rPr lang="en-US" dirty="0" smtClean="0"/>
              <a:t>Overloads</a:t>
            </a:r>
          </a:p>
          <a:p>
            <a:r>
              <a:rPr lang="en-US" dirty="0" smtClean="0"/>
              <a:t>Access modifiers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r>
              <a:rPr lang="en-US" dirty="0" smtClean="0"/>
              <a:t>Data Hiding / Encapsulation</a:t>
            </a:r>
          </a:p>
        </p:txBody>
      </p:sp>
    </p:spTree>
    <p:extLst>
      <p:ext uri="{BB962C8B-B14F-4D97-AF65-F5344CB8AC3E}">
        <p14:creationId xmlns:p14="http://schemas.microsoft.com/office/powerpoint/2010/main" val="413544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A1720"/>
      </a:dk1>
      <a:lt1>
        <a:sysClr val="window" lastClr="FFFFFF"/>
      </a:lt1>
      <a:dk2>
        <a:srgbClr val="0A172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334</Words>
  <Application>Microsoft Macintosh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Mobile Programming</vt:lpstr>
      <vt:lpstr>Agenda</vt:lpstr>
      <vt:lpstr>Resources</vt:lpstr>
      <vt:lpstr>Code</vt:lpstr>
      <vt:lpstr>Classes, Objects, &amp; Methods</vt:lpstr>
      <vt:lpstr>Classes, Objects, &amp; Methods</vt:lpstr>
      <vt:lpstr>Classes, Objects, &amp; Methods</vt:lpstr>
      <vt:lpstr>Classes, Objects, &amp; Methods</vt:lpstr>
      <vt:lpstr>Methods</vt:lpstr>
      <vt:lpstr>More on Methods - Statics</vt:lpstr>
      <vt:lpstr>More on Methods - Advanced</vt:lpstr>
      <vt:lpstr>Control</vt:lpstr>
      <vt:lpstr>Control - If</vt:lpstr>
      <vt:lpstr>Control – While</vt:lpstr>
      <vt:lpstr>Control – </vt:lpstr>
      <vt:lpstr>Arrays</vt:lpstr>
      <vt:lpstr>Object Oriented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Kevin McMahon</dc:creator>
  <cp:lastModifiedBy>Kevin McMahon</cp:lastModifiedBy>
  <cp:revision>133</cp:revision>
  <dcterms:created xsi:type="dcterms:W3CDTF">2011-02-12T15:43:04Z</dcterms:created>
  <dcterms:modified xsi:type="dcterms:W3CDTF">2011-03-12T18:05:55Z</dcterms:modified>
</cp:coreProperties>
</file>