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88" r:id="rId4"/>
    <p:sldId id="258" r:id="rId5"/>
    <p:sldId id="281" r:id="rId6"/>
    <p:sldId id="283" r:id="rId7"/>
    <p:sldId id="284" r:id="rId8"/>
    <p:sldId id="282" r:id="rId9"/>
    <p:sldId id="285" r:id="rId10"/>
    <p:sldId id="277" r:id="rId11"/>
    <p:sldId id="267" r:id="rId12"/>
    <p:sldId id="268" r:id="rId13"/>
    <p:sldId id="266" r:id="rId14"/>
    <p:sldId id="271" r:id="rId15"/>
    <p:sldId id="262" r:id="rId16"/>
    <p:sldId id="272" r:id="rId17"/>
    <p:sldId id="260" r:id="rId18"/>
    <p:sldId id="263" r:id="rId19"/>
    <p:sldId id="269" r:id="rId20"/>
    <p:sldId id="270" r:id="rId21"/>
    <p:sldId id="273" r:id="rId22"/>
    <p:sldId id="278" r:id="rId23"/>
    <p:sldId id="286" r:id="rId24"/>
    <p:sldId id="274" r:id="rId25"/>
    <p:sldId id="287" r:id="rId26"/>
    <p:sldId id="279" r:id="rId27"/>
    <p:sldId id="280" r:id="rId28"/>
    <p:sldId id="25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717"/>
    <a:srgbClr val="485C5B"/>
    <a:srgbClr val="627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09" autoAdjust="0"/>
    <p:restoredTop sz="94660"/>
  </p:normalViewPr>
  <p:slideViewPr>
    <p:cSldViewPr>
      <p:cViewPr varScale="1">
        <p:scale>
          <a:sx n="95" d="100"/>
          <a:sy n="95" d="100"/>
        </p:scale>
        <p:origin x="-14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D6D1A-8363-4607-B8C1-7D767644ECEE}" type="doc">
      <dgm:prSet loTypeId="urn:microsoft.com/office/officeart/2005/8/layout/hierarchy4" loCatId="relationship" qsTypeId="urn:microsoft.com/office/officeart/2005/8/quickstyle/simple2" qsCatId="simple" csTypeId="urn:microsoft.com/office/officeart/2005/8/colors/colorful2" csCatId="colorful" phldr="1"/>
      <dgm:spPr/>
      <dgm:t>
        <a:bodyPr/>
        <a:lstStyle/>
        <a:p>
          <a:endParaRPr lang="en-US"/>
        </a:p>
      </dgm:t>
    </dgm:pt>
    <dgm:pt modelId="{681C301B-C86B-464C-BD04-95B1694DA0A8}">
      <dgm:prSet phldrT="[Text]"/>
      <dgm:spPr/>
      <dgm:t>
        <a:bodyPr/>
        <a:lstStyle/>
        <a:p>
          <a:r>
            <a:rPr lang="en-US" dirty="0" smtClean="0"/>
            <a:t>Applications</a:t>
          </a:r>
          <a:endParaRPr lang="en-US" dirty="0"/>
        </a:p>
      </dgm:t>
    </dgm:pt>
    <dgm:pt modelId="{FC5D3AB0-B586-417E-9D20-E8B639333BF6}" type="parTrans" cxnId="{3A5BE1C9-F48F-4C10-8DBC-FAFCBA790F68}">
      <dgm:prSet/>
      <dgm:spPr/>
      <dgm:t>
        <a:bodyPr/>
        <a:lstStyle/>
        <a:p>
          <a:endParaRPr lang="en-US"/>
        </a:p>
      </dgm:t>
    </dgm:pt>
    <dgm:pt modelId="{40C148C3-2DEF-429A-BAE6-E48D80C5F531}" type="sibTrans" cxnId="{3A5BE1C9-F48F-4C10-8DBC-FAFCBA790F68}">
      <dgm:prSet/>
      <dgm:spPr/>
      <dgm:t>
        <a:bodyPr/>
        <a:lstStyle/>
        <a:p>
          <a:endParaRPr lang="en-US"/>
        </a:p>
      </dgm:t>
    </dgm:pt>
    <dgm:pt modelId="{074D7E3F-5B22-4076-B1AA-336E3D1A29F4}">
      <dgm:prSet phldrT="[Text]"/>
      <dgm:spPr/>
      <dgm:t>
        <a:bodyPr/>
        <a:lstStyle/>
        <a:p>
          <a:r>
            <a:rPr lang="en-US" dirty="0" smtClean="0"/>
            <a:t>Content Providers</a:t>
          </a:r>
          <a:endParaRPr lang="en-US" dirty="0"/>
        </a:p>
      </dgm:t>
    </dgm:pt>
    <dgm:pt modelId="{876371A6-DEDA-493D-B375-46ED05B2DE8F}" type="parTrans" cxnId="{A021D900-A9D3-40C9-8165-023E386C33CB}">
      <dgm:prSet/>
      <dgm:spPr/>
      <dgm:t>
        <a:bodyPr/>
        <a:lstStyle/>
        <a:p>
          <a:endParaRPr lang="en-US"/>
        </a:p>
      </dgm:t>
    </dgm:pt>
    <dgm:pt modelId="{A6C0C5C5-3289-4B28-B47A-68F6956AC11F}" type="sibTrans" cxnId="{A021D900-A9D3-40C9-8165-023E386C33CB}">
      <dgm:prSet/>
      <dgm:spPr/>
      <dgm:t>
        <a:bodyPr/>
        <a:lstStyle/>
        <a:p>
          <a:endParaRPr lang="en-US"/>
        </a:p>
      </dgm:t>
    </dgm:pt>
    <dgm:pt modelId="{9B049A10-506E-44D5-A0BD-AB4F1B88DF19}">
      <dgm:prSet phldrT="[Text]"/>
      <dgm:spPr/>
      <dgm:t>
        <a:bodyPr/>
        <a:lstStyle/>
        <a:p>
          <a:r>
            <a:rPr lang="en-US" dirty="0" smtClean="0"/>
            <a:t>Contacts</a:t>
          </a:r>
          <a:endParaRPr lang="en-US" dirty="0"/>
        </a:p>
      </dgm:t>
    </dgm:pt>
    <dgm:pt modelId="{85208592-7628-416E-BFBC-C35CFEEB7F14}" type="parTrans" cxnId="{F2964043-C41F-4985-8CD5-CBD3304794A3}">
      <dgm:prSet/>
      <dgm:spPr/>
      <dgm:t>
        <a:bodyPr/>
        <a:lstStyle/>
        <a:p>
          <a:endParaRPr lang="en-US"/>
        </a:p>
      </dgm:t>
    </dgm:pt>
    <dgm:pt modelId="{F7C4FEDC-D37E-4F02-9599-A9AF045B962B}" type="sibTrans" cxnId="{F2964043-C41F-4985-8CD5-CBD3304794A3}">
      <dgm:prSet/>
      <dgm:spPr/>
      <dgm:t>
        <a:bodyPr/>
        <a:lstStyle/>
        <a:p>
          <a:endParaRPr lang="en-US"/>
        </a:p>
      </dgm:t>
    </dgm:pt>
    <dgm:pt modelId="{1E2F8270-2E6F-410D-AAA0-021EBE63A6AB}">
      <dgm:prSet phldrT="[Text]"/>
      <dgm:spPr/>
      <dgm:t>
        <a:bodyPr/>
        <a:lstStyle/>
        <a:p>
          <a:r>
            <a:rPr lang="en-US" dirty="0" smtClean="0"/>
            <a:t>Music</a:t>
          </a:r>
          <a:endParaRPr lang="en-US" dirty="0"/>
        </a:p>
      </dgm:t>
    </dgm:pt>
    <dgm:pt modelId="{95CC80C5-211E-462B-9BC8-5B5FE238368B}" type="parTrans" cxnId="{A59A4746-70BE-4817-A960-25372B7C5F97}">
      <dgm:prSet/>
      <dgm:spPr/>
      <dgm:t>
        <a:bodyPr/>
        <a:lstStyle/>
        <a:p>
          <a:endParaRPr lang="en-US"/>
        </a:p>
      </dgm:t>
    </dgm:pt>
    <dgm:pt modelId="{69D01E89-7AC7-43F5-AEB2-7054B82207AB}" type="sibTrans" cxnId="{A59A4746-70BE-4817-A960-25372B7C5F97}">
      <dgm:prSet/>
      <dgm:spPr/>
      <dgm:t>
        <a:bodyPr/>
        <a:lstStyle/>
        <a:p>
          <a:endParaRPr lang="en-US"/>
        </a:p>
      </dgm:t>
    </dgm:pt>
    <dgm:pt modelId="{263115AB-CCDE-47C7-B038-C832561E0F3C}">
      <dgm:prSet phldrT="[Text]"/>
      <dgm:spPr/>
      <dgm:t>
        <a:bodyPr/>
        <a:lstStyle/>
        <a:p>
          <a:r>
            <a:rPr lang="en-US" dirty="0" smtClean="0"/>
            <a:t>Videos</a:t>
          </a:r>
          <a:endParaRPr lang="en-US" dirty="0"/>
        </a:p>
      </dgm:t>
    </dgm:pt>
    <dgm:pt modelId="{76146F21-437F-4CEC-B618-EE891581B4F6}" type="parTrans" cxnId="{5E1E869D-A60E-4B5F-B238-69BE228E1D85}">
      <dgm:prSet/>
      <dgm:spPr/>
      <dgm:t>
        <a:bodyPr/>
        <a:lstStyle/>
        <a:p>
          <a:endParaRPr lang="en-US"/>
        </a:p>
      </dgm:t>
    </dgm:pt>
    <dgm:pt modelId="{012A5AFA-1727-4365-BA37-60B6A4B0FEEC}" type="sibTrans" cxnId="{5E1E869D-A60E-4B5F-B238-69BE228E1D85}">
      <dgm:prSet/>
      <dgm:spPr/>
      <dgm:t>
        <a:bodyPr/>
        <a:lstStyle/>
        <a:p>
          <a:endParaRPr lang="en-US"/>
        </a:p>
      </dgm:t>
    </dgm:pt>
    <dgm:pt modelId="{6F2A0F62-BD49-4491-9A28-5D9F45A4B03B}">
      <dgm:prSet phldrT="[Text]"/>
      <dgm:spPr/>
      <dgm:t>
        <a:bodyPr/>
        <a:lstStyle/>
        <a:p>
          <a:r>
            <a:rPr lang="en-US" dirty="0" smtClean="0"/>
            <a:t>Pictures</a:t>
          </a:r>
          <a:endParaRPr lang="en-US" dirty="0"/>
        </a:p>
      </dgm:t>
    </dgm:pt>
    <dgm:pt modelId="{B8D37D13-D6F9-4810-AD1F-87DDAEB1526B}" type="parTrans" cxnId="{34A8D121-6634-47B7-8280-71390A3188AE}">
      <dgm:prSet/>
      <dgm:spPr/>
      <dgm:t>
        <a:bodyPr/>
        <a:lstStyle/>
        <a:p>
          <a:endParaRPr lang="en-US"/>
        </a:p>
      </dgm:t>
    </dgm:pt>
    <dgm:pt modelId="{98E029C8-5CA3-40CC-A10A-08B3CD21C568}" type="sibTrans" cxnId="{34A8D121-6634-47B7-8280-71390A3188AE}">
      <dgm:prSet/>
      <dgm:spPr/>
      <dgm:t>
        <a:bodyPr/>
        <a:lstStyle/>
        <a:p>
          <a:endParaRPr lang="en-US"/>
        </a:p>
      </dgm:t>
    </dgm:pt>
    <dgm:pt modelId="{E8EF62D3-D04A-4B8D-81FE-6F76C191CF66}">
      <dgm:prSet phldrT="[Text]"/>
      <dgm:spPr/>
      <dgm:t>
        <a:bodyPr/>
        <a:lstStyle/>
        <a:p>
          <a:r>
            <a:rPr lang="en-US" dirty="0" smtClean="0"/>
            <a:t>…</a:t>
          </a:r>
          <a:endParaRPr lang="en-US" dirty="0"/>
        </a:p>
      </dgm:t>
    </dgm:pt>
    <dgm:pt modelId="{725E2D73-95D0-4C2E-A077-4145F2DD855D}" type="parTrans" cxnId="{DA23F978-016A-4718-8C9D-53C750480B10}">
      <dgm:prSet/>
      <dgm:spPr/>
      <dgm:t>
        <a:bodyPr/>
        <a:lstStyle/>
        <a:p>
          <a:endParaRPr lang="en-US"/>
        </a:p>
      </dgm:t>
    </dgm:pt>
    <dgm:pt modelId="{119E229B-2350-400E-A8A9-348DF073E23C}" type="sibTrans" cxnId="{DA23F978-016A-4718-8C9D-53C750480B10}">
      <dgm:prSet/>
      <dgm:spPr/>
      <dgm:t>
        <a:bodyPr/>
        <a:lstStyle/>
        <a:p>
          <a:endParaRPr lang="en-US"/>
        </a:p>
      </dgm:t>
    </dgm:pt>
    <dgm:pt modelId="{D08656DD-EAEC-457F-9189-FD1C0F9666D2}" type="pres">
      <dgm:prSet presAssocID="{0E0D6D1A-8363-4607-B8C1-7D767644ECEE}" presName="Name0" presStyleCnt="0">
        <dgm:presLayoutVars>
          <dgm:chPref val="1"/>
          <dgm:dir/>
          <dgm:animOne val="branch"/>
          <dgm:animLvl val="lvl"/>
          <dgm:resizeHandles/>
        </dgm:presLayoutVars>
      </dgm:prSet>
      <dgm:spPr/>
      <dgm:t>
        <a:bodyPr/>
        <a:lstStyle/>
        <a:p>
          <a:endParaRPr lang="en-US"/>
        </a:p>
      </dgm:t>
    </dgm:pt>
    <dgm:pt modelId="{3A0460FE-4099-4EA8-AE35-45840DD7060A}" type="pres">
      <dgm:prSet presAssocID="{681C301B-C86B-464C-BD04-95B1694DA0A8}" presName="vertOne" presStyleCnt="0"/>
      <dgm:spPr/>
      <dgm:t>
        <a:bodyPr/>
        <a:lstStyle/>
        <a:p>
          <a:endParaRPr lang="en-US"/>
        </a:p>
      </dgm:t>
    </dgm:pt>
    <dgm:pt modelId="{0B6555FA-7902-4249-8C01-6D4257EF59E0}" type="pres">
      <dgm:prSet presAssocID="{681C301B-C86B-464C-BD04-95B1694DA0A8}" presName="txOne" presStyleLbl="node0" presStyleIdx="0" presStyleCnt="1" custLinFactNeighborX="-1093" custLinFactNeighborY="-81689">
        <dgm:presLayoutVars>
          <dgm:chPref val="3"/>
        </dgm:presLayoutVars>
      </dgm:prSet>
      <dgm:spPr/>
      <dgm:t>
        <a:bodyPr/>
        <a:lstStyle/>
        <a:p>
          <a:endParaRPr lang="en-US"/>
        </a:p>
      </dgm:t>
    </dgm:pt>
    <dgm:pt modelId="{C4D413CE-6FD5-4C1D-9808-AFD91791077B}" type="pres">
      <dgm:prSet presAssocID="{681C301B-C86B-464C-BD04-95B1694DA0A8}" presName="parTransOne" presStyleCnt="0"/>
      <dgm:spPr/>
      <dgm:t>
        <a:bodyPr/>
        <a:lstStyle/>
        <a:p>
          <a:endParaRPr lang="en-US"/>
        </a:p>
      </dgm:t>
    </dgm:pt>
    <dgm:pt modelId="{41454483-B3A7-4A30-BE8C-D8D4DA1BE6B2}" type="pres">
      <dgm:prSet presAssocID="{681C301B-C86B-464C-BD04-95B1694DA0A8}" presName="horzOne" presStyleCnt="0"/>
      <dgm:spPr/>
      <dgm:t>
        <a:bodyPr/>
        <a:lstStyle/>
        <a:p>
          <a:endParaRPr lang="en-US"/>
        </a:p>
      </dgm:t>
    </dgm:pt>
    <dgm:pt modelId="{2D8FE20B-0698-49FA-BFC1-C78D28D95111}" type="pres">
      <dgm:prSet presAssocID="{074D7E3F-5B22-4076-B1AA-336E3D1A29F4}" presName="vertTwo" presStyleCnt="0"/>
      <dgm:spPr/>
      <dgm:t>
        <a:bodyPr/>
        <a:lstStyle/>
        <a:p>
          <a:endParaRPr lang="en-US"/>
        </a:p>
      </dgm:t>
    </dgm:pt>
    <dgm:pt modelId="{FEAF7C20-F85F-4B97-8959-D874D706536D}" type="pres">
      <dgm:prSet presAssocID="{074D7E3F-5B22-4076-B1AA-336E3D1A29F4}" presName="txTwo" presStyleLbl="node2" presStyleIdx="0" presStyleCnt="1">
        <dgm:presLayoutVars>
          <dgm:chPref val="3"/>
        </dgm:presLayoutVars>
      </dgm:prSet>
      <dgm:spPr/>
      <dgm:t>
        <a:bodyPr/>
        <a:lstStyle/>
        <a:p>
          <a:endParaRPr lang="en-US"/>
        </a:p>
      </dgm:t>
    </dgm:pt>
    <dgm:pt modelId="{4B7E603D-05FE-421C-98CA-71D4BE10ABB0}" type="pres">
      <dgm:prSet presAssocID="{074D7E3F-5B22-4076-B1AA-336E3D1A29F4}" presName="parTransTwo" presStyleCnt="0"/>
      <dgm:spPr/>
      <dgm:t>
        <a:bodyPr/>
        <a:lstStyle/>
        <a:p>
          <a:endParaRPr lang="en-US"/>
        </a:p>
      </dgm:t>
    </dgm:pt>
    <dgm:pt modelId="{24A93400-7BB2-46FC-A396-16ABE9847AC3}" type="pres">
      <dgm:prSet presAssocID="{074D7E3F-5B22-4076-B1AA-336E3D1A29F4}" presName="horzTwo" presStyleCnt="0"/>
      <dgm:spPr/>
      <dgm:t>
        <a:bodyPr/>
        <a:lstStyle/>
        <a:p>
          <a:endParaRPr lang="en-US"/>
        </a:p>
      </dgm:t>
    </dgm:pt>
    <dgm:pt modelId="{F85C6B00-6FBA-4B0A-8689-B44EA55C0DE6}" type="pres">
      <dgm:prSet presAssocID="{9B049A10-506E-44D5-A0BD-AB4F1B88DF19}" presName="vertThree" presStyleCnt="0"/>
      <dgm:spPr/>
      <dgm:t>
        <a:bodyPr/>
        <a:lstStyle/>
        <a:p>
          <a:endParaRPr lang="en-US"/>
        </a:p>
      </dgm:t>
    </dgm:pt>
    <dgm:pt modelId="{1FC44A36-FCC7-4132-99EE-C64E4C5C267C}" type="pres">
      <dgm:prSet presAssocID="{9B049A10-506E-44D5-A0BD-AB4F1B88DF19}" presName="txThree" presStyleLbl="node3" presStyleIdx="0" presStyleCnt="5">
        <dgm:presLayoutVars>
          <dgm:chPref val="3"/>
        </dgm:presLayoutVars>
      </dgm:prSet>
      <dgm:spPr/>
      <dgm:t>
        <a:bodyPr/>
        <a:lstStyle/>
        <a:p>
          <a:endParaRPr lang="en-US"/>
        </a:p>
      </dgm:t>
    </dgm:pt>
    <dgm:pt modelId="{944FE749-A50F-4E35-9398-8CF9C0D291CA}" type="pres">
      <dgm:prSet presAssocID="{9B049A10-506E-44D5-A0BD-AB4F1B88DF19}" presName="horzThree" presStyleCnt="0"/>
      <dgm:spPr/>
      <dgm:t>
        <a:bodyPr/>
        <a:lstStyle/>
        <a:p>
          <a:endParaRPr lang="en-US"/>
        </a:p>
      </dgm:t>
    </dgm:pt>
    <dgm:pt modelId="{5CF9E9BF-1B63-49E8-A81B-E3B77878D2DD}" type="pres">
      <dgm:prSet presAssocID="{F7C4FEDC-D37E-4F02-9599-A9AF045B962B}" presName="sibSpaceThree" presStyleCnt="0"/>
      <dgm:spPr/>
      <dgm:t>
        <a:bodyPr/>
        <a:lstStyle/>
        <a:p>
          <a:endParaRPr lang="en-US"/>
        </a:p>
      </dgm:t>
    </dgm:pt>
    <dgm:pt modelId="{87B498D6-78D4-4330-AEEE-7139B1916C10}" type="pres">
      <dgm:prSet presAssocID="{1E2F8270-2E6F-410D-AAA0-021EBE63A6AB}" presName="vertThree" presStyleCnt="0"/>
      <dgm:spPr/>
      <dgm:t>
        <a:bodyPr/>
        <a:lstStyle/>
        <a:p>
          <a:endParaRPr lang="en-US"/>
        </a:p>
      </dgm:t>
    </dgm:pt>
    <dgm:pt modelId="{564EF014-E9C0-4EDE-8A9B-CD91F89509FB}" type="pres">
      <dgm:prSet presAssocID="{1E2F8270-2E6F-410D-AAA0-021EBE63A6AB}" presName="txThree" presStyleLbl="node3" presStyleIdx="1" presStyleCnt="5">
        <dgm:presLayoutVars>
          <dgm:chPref val="3"/>
        </dgm:presLayoutVars>
      </dgm:prSet>
      <dgm:spPr/>
      <dgm:t>
        <a:bodyPr/>
        <a:lstStyle/>
        <a:p>
          <a:endParaRPr lang="en-US"/>
        </a:p>
      </dgm:t>
    </dgm:pt>
    <dgm:pt modelId="{9F80209C-BD21-4DBC-8B3B-5D60A9765440}" type="pres">
      <dgm:prSet presAssocID="{1E2F8270-2E6F-410D-AAA0-021EBE63A6AB}" presName="horzThree" presStyleCnt="0"/>
      <dgm:spPr/>
      <dgm:t>
        <a:bodyPr/>
        <a:lstStyle/>
        <a:p>
          <a:endParaRPr lang="en-US"/>
        </a:p>
      </dgm:t>
    </dgm:pt>
    <dgm:pt modelId="{8457F227-4000-4F8C-AC8C-422B8DC03548}" type="pres">
      <dgm:prSet presAssocID="{69D01E89-7AC7-43F5-AEB2-7054B82207AB}" presName="sibSpaceThree" presStyleCnt="0"/>
      <dgm:spPr/>
      <dgm:t>
        <a:bodyPr/>
        <a:lstStyle/>
        <a:p>
          <a:endParaRPr lang="en-US"/>
        </a:p>
      </dgm:t>
    </dgm:pt>
    <dgm:pt modelId="{EDA37E82-93FA-49C8-939C-BBFFD337AF96}" type="pres">
      <dgm:prSet presAssocID="{263115AB-CCDE-47C7-B038-C832561E0F3C}" presName="vertThree" presStyleCnt="0"/>
      <dgm:spPr/>
      <dgm:t>
        <a:bodyPr/>
        <a:lstStyle/>
        <a:p>
          <a:endParaRPr lang="en-US"/>
        </a:p>
      </dgm:t>
    </dgm:pt>
    <dgm:pt modelId="{43D8FDAF-E129-47BA-80A8-B31A224BB232}" type="pres">
      <dgm:prSet presAssocID="{263115AB-CCDE-47C7-B038-C832561E0F3C}" presName="txThree" presStyleLbl="node3" presStyleIdx="2" presStyleCnt="5">
        <dgm:presLayoutVars>
          <dgm:chPref val="3"/>
        </dgm:presLayoutVars>
      </dgm:prSet>
      <dgm:spPr/>
      <dgm:t>
        <a:bodyPr/>
        <a:lstStyle/>
        <a:p>
          <a:endParaRPr lang="en-US"/>
        </a:p>
      </dgm:t>
    </dgm:pt>
    <dgm:pt modelId="{70D0AA70-4390-489B-BB39-2CA31F78DE91}" type="pres">
      <dgm:prSet presAssocID="{263115AB-CCDE-47C7-B038-C832561E0F3C}" presName="horzThree" presStyleCnt="0"/>
      <dgm:spPr/>
      <dgm:t>
        <a:bodyPr/>
        <a:lstStyle/>
        <a:p>
          <a:endParaRPr lang="en-US"/>
        </a:p>
      </dgm:t>
    </dgm:pt>
    <dgm:pt modelId="{383C2657-6197-4AC8-94F2-907A4486215F}" type="pres">
      <dgm:prSet presAssocID="{012A5AFA-1727-4365-BA37-60B6A4B0FEEC}" presName="sibSpaceThree" presStyleCnt="0"/>
      <dgm:spPr/>
      <dgm:t>
        <a:bodyPr/>
        <a:lstStyle/>
        <a:p>
          <a:endParaRPr lang="en-US"/>
        </a:p>
      </dgm:t>
    </dgm:pt>
    <dgm:pt modelId="{8CF0160C-16EA-4A7E-B215-EC596970B5EB}" type="pres">
      <dgm:prSet presAssocID="{6F2A0F62-BD49-4491-9A28-5D9F45A4B03B}" presName="vertThree" presStyleCnt="0"/>
      <dgm:spPr/>
      <dgm:t>
        <a:bodyPr/>
        <a:lstStyle/>
        <a:p>
          <a:endParaRPr lang="en-US"/>
        </a:p>
      </dgm:t>
    </dgm:pt>
    <dgm:pt modelId="{F4B51CB0-DCEB-4ED0-B2AE-DCEE75995E19}" type="pres">
      <dgm:prSet presAssocID="{6F2A0F62-BD49-4491-9A28-5D9F45A4B03B}" presName="txThree" presStyleLbl="node3" presStyleIdx="3" presStyleCnt="5">
        <dgm:presLayoutVars>
          <dgm:chPref val="3"/>
        </dgm:presLayoutVars>
      </dgm:prSet>
      <dgm:spPr/>
      <dgm:t>
        <a:bodyPr/>
        <a:lstStyle/>
        <a:p>
          <a:endParaRPr lang="en-US"/>
        </a:p>
      </dgm:t>
    </dgm:pt>
    <dgm:pt modelId="{CDB19019-DCEC-4809-92A6-63E705962465}" type="pres">
      <dgm:prSet presAssocID="{6F2A0F62-BD49-4491-9A28-5D9F45A4B03B}" presName="horzThree" presStyleCnt="0"/>
      <dgm:spPr/>
      <dgm:t>
        <a:bodyPr/>
        <a:lstStyle/>
        <a:p>
          <a:endParaRPr lang="en-US"/>
        </a:p>
      </dgm:t>
    </dgm:pt>
    <dgm:pt modelId="{25F921CF-6224-4395-BA6D-9B6B007018AB}" type="pres">
      <dgm:prSet presAssocID="{98E029C8-5CA3-40CC-A10A-08B3CD21C568}" presName="sibSpaceThree" presStyleCnt="0"/>
      <dgm:spPr/>
      <dgm:t>
        <a:bodyPr/>
        <a:lstStyle/>
        <a:p>
          <a:endParaRPr lang="en-US"/>
        </a:p>
      </dgm:t>
    </dgm:pt>
    <dgm:pt modelId="{80EB155D-D197-42B3-BB7C-A5ED49E57FA9}" type="pres">
      <dgm:prSet presAssocID="{E8EF62D3-D04A-4B8D-81FE-6F76C191CF66}" presName="vertThree" presStyleCnt="0"/>
      <dgm:spPr/>
      <dgm:t>
        <a:bodyPr/>
        <a:lstStyle/>
        <a:p>
          <a:endParaRPr lang="en-US"/>
        </a:p>
      </dgm:t>
    </dgm:pt>
    <dgm:pt modelId="{64026979-1DD5-40DC-B158-A064C52D5C90}" type="pres">
      <dgm:prSet presAssocID="{E8EF62D3-D04A-4B8D-81FE-6F76C191CF66}" presName="txThree" presStyleLbl="node3" presStyleIdx="4" presStyleCnt="5">
        <dgm:presLayoutVars>
          <dgm:chPref val="3"/>
        </dgm:presLayoutVars>
      </dgm:prSet>
      <dgm:spPr/>
      <dgm:t>
        <a:bodyPr/>
        <a:lstStyle/>
        <a:p>
          <a:endParaRPr lang="en-US"/>
        </a:p>
      </dgm:t>
    </dgm:pt>
    <dgm:pt modelId="{F49EBF2B-C060-48A0-A384-59ED83355496}" type="pres">
      <dgm:prSet presAssocID="{E8EF62D3-D04A-4B8D-81FE-6F76C191CF66}" presName="horzThree" presStyleCnt="0"/>
      <dgm:spPr/>
      <dgm:t>
        <a:bodyPr/>
        <a:lstStyle/>
        <a:p>
          <a:endParaRPr lang="en-US"/>
        </a:p>
      </dgm:t>
    </dgm:pt>
  </dgm:ptLst>
  <dgm:cxnLst>
    <dgm:cxn modelId="{34A8D121-6634-47B7-8280-71390A3188AE}" srcId="{074D7E3F-5B22-4076-B1AA-336E3D1A29F4}" destId="{6F2A0F62-BD49-4491-9A28-5D9F45A4B03B}" srcOrd="3" destOrd="0" parTransId="{B8D37D13-D6F9-4810-AD1F-87DDAEB1526B}" sibTransId="{98E029C8-5CA3-40CC-A10A-08B3CD21C568}"/>
    <dgm:cxn modelId="{0170D49D-EBFB-A34C-B017-D2C670D2DF44}" type="presOf" srcId="{681C301B-C86B-464C-BD04-95B1694DA0A8}" destId="{0B6555FA-7902-4249-8C01-6D4257EF59E0}" srcOrd="0" destOrd="0" presId="urn:microsoft.com/office/officeart/2005/8/layout/hierarchy4"/>
    <dgm:cxn modelId="{987D2A46-0602-054A-8925-66A57A5AD74C}" type="presOf" srcId="{074D7E3F-5B22-4076-B1AA-336E3D1A29F4}" destId="{FEAF7C20-F85F-4B97-8959-D874D706536D}" srcOrd="0" destOrd="0" presId="urn:microsoft.com/office/officeart/2005/8/layout/hierarchy4"/>
    <dgm:cxn modelId="{D4075D8B-F57E-4948-8803-B38B9F038684}" type="presOf" srcId="{9B049A10-506E-44D5-A0BD-AB4F1B88DF19}" destId="{1FC44A36-FCC7-4132-99EE-C64E4C5C267C}" srcOrd="0" destOrd="0" presId="urn:microsoft.com/office/officeart/2005/8/layout/hierarchy4"/>
    <dgm:cxn modelId="{A021D900-A9D3-40C9-8165-023E386C33CB}" srcId="{681C301B-C86B-464C-BD04-95B1694DA0A8}" destId="{074D7E3F-5B22-4076-B1AA-336E3D1A29F4}" srcOrd="0" destOrd="0" parTransId="{876371A6-DEDA-493D-B375-46ED05B2DE8F}" sibTransId="{A6C0C5C5-3289-4B28-B47A-68F6956AC11F}"/>
    <dgm:cxn modelId="{72B61C53-A37A-F94A-8195-B0B539C5BA3C}" type="presOf" srcId="{1E2F8270-2E6F-410D-AAA0-021EBE63A6AB}" destId="{564EF014-E9C0-4EDE-8A9B-CD91F89509FB}" srcOrd="0" destOrd="0" presId="urn:microsoft.com/office/officeart/2005/8/layout/hierarchy4"/>
    <dgm:cxn modelId="{F2964043-C41F-4985-8CD5-CBD3304794A3}" srcId="{074D7E3F-5B22-4076-B1AA-336E3D1A29F4}" destId="{9B049A10-506E-44D5-A0BD-AB4F1B88DF19}" srcOrd="0" destOrd="0" parTransId="{85208592-7628-416E-BFBC-C35CFEEB7F14}" sibTransId="{F7C4FEDC-D37E-4F02-9599-A9AF045B962B}"/>
    <dgm:cxn modelId="{BFB713FF-CEC0-2D48-BB8B-94CC474E171D}" type="presOf" srcId="{6F2A0F62-BD49-4491-9A28-5D9F45A4B03B}" destId="{F4B51CB0-DCEB-4ED0-B2AE-DCEE75995E19}" srcOrd="0" destOrd="0" presId="urn:microsoft.com/office/officeart/2005/8/layout/hierarchy4"/>
    <dgm:cxn modelId="{606229B4-CA60-0840-82E3-0D0767158F1A}" type="presOf" srcId="{E8EF62D3-D04A-4B8D-81FE-6F76C191CF66}" destId="{64026979-1DD5-40DC-B158-A064C52D5C90}" srcOrd="0" destOrd="0" presId="urn:microsoft.com/office/officeart/2005/8/layout/hierarchy4"/>
    <dgm:cxn modelId="{5E1E869D-A60E-4B5F-B238-69BE228E1D85}" srcId="{074D7E3F-5B22-4076-B1AA-336E3D1A29F4}" destId="{263115AB-CCDE-47C7-B038-C832561E0F3C}" srcOrd="2" destOrd="0" parTransId="{76146F21-437F-4CEC-B618-EE891581B4F6}" sibTransId="{012A5AFA-1727-4365-BA37-60B6A4B0FEEC}"/>
    <dgm:cxn modelId="{1BB09C71-0331-C54C-A26A-C7D631F818F4}" type="presOf" srcId="{0E0D6D1A-8363-4607-B8C1-7D767644ECEE}" destId="{D08656DD-EAEC-457F-9189-FD1C0F9666D2}" srcOrd="0" destOrd="0" presId="urn:microsoft.com/office/officeart/2005/8/layout/hierarchy4"/>
    <dgm:cxn modelId="{3A5BE1C9-F48F-4C10-8DBC-FAFCBA790F68}" srcId="{0E0D6D1A-8363-4607-B8C1-7D767644ECEE}" destId="{681C301B-C86B-464C-BD04-95B1694DA0A8}" srcOrd="0" destOrd="0" parTransId="{FC5D3AB0-B586-417E-9D20-E8B639333BF6}" sibTransId="{40C148C3-2DEF-429A-BAE6-E48D80C5F531}"/>
    <dgm:cxn modelId="{8105FAD9-DC60-8744-AB1B-4BEB5E4C5B3E}" type="presOf" srcId="{263115AB-CCDE-47C7-B038-C832561E0F3C}" destId="{43D8FDAF-E129-47BA-80A8-B31A224BB232}" srcOrd="0" destOrd="0" presId="urn:microsoft.com/office/officeart/2005/8/layout/hierarchy4"/>
    <dgm:cxn modelId="{DA23F978-016A-4718-8C9D-53C750480B10}" srcId="{074D7E3F-5B22-4076-B1AA-336E3D1A29F4}" destId="{E8EF62D3-D04A-4B8D-81FE-6F76C191CF66}" srcOrd="4" destOrd="0" parTransId="{725E2D73-95D0-4C2E-A077-4145F2DD855D}" sibTransId="{119E229B-2350-400E-A8A9-348DF073E23C}"/>
    <dgm:cxn modelId="{A59A4746-70BE-4817-A960-25372B7C5F97}" srcId="{074D7E3F-5B22-4076-B1AA-336E3D1A29F4}" destId="{1E2F8270-2E6F-410D-AAA0-021EBE63A6AB}" srcOrd="1" destOrd="0" parTransId="{95CC80C5-211E-462B-9BC8-5B5FE238368B}" sibTransId="{69D01E89-7AC7-43F5-AEB2-7054B82207AB}"/>
    <dgm:cxn modelId="{324F1D6E-053B-9248-B5A5-AD75574937FC}" type="presParOf" srcId="{D08656DD-EAEC-457F-9189-FD1C0F9666D2}" destId="{3A0460FE-4099-4EA8-AE35-45840DD7060A}" srcOrd="0" destOrd="0" presId="urn:microsoft.com/office/officeart/2005/8/layout/hierarchy4"/>
    <dgm:cxn modelId="{BC6A6F58-8114-2C49-945F-7BD1CEEFFEE4}" type="presParOf" srcId="{3A0460FE-4099-4EA8-AE35-45840DD7060A}" destId="{0B6555FA-7902-4249-8C01-6D4257EF59E0}" srcOrd="0" destOrd="0" presId="urn:microsoft.com/office/officeart/2005/8/layout/hierarchy4"/>
    <dgm:cxn modelId="{CA6C904C-9256-704B-99A6-B742EAE308F9}" type="presParOf" srcId="{3A0460FE-4099-4EA8-AE35-45840DD7060A}" destId="{C4D413CE-6FD5-4C1D-9808-AFD91791077B}" srcOrd="1" destOrd="0" presId="urn:microsoft.com/office/officeart/2005/8/layout/hierarchy4"/>
    <dgm:cxn modelId="{C1BB3732-1632-3F41-9FD0-1C1F36EC70CB}" type="presParOf" srcId="{3A0460FE-4099-4EA8-AE35-45840DD7060A}" destId="{41454483-B3A7-4A30-BE8C-D8D4DA1BE6B2}" srcOrd="2" destOrd="0" presId="urn:microsoft.com/office/officeart/2005/8/layout/hierarchy4"/>
    <dgm:cxn modelId="{0D51437E-CF4D-0548-8B0A-DFACF11B8948}" type="presParOf" srcId="{41454483-B3A7-4A30-BE8C-D8D4DA1BE6B2}" destId="{2D8FE20B-0698-49FA-BFC1-C78D28D95111}" srcOrd="0" destOrd="0" presId="urn:microsoft.com/office/officeart/2005/8/layout/hierarchy4"/>
    <dgm:cxn modelId="{F297C196-F678-BC4F-9472-F83231E6C017}" type="presParOf" srcId="{2D8FE20B-0698-49FA-BFC1-C78D28D95111}" destId="{FEAF7C20-F85F-4B97-8959-D874D706536D}" srcOrd="0" destOrd="0" presId="urn:microsoft.com/office/officeart/2005/8/layout/hierarchy4"/>
    <dgm:cxn modelId="{4F1E3DC0-3C99-B84B-89E9-D3FC3D7AA4BF}" type="presParOf" srcId="{2D8FE20B-0698-49FA-BFC1-C78D28D95111}" destId="{4B7E603D-05FE-421C-98CA-71D4BE10ABB0}" srcOrd="1" destOrd="0" presId="urn:microsoft.com/office/officeart/2005/8/layout/hierarchy4"/>
    <dgm:cxn modelId="{6B3A9BFE-783A-E043-A739-C69057187FE5}" type="presParOf" srcId="{2D8FE20B-0698-49FA-BFC1-C78D28D95111}" destId="{24A93400-7BB2-46FC-A396-16ABE9847AC3}" srcOrd="2" destOrd="0" presId="urn:microsoft.com/office/officeart/2005/8/layout/hierarchy4"/>
    <dgm:cxn modelId="{ACDA18DE-2E49-D445-8412-BB1FA2801F1E}" type="presParOf" srcId="{24A93400-7BB2-46FC-A396-16ABE9847AC3}" destId="{F85C6B00-6FBA-4B0A-8689-B44EA55C0DE6}" srcOrd="0" destOrd="0" presId="urn:microsoft.com/office/officeart/2005/8/layout/hierarchy4"/>
    <dgm:cxn modelId="{990CAFE5-D187-1446-9F01-BD206D0B13CF}" type="presParOf" srcId="{F85C6B00-6FBA-4B0A-8689-B44EA55C0DE6}" destId="{1FC44A36-FCC7-4132-99EE-C64E4C5C267C}" srcOrd="0" destOrd="0" presId="urn:microsoft.com/office/officeart/2005/8/layout/hierarchy4"/>
    <dgm:cxn modelId="{FFEC07DF-5AC7-BF42-A598-715F6975A055}" type="presParOf" srcId="{F85C6B00-6FBA-4B0A-8689-B44EA55C0DE6}" destId="{944FE749-A50F-4E35-9398-8CF9C0D291CA}" srcOrd="1" destOrd="0" presId="urn:microsoft.com/office/officeart/2005/8/layout/hierarchy4"/>
    <dgm:cxn modelId="{83A26570-B000-9B43-A3BF-C1FD6B162C8F}" type="presParOf" srcId="{24A93400-7BB2-46FC-A396-16ABE9847AC3}" destId="{5CF9E9BF-1B63-49E8-A81B-E3B77878D2DD}" srcOrd="1" destOrd="0" presId="urn:microsoft.com/office/officeart/2005/8/layout/hierarchy4"/>
    <dgm:cxn modelId="{6FF17EA1-4541-F046-BA96-055B994B0393}" type="presParOf" srcId="{24A93400-7BB2-46FC-A396-16ABE9847AC3}" destId="{87B498D6-78D4-4330-AEEE-7139B1916C10}" srcOrd="2" destOrd="0" presId="urn:microsoft.com/office/officeart/2005/8/layout/hierarchy4"/>
    <dgm:cxn modelId="{345839F8-2DEE-B44E-B5D0-8A4A062396E8}" type="presParOf" srcId="{87B498D6-78D4-4330-AEEE-7139B1916C10}" destId="{564EF014-E9C0-4EDE-8A9B-CD91F89509FB}" srcOrd="0" destOrd="0" presId="urn:microsoft.com/office/officeart/2005/8/layout/hierarchy4"/>
    <dgm:cxn modelId="{BD0CC8AB-2292-0F46-B823-898DD52A5CA8}" type="presParOf" srcId="{87B498D6-78D4-4330-AEEE-7139B1916C10}" destId="{9F80209C-BD21-4DBC-8B3B-5D60A9765440}" srcOrd="1" destOrd="0" presId="urn:microsoft.com/office/officeart/2005/8/layout/hierarchy4"/>
    <dgm:cxn modelId="{1DF19EF5-9769-764E-970C-BF69C7586394}" type="presParOf" srcId="{24A93400-7BB2-46FC-A396-16ABE9847AC3}" destId="{8457F227-4000-4F8C-AC8C-422B8DC03548}" srcOrd="3" destOrd="0" presId="urn:microsoft.com/office/officeart/2005/8/layout/hierarchy4"/>
    <dgm:cxn modelId="{5F7A6CD3-B2C5-8542-819D-D9C8CE52EB3A}" type="presParOf" srcId="{24A93400-7BB2-46FC-A396-16ABE9847AC3}" destId="{EDA37E82-93FA-49C8-939C-BBFFD337AF96}" srcOrd="4" destOrd="0" presId="urn:microsoft.com/office/officeart/2005/8/layout/hierarchy4"/>
    <dgm:cxn modelId="{09A273FC-2549-D040-8DE3-9BB703B82715}" type="presParOf" srcId="{EDA37E82-93FA-49C8-939C-BBFFD337AF96}" destId="{43D8FDAF-E129-47BA-80A8-B31A224BB232}" srcOrd="0" destOrd="0" presId="urn:microsoft.com/office/officeart/2005/8/layout/hierarchy4"/>
    <dgm:cxn modelId="{71473528-27EC-3948-924C-AE706DC56EE9}" type="presParOf" srcId="{EDA37E82-93FA-49C8-939C-BBFFD337AF96}" destId="{70D0AA70-4390-489B-BB39-2CA31F78DE91}" srcOrd="1" destOrd="0" presId="urn:microsoft.com/office/officeart/2005/8/layout/hierarchy4"/>
    <dgm:cxn modelId="{92D1ACDB-5B91-374D-BB48-B221D75E45EF}" type="presParOf" srcId="{24A93400-7BB2-46FC-A396-16ABE9847AC3}" destId="{383C2657-6197-4AC8-94F2-907A4486215F}" srcOrd="5" destOrd="0" presId="urn:microsoft.com/office/officeart/2005/8/layout/hierarchy4"/>
    <dgm:cxn modelId="{7C71617D-4C18-EF40-9B81-8C78D2E986F6}" type="presParOf" srcId="{24A93400-7BB2-46FC-A396-16ABE9847AC3}" destId="{8CF0160C-16EA-4A7E-B215-EC596970B5EB}" srcOrd="6" destOrd="0" presId="urn:microsoft.com/office/officeart/2005/8/layout/hierarchy4"/>
    <dgm:cxn modelId="{9949C69A-98A4-DC4E-A5DE-A592DBAA0893}" type="presParOf" srcId="{8CF0160C-16EA-4A7E-B215-EC596970B5EB}" destId="{F4B51CB0-DCEB-4ED0-B2AE-DCEE75995E19}" srcOrd="0" destOrd="0" presId="urn:microsoft.com/office/officeart/2005/8/layout/hierarchy4"/>
    <dgm:cxn modelId="{3C2ED2C5-F717-954C-8EE1-F7EA83CADD54}" type="presParOf" srcId="{8CF0160C-16EA-4A7E-B215-EC596970B5EB}" destId="{CDB19019-DCEC-4809-92A6-63E705962465}" srcOrd="1" destOrd="0" presId="urn:microsoft.com/office/officeart/2005/8/layout/hierarchy4"/>
    <dgm:cxn modelId="{E9845962-B8FC-A34E-A6EB-C24344DD53AE}" type="presParOf" srcId="{24A93400-7BB2-46FC-A396-16ABE9847AC3}" destId="{25F921CF-6224-4395-BA6D-9B6B007018AB}" srcOrd="7" destOrd="0" presId="urn:microsoft.com/office/officeart/2005/8/layout/hierarchy4"/>
    <dgm:cxn modelId="{99637027-D849-D241-82DC-168FEC931886}" type="presParOf" srcId="{24A93400-7BB2-46FC-A396-16ABE9847AC3}" destId="{80EB155D-D197-42B3-BB7C-A5ED49E57FA9}" srcOrd="8" destOrd="0" presId="urn:microsoft.com/office/officeart/2005/8/layout/hierarchy4"/>
    <dgm:cxn modelId="{218C42A4-EEC2-9C47-8515-124EB782D8C1}" type="presParOf" srcId="{80EB155D-D197-42B3-BB7C-A5ED49E57FA9}" destId="{64026979-1DD5-40DC-B158-A064C52D5C90}" srcOrd="0" destOrd="0" presId="urn:microsoft.com/office/officeart/2005/8/layout/hierarchy4"/>
    <dgm:cxn modelId="{AD839F87-6494-4246-899F-F0246C30C905}" type="presParOf" srcId="{80EB155D-D197-42B3-BB7C-A5ED49E57FA9}" destId="{F49EBF2B-C060-48A0-A384-59ED83355496}" srcOrd="1" destOrd="0" presId="urn:microsoft.com/office/officeart/2005/8/layout/hierarchy4"/>
  </dgm:cxnLst>
  <dgm:bg>
    <a:effectLst>
      <a:outerShdw blurRad="50800" dist="50800" dir="5400000" sx="1000" sy="1000" algn="ctr" rotWithShape="0">
        <a:srgbClr val="000000">
          <a:alpha val="48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5FA-7902-4249-8C01-6D4257EF59E0}">
      <dsp:nvSpPr>
        <dsp:cNvPr id="0" name=""/>
        <dsp:cNvSpPr/>
      </dsp:nvSpPr>
      <dsp:spPr>
        <a:xfrm>
          <a:off x="0" y="0"/>
          <a:ext cx="7690668" cy="92719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Applications</a:t>
          </a:r>
          <a:endParaRPr lang="en-US" sz="4000" kern="1200" dirty="0"/>
        </a:p>
      </dsp:txBody>
      <dsp:txXfrm>
        <a:off x="27157" y="27157"/>
        <a:ext cx="7636354" cy="872885"/>
      </dsp:txXfrm>
    </dsp:sp>
    <dsp:sp modelId="{FEAF7C20-F85F-4B97-8959-D874D706536D}">
      <dsp:nvSpPr>
        <dsp:cNvPr id="0" name=""/>
        <dsp:cNvSpPr/>
      </dsp:nvSpPr>
      <dsp:spPr>
        <a:xfrm>
          <a:off x="2765" y="1060400"/>
          <a:ext cx="7690668" cy="92719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Content Providers</a:t>
          </a:r>
          <a:endParaRPr lang="en-US" sz="4000" kern="1200" dirty="0"/>
        </a:p>
      </dsp:txBody>
      <dsp:txXfrm>
        <a:off x="29922" y="1087557"/>
        <a:ext cx="7636354" cy="872885"/>
      </dsp:txXfrm>
    </dsp:sp>
    <dsp:sp modelId="{1FC44A36-FCC7-4132-99EE-C64E4C5C267C}">
      <dsp:nvSpPr>
        <dsp:cNvPr id="0" name=""/>
        <dsp:cNvSpPr/>
      </dsp:nvSpPr>
      <dsp:spPr>
        <a:xfrm>
          <a:off x="2765"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Contacts</a:t>
          </a:r>
          <a:endParaRPr lang="en-US" sz="2900" kern="1200" dirty="0"/>
        </a:p>
      </dsp:txBody>
      <dsp:txXfrm>
        <a:off x="29922" y="2145862"/>
        <a:ext cx="1433818" cy="872885"/>
      </dsp:txXfrm>
    </dsp:sp>
    <dsp:sp modelId="{564EF014-E9C0-4EDE-8A9B-CD91F89509FB}">
      <dsp:nvSpPr>
        <dsp:cNvPr id="0" name=""/>
        <dsp:cNvSpPr/>
      </dsp:nvSpPr>
      <dsp:spPr>
        <a:xfrm>
          <a:off x="1553399"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Music</a:t>
          </a:r>
          <a:endParaRPr lang="en-US" sz="2900" kern="1200" dirty="0"/>
        </a:p>
      </dsp:txBody>
      <dsp:txXfrm>
        <a:off x="1580556" y="2145862"/>
        <a:ext cx="1433818" cy="872885"/>
      </dsp:txXfrm>
    </dsp:sp>
    <dsp:sp modelId="{43D8FDAF-E129-47BA-80A8-B31A224BB232}">
      <dsp:nvSpPr>
        <dsp:cNvPr id="0" name=""/>
        <dsp:cNvSpPr/>
      </dsp:nvSpPr>
      <dsp:spPr>
        <a:xfrm>
          <a:off x="3104033"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Videos</a:t>
          </a:r>
          <a:endParaRPr lang="en-US" sz="2900" kern="1200" dirty="0"/>
        </a:p>
      </dsp:txBody>
      <dsp:txXfrm>
        <a:off x="3131190" y="2145862"/>
        <a:ext cx="1433818" cy="872885"/>
      </dsp:txXfrm>
    </dsp:sp>
    <dsp:sp modelId="{F4B51CB0-DCEB-4ED0-B2AE-DCEE75995E19}">
      <dsp:nvSpPr>
        <dsp:cNvPr id="0" name=""/>
        <dsp:cNvSpPr/>
      </dsp:nvSpPr>
      <dsp:spPr>
        <a:xfrm>
          <a:off x="4654667"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Pictures</a:t>
          </a:r>
          <a:endParaRPr lang="en-US" sz="2900" kern="1200" dirty="0"/>
        </a:p>
      </dsp:txBody>
      <dsp:txXfrm>
        <a:off x="4681824" y="2145862"/>
        <a:ext cx="1433818" cy="872885"/>
      </dsp:txXfrm>
    </dsp:sp>
    <dsp:sp modelId="{64026979-1DD5-40DC-B158-A064C52D5C90}">
      <dsp:nvSpPr>
        <dsp:cNvPr id="0" name=""/>
        <dsp:cNvSpPr/>
      </dsp:nvSpPr>
      <dsp:spPr>
        <a:xfrm>
          <a:off x="6205301"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t>
          </a:r>
          <a:endParaRPr lang="en-US" sz="2900" kern="1200" dirty="0"/>
        </a:p>
      </dsp:txBody>
      <dsp:txXfrm>
        <a:off x="6232458" y="2145862"/>
        <a:ext cx="1433818" cy="8728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5/12/11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p14="http://schemas.microsoft.com/office/powerpoint/2010/main"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a:t>
            </a:r>
            <a:r>
              <a:rPr lang="en-US" dirty="0" smtClean="0"/>
              <a:t>/Documentation/</a:t>
            </a:r>
            <a:r>
              <a:rPr lang="en-US" dirty="0" err="1" smtClean="0"/>
              <a:t>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a:ea typeface="+mn-ea"/>
                <a:cs typeface="+mn-cs"/>
              </a:rPr>
              <a:t>Demo Order:</a:t>
            </a:r>
          </a:p>
          <a:p>
            <a:r>
              <a:rPr lang="en-US" sz="1200" b="0" i="0" kern="1200" dirty="0" err="1" smtClean="0">
                <a:solidFill>
                  <a:schemeClr val="tx1"/>
                </a:solidFill>
                <a:latin typeface="Times New Roman"/>
                <a:ea typeface="+mn-ea"/>
                <a:cs typeface="+mn-cs"/>
              </a:rPr>
              <a:t>HelloLinearLayout</a:t>
            </a:r>
            <a:endParaRPr lang="en-US" dirty="0" smtClean="0"/>
          </a:p>
          <a:p>
            <a:r>
              <a:rPr lang="en-US" sz="1200" b="0" i="0" kern="1200" dirty="0" err="1" smtClean="0">
                <a:solidFill>
                  <a:schemeClr val="tx1"/>
                </a:solidFill>
                <a:latin typeface="Times New Roman"/>
                <a:ea typeface="+mn-ea"/>
                <a:cs typeface="+mn-cs"/>
              </a:rPr>
              <a:t>HelloListView</a:t>
            </a:r>
            <a:endParaRPr lang="en-US" dirty="0" smtClean="0"/>
          </a:p>
          <a:p>
            <a:r>
              <a:rPr lang="en-US" sz="1200" b="0" i="0" kern="1200" dirty="0" smtClean="0">
                <a:solidFill>
                  <a:schemeClr val="tx1"/>
                </a:solidFill>
                <a:latin typeface="Times New Roman"/>
                <a:ea typeface="+mn-ea"/>
                <a:cs typeface="+mn-cs"/>
              </a:rPr>
              <a:t>HelloL10N</a:t>
            </a:r>
            <a:endParaRPr lang="en-US" dirty="0" smtClean="0"/>
          </a:p>
          <a:p>
            <a:r>
              <a:rPr lang="en-US" sz="1200" b="0" i="0" kern="1200" dirty="0" err="1" smtClean="0">
                <a:solidFill>
                  <a:schemeClr val="tx1"/>
                </a:solidFill>
                <a:latin typeface="Times New Roman"/>
                <a:ea typeface="+mn-ea"/>
                <a:cs typeface="+mn-cs"/>
              </a:rPr>
              <a:t>CABarCode</a:t>
            </a:r>
            <a:endParaRPr lang="en-US" dirty="0" smtClean="0"/>
          </a:p>
          <a:p>
            <a:r>
              <a:rPr lang="en-US" sz="1200" b="0" i="0" kern="1200" dirty="0" err="1" smtClean="0">
                <a:solidFill>
                  <a:schemeClr val="tx1"/>
                </a:solidFill>
                <a:latin typeface="Times New Roman"/>
                <a:ea typeface="+mn-ea"/>
                <a:cs typeface="+mn-cs"/>
              </a:rPr>
              <a:t>HelloSpinner</a:t>
            </a:r>
            <a:endParaRPr lang="en-US" dirty="0" smtClean="0"/>
          </a:p>
          <a:p>
            <a:r>
              <a:rPr lang="en-US" sz="1200" b="0" i="0" kern="1200" dirty="0" err="1" smtClean="0">
                <a:solidFill>
                  <a:schemeClr val="tx1"/>
                </a:solidFill>
                <a:latin typeface="Times New Roman"/>
                <a:ea typeface="+mn-ea"/>
                <a:cs typeface="+mn-cs"/>
              </a:rPr>
              <a:t>GPSMap</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5/12/11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5/12/11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5/12/11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5/12/11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kevinmcmahon/MonoDroid101"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4" Type="http://schemas.openxmlformats.org/officeDocument/2006/relationships/hyperlink" Target="http://developer.android.com/" TargetMode="External"/><Relationship Id="rId5" Type="http://schemas.openxmlformats.org/officeDocument/2006/relationships/hyperlink" Target="https://github.com/mono/monodroid-samples" TargetMode="External"/><Relationship Id="rId6" Type="http://schemas.openxmlformats.org/officeDocument/2006/relationships/hyperlink" Target="https://github.com/kevinmcmahon/MonoDroid101" TargetMode="External"/><Relationship Id="rId1" Type="http://schemas.openxmlformats.org/officeDocument/2006/relationships/slideLayout" Target="../slideLayouts/slideLayout2.xml"/><Relationship Id="rId2" Type="http://schemas.openxmlformats.org/officeDocument/2006/relationships/hyperlink" Target="http://monodroid.net/Welc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about.me/kevinmcma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solidFill>
                  <a:srgbClr val="141717"/>
                </a:solidFill>
                <a:latin typeface="Franklin Gothic Medium"/>
                <a:cs typeface="Franklin Gothic Medium"/>
              </a:rPr>
              <a:t>.NET? Mono </a:t>
            </a:r>
            <a:r>
              <a:rPr lang="en-US" smtClean="0">
                <a:solidFill>
                  <a:srgbClr val="141717"/>
                </a:solidFill>
                <a:latin typeface="Franklin Gothic Medium"/>
                <a:cs typeface="Franklin Gothic Medium"/>
              </a:rPr>
              <a:t>for Android Does</a:t>
            </a:r>
            <a:endParaRPr lang="en-US" dirty="0">
              <a:solidFill>
                <a:srgbClr val="141717"/>
              </a:solidFill>
            </a:endParaRPr>
          </a:p>
        </p:txBody>
      </p:sp>
      <p:sp>
        <p:nvSpPr>
          <p:cNvPr id="3" name="Subtitle 2"/>
          <p:cNvSpPr>
            <a:spLocks noGrp="1"/>
          </p:cNvSpPr>
          <p:nvPr>
            <p:ph type="subTitle" idx="1"/>
          </p:nvPr>
        </p:nvSpPr>
        <p:spPr/>
        <p:txBody>
          <a:bodyPr/>
          <a:lstStyle/>
          <a:p>
            <a:endParaRPr lang="en-US" dirty="0">
              <a:solidFill>
                <a:srgbClr val="485C5B"/>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pitchFamily="34" charset="0"/>
              </a:rPr>
              <a:t>Dalvik Virtual Machine</a:t>
            </a:r>
            <a:endParaRPr lang="en-US" dirty="0">
              <a:solidFill>
                <a:srgbClr val="141717"/>
              </a:solidFill>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solidFill>
                  <a:srgbClr val="141717"/>
                </a:solidFill>
              </a:rPr>
              <a:t>Dalvik Virtual Machine</a:t>
            </a:r>
          </a:p>
          <a:p>
            <a:pPr lvl="1"/>
            <a:r>
              <a:rPr lang="en-US" dirty="0" smtClean="0">
                <a:solidFill>
                  <a:srgbClr val="141717"/>
                </a:solidFill>
              </a:rPr>
              <a:t>Register-based</a:t>
            </a:r>
          </a:p>
          <a:p>
            <a:pPr lvl="1"/>
            <a:r>
              <a:rPr lang="en-US" dirty="0" smtClean="0">
                <a:solidFill>
                  <a:srgbClr val="141717"/>
                </a:solidFill>
              </a:rPr>
              <a:t>Runs multiple </a:t>
            </a:r>
            <a:r>
              <a:rPr lang="en-US" dirty="0" err="1" smtClean="0">
                <a:solidFill>
                  <a:srgbClr val="141717"/>
                </a:solidFill>
              </a:rPr>
              <a:t>VMs</a:t>
            </a:r>
            <a:r>
              <a:rPr lang="en-US" dirty="0" smtClean="0">
                <a:solidFill>
                  <a:srgbClr val="141717"/>
                </a:solidFill>
              </a:rPr>
              <a:t> efficiently</a:t>
            </a:r>
          </a:p>
          <a:p>
            <a:pPr lvl="1"/>
            <a:r>
              <a:rPr lang="en-US" dirty="0" smtClean="0">
                <a:solidFill>
                  <a:srgbClr val="141717"/>
                </a:solidFill>
              </a:rPr>
              <a:t>Requires a .class to .</a:t>
            </a:r>
            <a:r>
              <a:rPr lang="en-US" dirty="0" err="1" smtClean="0">
                <a:solidFill>
                  <a:srgbClr val="141717"/>
                </a:solidFill>
              </a:rPr>
              <a:t>dex</a:t>
            </a:r>
            <a:r>
              <a:rPr lang="en-US" dirty="0" smtClean="0">
                <a:solidFill>
                  <a:srgbClr val="141717"/>
                </a:solidFill>
              </a:rPr>
              <a:t> transformation</a:t>
            </a:r>
          </a:p>
          <a:p>
            <a:pPr lvl="1"/>
            <a:r>
              <a:rPr lang="en-US" dirty="0" smtClean="0">
                <a:solidFill>
                  <a:srgbClr val="141717"/>
                </a:solidFill>
              </a:rPr>
              <a:t>JIT (as of Android 2.2)</a:t>
            </a:r>
          </a:p>
          <a:p>
            <a:r>
              <a:rPr lang="en-US" dirty="0" smtClean="0">
                <a:solidFill>
                  <a:srgbClr val="141717"/>
                </a:solidFill>
              </a:rPr>
              <a:t>Each Android Application:</a:t>
            </a:r>
          </a:p>
          <a:p>
            <a:pPr lvl="1"/>
            <a:r>
              <a:rPr lang="en-US" dirty="0" smtClean="0">
                <a:solidFill>
                  <a:srgbClr val="141717"/>
                </a:solidFill>
              </a:rPr>
              <a:t>Runs in their own process </a:t>
            </a:r>
          </a:p>
          <a:p>
            <a:pPr lvl="1"/>
            <a:r>
              <a:rPr lang="en-US" dirty="0" smtClean="0">
                <a:solidFill>
                  <a:srgbClr val="141717"/>
                </a:solidFill>
              </a:rPr>
              <a:t>Runs on their own VM</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What is Mono for Android?</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Commercial Product from Novell</a:t>
            </a:r>
          </a:p>
          <a:p>
            <a:pPr lvl="1"/>
            <a:r>
              <a:rPr lang="en-US" dirty="0" smtClean="0">
                <a:solidFill>
                  <a:srgbClr val="141717"/>
                </a:solidFill>
              </a:rPr>
              <a:t>$399 individual / ~$999 enterprise </a:t>
            </a:r>
            <a:r>
              <a:rPr lang="en-US" dirty="0">
                <a:solidFill>
                  <a:srgbClr val="141717"/>
                </a:solidFill>
              </a:rPr>
              <a:t>/ ~$</a:t>
            </a:r>
            <a:r>
              <a:rPr lang="en-US" dirty="0" smtClean="0">
                <a:solidFill>
                  <a:srgbClr val="141717"/>
                </a:solidFill>
              </a:rPr>
              <a:t>99 student </a:t>
            </a:r>
          </a:p>
          <a:p>
            <a:r>
              <a:rPr lang="en-US" dirty="0" smtClean="0">
                <a:solidFill>
                  <a:srgbClr val="141717"/>
                </a:solidFill>
              </a:rPr>
              <a:t>Windows and Mac OS X (Linux soon)</a:t>
            </a:r>
          </a:p>
          <a:p>
            <a:r>
              <a:rPr lang="en-US" dirty="0" smtClean="0">
                <a:solidFill>
                  <a:srgbClr val="141717"/>
                </a:solidFill>
              </a:rPr>
              <a:t>Demo can do everything but deploy</a:t>
            </a:r>
          </a:p>
          <a:p>
            <a:pPr lvl="1"/>
            <a:r>
              <a:rPr lang="en-US" b="1" dirty="0" smtClean="0">
                <a:solidFill>
                  <a:srgbClr val="141717"/>
                </a:solidFill>
              </a:rPr>
              <a:t>DOWNLOAD AND TRY IT!</a:t>
            </a:r>
          </a:p>
          <a:p>
            <a:r>
              <a:rPr lang="en-US" dirty="0" smtClean="0">
                <a:solidFill>
                  <a:srgbClr val="141717"/>
                </a:solidFill>
              </a:rPr>
              <a:t>Shipped v1.0 in early April</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How Does it Work?</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solidFill>
                  <a:srgbClr val="141717"/>
                </a:solidFill>
              </a:rPr>
              <a:t>Mono Runtime</a:t>
            </a:r>
          </a:p>
          <a:p>
            <a:pPr lvl="1"/>
            <a:r>
              <a:rPr lang="en-US" dirty="0" smtClean="0">
                <a:solidFill>
                  <a:srgbClr val="141717"/>
                </a:solidFill>
              </a:rPr>
              <a:t>Native to the device</a:t>
            </a:r>
          </a:p>
          <a:p>
            <a:pPr lvl="1"/>
            <a:r>
              <a:rPr lang="en-US" dirty="0" smtClean="0">
                <a:solidFill>
                  <a:srgbClr val="141717"/>
                </a:solidFill>
              </a:rPr>
              <a:t>Executes .Net code</a:t>
            </a:r>
          </a:p>
          <a:p>
            <a:pPr lvl="1"/>
            <a:r>
              <a:rPr lang="en-US" dirty="0" smtClean="0">
                <a:solidFill>
                  <a:srgbClr val="141717"/>
                </a:solidFill>
              </a:rPr>
              <a:t>Runs </a:t>
            </a:r>
            <a:r>
              <a:rPr lang="en-US" b="1" dirty="0" smtClean="0">
                <a:solidFill>
                  <a:srgbClr val="141717"/>
                </a:solidFill>
              </a:rPr>
              <a:t>side-by-side</a:t>
            </a:r>
            <a:r>
              <a:rPr lang="en-US" dirty="0" smtClean="0">
                <a:solidFill>
                  <a:srgbClr val="141717"/>
                </a:solidFill>
              </a:rPr>
              <a:t> with Dalvik</a:t>
            </a:r>
          </a:p>
          <a:p>
            <a:r>
              <a:rPr lang="en-US" dirty="0" smtClean="0">
                <a:solidFill>
                  <a:srgbClr val="141717"/>
                </a:solidFill>
              </a:rPr>
              <a:t>Mono to Android Communication</a:t>
            </a:r>
          </a:p>
          <a:p>
            <a:pPr lvl="1"/>
            <a:r>
              <a:rPr lang="en-US" dirty="0" smtClean="0">
                <a:solidFill>
                  <a:srgbClr val="141717"/>
                </a:solidFill>
              </a:rPr>
              <a:t>Java proxies</a:t>
            </a:r>
          </a:p>
          <a:p>
            <a:pPr lvl="2"/>
            <a:r>
              <a:rPr lang="en-US" dirty="0" smtClean="0">
                <a:solidFill>
                  <a:srgbClr val="141717"/>
                </a:solidFill>
              </a:rPr>
              <a:t>Android Callable Wrappers </a:t>
            </a:r>
          </a:p>
          <a:p>
            <a:pPr lvl="2"/>
            <a:r>
              <a:rPr lang="en-US" dirty="0" smtClean="0">
                <a:solidFill>
                  <a:srgbClr val="141717"/>
                </a:solidFill>
              </a:rPr>
              <a:t>Managed Callable Wrappers</a:t>
            </a:r>
          </a:p>
          <a:p>
            <a:pPr>
              <a:buNone/>
            </a:pPr>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for Android Architecture</a:t>
            </a:r>
            <a:endParaRPr lang="en-US" dirty="0">
              <a:solidFill>
                <a:srgbClr val="141717"/>
              </a:solidFill>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tretch>
            <a:fillRect/>
          </a:stretch>
        </p:blipFill>
        <p:spPr>
          <a:xfrm>
            <a:off x="1585495" y="2496153"/>
            <a:ext cx="5973009" cy="2734057"/>
          </a:xfr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Franklin Gothic Medium"/>
                <a:cs typeface="Franklin Gothic Medium"/>
              </a:rPr>
              <a:t>Mono for Android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Why use Mono for Android?</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141717"/>
                </a:solidFill>
              </a:rPr>
              <a:t>Mono for Android story not as compelling as MonoTouch.</a:t>
            </a:r>
          </a:p>
          <a:p>
            <a:pPr lvl="1"/>
            <a:r>
              <a:rPr lang="en-US" dirty="0" smtClean="0">
                <a:solidFill>
                  <a:srgbClr val="141717"/>
                </a:solidFill>
              </a:rPr>
              <a:t>GC, decent IDE, not Objective-C</a:t>
            </a:r>
          </a:p>
          <a:p>
            <a:r>
              <a:rPr lang="en-US" dirty="0" smtClean="0">
                <a:solidFill>
                  <a:srgbClr val="141717"/>
                </a:solidFill>
              </a:rPr>
              <a:t>Opportunities for re-use across platforms</a:t>
            </a:r>
          </a:p>
          <a:p>
            <a:pPr lvl="1"/>
            <a:r>
              <a:rPr lang="en-US" dirty="0" smtClean="0">
                <a:solidFill>
                  <a:srgbClr val="141717"/>
                </a:solidFill>
              </a:rPr>
              <a:t>iOS, Android, Windows Phone 7 non-UI components</a:t>
            </a:r>
          </a:p>
          <a:p>
            <a:pPr lvl="1"/>
            <a:r>
              <a:rPr lang="en-US" dirty="0" err="1" smtClean="0">
                <a:solidFill>
                  <a:srgbClr val="141717"/>
                </a:solidFill>
              </a:rPr>
              <a:t>MonoGame</a:t>
            </a:r>
            <a:r>
              <a:rPr lang="en-US" dirty="0">
                <a:solidFill>
                  <a:srgbClr val="141717"/>
                </a:solidFill>
              </a:rPr>
              <a:t> </a:t>
            </a:r>
            <a:r>
              <a:rPr lang="en-US" dirty="0" smtClean="0">
                <a:solidFill>
                  <a:srgbClr val="141717"/>
                </a:solidFill>
              </a:rPr>
              <a:t>which is a port of XNA</a:t>
            </a:r>
          </a:p>
          <a:p>
            <a:r>
              <a:rPr lang="en-US" dirty="0" smtClean="0">
                <a:solidFill>
                  <a:srgbClr val="141717"/>
                </a:solidFill>
              </a:rPr>
              <a:t>Development tooling and environment</a:t>
            </a:r>
          </a:p>
          <a:p>
            <a:pPr lvl="1"/>
            <a:r>
              <a:rPr lang="en-US" dirty="0" smtClean="0">
                <a:solidFill>
                  <a:srgbClr val="141717"/>
                </a:solidFill>
              </a:rPr>
              <a:t>Visual Studio</a:t>
            </a:r>
          </a:p>
          <a:p>
            <a:pPr lvl="1"/>
            <a:r>
              <a:rPr lang="en-US" dirty="0" err="1" smtClean="0">
                <a:solidFill>
                  <a:srgbClr val="141717"/>
                </a:solidFill>
              </a:rPr>
              <a:t>MonoDevelop</a:t>
            </a:r>
            <a:endParaRPr lang="en-US" dirty="0" smtClean="0">
              <a:solidFill>
                <a:srgbClr val="141717"/>
              </a:solidFill>
            </a:endParaRPr>
          </a:p>
          <a:p>
            <a:r>
              <a:rPr lang="en-US" dirty="0" smtClean="0">
                <a:solidFill>
                  <a:srgbClr val="141717"/>
                </a:solidFill>
              </a:rPr>
              <a:t>C# &gt; Java</a:t>
            </a:r>
          </a:p>
          <a:p>
            <a:pPr lvl="1"/>
            <a:r>
              <a:rPr lang="en-US" dirty="0" smtClean="0">
                <a:solidFill>
                  <a:srgbClr val="141717"/>
                </a:solidFill>
              </a:rPr>
              <a:t>Friction still due to Java idioms and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Deployment Options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solidFill>
                  <a:srgbClr val="141717"/>
                </a:solidFill>
              </a:rPr>
              <a:t>Deploy to Android Virtual Device</a:t>
            </a:r>
          </a:p>
          <a:p>
            <a:pPr>
              <a:spcAft>
                <a:spcPts val="1200"/>
              </a:spcAft>
            </a:pPr>
            <a:r>
              <a:rPr lang="en-US" sz="2800" dirty="0" smtClean="0">
                <a:solidFill>
                  <a:srgbClr val="141717"/>
                </a:solidFill>
              </a:rPr>
              <a:t>Deploy to Device</a:t>
            </a:r>
          </a:p>
          <a:p>
            <a:pPr>
              <a:spcAft>
                <a:spcPts val="1200"/>
              </a:spcAft>
            </a:pPr>
            <a:r>
              <a:rPr lang="en-US" sz="2800" dirty="0" smtClean="0">
                <a:solidFill>
                  <a:srgbClr val="141717"/>
                </a:solidFill>
              </a:rPr>
              <a:t>Debug capabilities on both</a:t>
            </a:r>
          </a:p>
          <a:p>
            <a:pPr>
              <a:spcAft>
                <a:spcPts val="1200"/>
              </a:spcAft>
            </a:pPr>
            <a:r>
              <a:rPr lang="en-US" sz="2800" dirty="0" smtClean="0">
                <a:solidFill>
                  <a:srgbClr val="141717"/>
                </a:solidFill>
              </a:rPr>
              <a:t>Sell (eventually) </a:t>
            </a:r>
          </a:p>
          <a:p>
            <a:pPr lvl="1">
              <a:spcAft>
                <a:spcPts val="1200"/>
              </a:spcAft>
            </a:pPr>
            <a:r>
              <a:rPr lang="en-US" dirty="0" smtClean="0">
                <a:solidFill>
                  <a:srgbClr val="141717"/>
                </a:solidFill>
              </a:rPr>
              <a:t>Android Marketplace</a:t>
            </a:r>
          </a:p>
          <a:p>
            <a:pPr lvl="1">
              <a:spcAft>
                <a:spcPts val="1200"/>
              </a:spcAft>
            </a:pPr>
            <a:r>
              <a:rPr lang="en-US" dirty="0" smtClean="0">
                <a:solidFill>
                  <a:srgbClr val="141717"/>
                </a:solidFill>
              </a:rPr>
              <a:t>Amazon App Store</a:t>
            </a:r>
          </a:p>
          <a:p>
            <a:pPr lvl="1">
              <a:spcAft>
                <a:spcPts val="1200"/>
              </a:spcAft>
            </a:pPr>
            <a:endParaRPr lang="en-US" dirty="0" smtClean="0">
              <a:solidFill>
                <a:srgbClr val="1417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solidFill>
                  <a:srgbClr val="141717"/>
                </a:solidFill>
              </a:rPr>
              <a:t>Activities</a:t>
            </a:r>
          </a:p>
          <a:p>
            <a:pPr>
              <a:spcAft>
                <a:spcPts val="3000"/>
              </a:spcAft>
            </a:pPr>
            <a:r>
              <a:rPr lang="en-US" dirty="0" smtClean="0">
                <a:solidFill>
                  <a:srgbClr val="141717"/>
                </a:solidFill>
              </a:rPr>
              <a:t>Services</a:t>
            </a:r>
          </a:p>
          <a:p>
            <a:pPr>
              <a:spcAft>
                <a:spcPts val="3000"/>
              </a:spcAft>
            </a:pPr>
            <a:r>
              <a:rPr lang="en-US" dirty="0" smtClean="0">
                <a:solidFill>
                  <a:srgbClr val="141717"/>
                </a:solidFill>
              </a:rPr>
              <a:t>Content Providers</a:t>
            </a:r>
          </a:p>
          <a:p>
            <a:pPr>
              <a:spcAft>
                <a:spcPts val="3000"/>
              </a:spcAft>
            </a:pPr>
            <a:r>
              <a:rPr lang="en-US" dirty="0" smtClean="0">
                <a:solidFill>
                  <a:srgbClr val="141717"/>
                </a:solidFill>
              </a:rPr>
              <a:t>Intents</a:t>
            </a:r>
          </a:p>
          <a:p>
            <a:pPr>
              <a:spcAft>
                <a:spcPts val="3000"/>
              </a:spcAft>
            </a:pPr>
            <a:r>
              <a:rPr lang="en-US" dirty="0" smtClean="0">
                <a:solidFill>
                  <a:srgbClr val="141717"/>
                </a:solidFill>
              </a:rPr>
              <a:t>Resources</a:t>
            </a:r>
            <a:endParaRPr lang="en-US" dirty="0">
              <a:solidFill>
                <a:srgbClr val="14171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Orchestrates a UI view</a:t>
            </a:r>
          </a:p>
          <a:p>
            <a:pPr>
              <a:spcAft>
                <a:spcPts val="600"/>
              </a:spcAft>
            </a:pPr>
            <a:r>
              <a:rPr lang="en-US" dirty="0" smtClean="0">
                <a:solidFill>
                  <a:srgbClr val="141717"/>
                </a:solidFill>
              </a:rPr>
              <a:t>Applications are composed of 1-to-Many activities</a:t>
            </a:r>
          </a:p>
          <a:p>
            <a:r>
              <a:rPr lang="en-US" dirty="0" smtClean="0">
                <a:solidFill>
                  <a:srgbClr val="141717"/>
                </a:solidFill>
              </a:rPr>
              <a:t>One activity marked as main and shown first upon launch</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 - Views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Each activity is given a default window to draw in. </a:t>
            </a:r>
          </a:p>
          <a:p>
            <a:r>
              <a:rPr lang="en-US" dirty="0" smtClean="0">
                <a:solidFill>
                  <a:srgbClr val="141717"/>
                </a:solidFill>
              </a:rPr>
              <a:t>Content of the window is provided by a hierarchy of views</a:t>
            </a:r>
          </a:p>
          <a:p>
            <a:r>
              <a:rPr lang="en-US" dirty="0" smtClean="0">
                <a:solidFill>
                  <a:srgbClr val="141717"/>
                </a:solidFill>
              </a:rPr>
              <a:t>A view hierarchy is placed within an activity's window by the </a:t>
            </a:r>
            <a:r>
              <a:rPr lang="en-US" dirty="0" err="1" smtClean="0">
                <a:solidFill>
                  <a:srgbClr val="141717"/>
                </a:solidFill>
              </a:rPr>
              <a:t>Activity.SetContentView</a:t>
            </a:r>
            <a:r>
              <a:rPr lang="en-US" dirty="0" smtClean="0">
                <a:solidFill>
                  <a:srgbClr val="141717"/>
                </a:solidFill>
              </a:rPr>
              <a:t>()</a:t>
            </a:r>
          </a:p>
          <a:p>
            <a:endParaRPr lang="en-US" dirty="0">
              <a:solidFill>
                <a:srgbClr val="14171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solidFill>
                  <a:srgbClr val="141717"/>
                </a:solidFill>
              </a:rPr>
              <a:t>Overview of Android</a:t>
            </a:r>
          </a:p>
          <a:p>
            <a:pPr>
              <a:lnSpc>
                <a:spcPct val="200000"/>
              </a:lnSpc>
            </a:pPr>
            <a:r>
              <a:rPr lang="en-US" dirty="0" smtClean="0">
                <a:solidFill>
                  <a:srgbClr val="141717"/>
                </a:solidFill>
              </a:rPr>
              <a:t>Mono for Android : What, How, Why</a:t>
            </a:r>
          </a:p>
          <a:p>
            <a:pPr>
              <a:lnSpc>
                <a:spcPct val="200000"/>
              </a:lnSpc>
            </a:pPr>
            <a:r>
              <a:rPr lang="en-US" dirty="0" smtClean="0">
                <a:solidFill>
                  <a:srgbClr val="141717"/>
                </a:solidFill>
              </a:rPr>
              <a:t>Mono for Android Resources</a:t>
            </a:r>
          </a:p>
          <a:p>
            <a:pPr>
              <a:lnSpc>
                <a:spcPct val="200000"/>
              </a:lnSpc>
            </a:pPr>
            <a:r>
              <a:rPr lang="en-US" dirty="0" smtClean="0">
                <a:solidFill>
                  <a:srgbClr val="141717"/>
                </a:solidFill>
              </a:rPr>
              <a:t>Code Demo</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Activity Life Cycle</a:t>
            </a:r>
          </a:p>
        </p:txBody>
      </p:sp>
      <p:sp>
        <p:nvSpPr>
          <p:cNvPr id="3" name="Content Placeholder 2"/>
          <p:cNvSpPr>
            <a:spLocks noGrp="1"/>
          </p:cNvSpPr>
          <p:nvPr>
            <p:ph idx="1"/>
          </p:nvPr>
        </p:nvSpPr>
        <p:spPr/>
        <p:txBody>
          <a:bodyPr/>
          <a:lstStyle/>
          <a:p>
            <a:r>
              <a:rPr lang="en-US" dirty="0" err="1" smtClean="0">
                <a:solidFill>
                  <a:srgbClr val="141717"/>
                </a:solidFill>
              </a:rPr>
              <a:t>onCreate</a:t>
            </a:r>
            <a:endParaRPr lang="en-US" dirty="0" smtClean="0">
              <a:solidFill>
                <a:srgbClr val="141717"/>
              </a:solidFill>
            </a:endParaRPr>
          </a:p>
          <a:p>
            <a:r>
              <a:rPr lang="en-US" dirty="0" err="1" smtClean="0">
                <a:solidFill>
                  <a:srgbClr val="141717"/>
                </a:solidFill>
              </a:rPr>
              <a:t>onStart</a:t>
            </a:r>
            <a:endParaRPr lang="en-US" dirty="0" smtClean="0">
              <a:solidFill>
                <a:srgbClr val="141717"/>
              </a:solidFill>
            </a:endParaRPr>
          </a:p>
          <a:p>
            <a:r>
              <a:rPr lang="en-US" dirty="0" err="1" smtClean="0">
                <a:solidFill>
                  <a:srgbClr val="141717"/>
                </a:solidFill>
              </a:rPr>
              <a:t>onResume</a:t>
            </a:r>
            <a:endParaRPr lang="en-US" dirty="0" smtClean="0">
              <a:solidFill>
                <a:srgbClr val="141717"/>
              </a:solidFill>
            </a:endParaRPr>
          </a:p>
          <a:p>
            <a:r>
              <a:rPr lang="en-US" dirty="0" err="1" smtClean="0">
                <a:solidFill>
                  <a:srgbClr val="141717"/>
                </a:solidFill>
              </a:rPr>
              <a:t>onPause</a:t>
            </a:r>
            <a:endParaRPr lang="en-US" dirty="0" smtClean="0">
              <a:solidFill>
                <a:srgbClr val="141717"/>
              </a:solidFill>
            </a:endParaRPr>
          </a:p>
          <a:p>
            <a:r>
              <a:rPr lang="en-US" dirty="0" err="1" smtClean="0">
                <a:solidFill>
                  <a:srgbClr val="141717"/>
                </a:solidFill>
              </a:rPr>
              <a:t>onStop</a:t>
            </a:r>
            <a:endParaRPr lang="en-US" dirty="0" smtClean="0">
              <a:solidFill>
                <a:srgbClr val="141717"/>
              </a:solidFill>
            </a:endParaRPr>
          </a:p>
          <a:p>
            <a:r>
              <a:rPr lang="en-US" dirty="0" err="1" smtClean="0">
                <a:solidFill>
                  <a:srgbClr val="141717"/>
                </a:solidFill>
              </a:rPr>
              <a:t>onDestroy</a:t>
            </a:r>
            <a:endParaRPr lang="en-US" dirty="0" smtClean="0">
              <a:solidFill>
                <a:srgbClr val="141717"/>
              </a:solidFill>
            </a:endParaRPr>
          </a:p>
          <a:p>
            <a:endParaRPr lang="en-US" dirty="0" smtClean="0">
              <a:solidFill>
                <a:srgbClr val="141717"/>
              </a:solidFill>
            </a:endParaRPr>
          </a:p>
          <a:p>
            <a:endParaRPr lang="en-US" dirty="0" smtClean="0">
              <a:solidFill>
                <a:srgbClr val="141717"/>
              </a:solidFill>
            </a:endParaRPr>
          </a:p>
          <a:p>
            <a:endParaRPr lang="en-US" dirty="0">
              <a:solidFill>
                <a:srgbClr val="14171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err="1" smtClean="0">
                <a:solidFill>
                  <a:srgbClr val="141717"/>
                </a:solidFill>
              </a:rPr>
              <a:t>Eventing</a:t>
            </a:r>
            <a:r>
              <a:rPr lang="en-US" dirty="0" smtClean="0">
                <a:solidFill>
                  <a:srgbClr val="141717"/>
                </a:solidFill>
              </a:rPr>
              <a:t> mechanism</a:t>
            </a:r>
          </a:p>
          <a:p>
            <a:r>
              <a:rPr lang="en-US" dirty="0" smtClean="0">
                <a:solidFill>
                  <a:srgbClr val="141717"/>
                </a:solidFill>
              </a:rPr>
              <a:t>Intent objects are passive data that is of interest to the component that is receiving the intent</a:t>
            </a:r>
          </a:p>
          <a:p>
            <a:r>
              <a:rPr lang="en-US" dirty="0" smtClean="0">
                <a:solidFill>
                  <a:srgbClr val="141717"/>
                </a:solidFill>
              </a:rPr>
              <a:t>Filterable so you can pick and choose which events to respond to</a:t>
            </a:r>
          </a:p>
          <a:p>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solidFill>
                  <a:srgbClr val="141717"/>
                </a:solidFill>
              </a:rPr>
              <a:t>Android service are what you’d expect.</a:t>
            </a:r>
          </a:p>
          <a:p>
            <a:r>
              <a:rPr lang="en-US" dirty="0" smtClean="0">
                <a:solidFill>
                  <a:srgbClr val="141717"/>
                </a:solidFill>
              </a:rPr>
              <a:t>Possible to bind to an ongoing service and communicate via exposed interface</a:t>
            </a:r>
          </a:p>
          <a:p>
            <a:r>
              <a:rPr lang="en-US" dirty="0" smtClean="0">
                <a:solidFill>
                  <a:srgbClr val="141717"/>
                </a:solidFill>
              </a:rPr>
              <a:t>Runs in main application process but doesn’t block other components or UI</a:t>
            </a:r>
          </a:p>
          <a:p>
            <a:endParaRPr lang="en-US" dirty="0" smtClean="0">
              <a:solidFill>
                <a:srgbClr val="141717"/>
              </a:solidFill>
            </a:endParaRPr>
          </a:p>
          <a:p>
            <a:endParaRPr lang="en-US" dirty="0">
              <a:solidFill>
                <a:srgbClr val="141717"/>
              </a:solidFill>
            </a:endParaRPr>
          </a:p>
        </p:txBody>
      </p:sp>
    </p:spTree>
    <p:extLst>
      <p:ext uri="{BB962C8B-B14F-4D97-AF65-F5344CB8AC3E}">
        <p14:creationId xmlns:p14="http://schemas.microsoft.com/office/powerpoint/2010/main" val="84758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Content</a:t>
            </a:r>
            <a:r>
              <a:rPr lang="en-US" dirty="0" smtClean="0">
                <a:solidFill>
                  <a:srgbClr val="141717"/>
                </a:solidFill>
              </a:rPr>
              <a:t> </a:t>
            </a:r>
            <a:r>
              <a:rPr lang="en-US" dirty="0" smtClean="0">
                <a:solidFill>
                  <a:srgbClr val="141717"/>
                </a:solidFill>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solidFill>
                  <a:srgbClr val="141717"/>
                </a:solidFill>
              </a:rPr>
              <a:t>Queryable</a:t>
            </a:r>
            <a:r>
              <a:rPr lang="en-US" dirty="0" smtClean="0">
                <a:solidFill>
                  <a:srgbClr val="141717"/>
                </a:solidFill>
              </a:rPr>
              <a:t> application data stores</a:t>
            </a:r>
          </a:p>
          <a:p>
            <a:r>
              <a:rPr lang="en-US" dirty="0" smtClean="0">
                <a:solidFill>
                  <a:srgbClr val="141717"/>
                </a:solidFill>
              </a:rPr>
              <a:t>Only way to share data amongst other apps</a:t>
            </a:r>
          </a:p>
          <a:p>
            <a:r>
              <a:rPr lang="en-US" dirty="0" smtClean="0">
                <a:solidFill>
                  <a:srgbClr val="141717"/>
                </a:solidFill>
              </a:rPr>
              <a:t>Android ships with common providers</a:t>
            </a:r>
          </a:p>
          <a:p>
            <a:pPr lvl="1"/>
            <a:r>
              <a:rPr lang="en-US" dirty="0" smtClean="0">
                <a:solidFill>
                  <a:srgbClr val="141717"/>
                </a:solidFill>
              </a:rPr>
              <a:t>Audio, video, images, contacts, etc.</a:t>
            </a:r>
          </a:p>
          <a:p>
            <a:r>
              <a:rPr lang="en-US" dirty="0" smtClean="0">
                <a:solidFill>
                  <a:srgbClr val="141717"/>
                </a:solidFill>
              </a:rPr>
              <a:t>Making your application’s data public</a:t>
            </a:r>
          </a:p>
          <a:p>
            <a:pPr lvl="1"/>
            <a:r>
              <a:rPr lang="en-US" dirty="0" smtClean="0">
                <a:solidFill>
                  <a:srgbClr val="141717"/>
                </a:solidFill>
              </a:rPr>
              <a:t>Create a new provider</a:t>
            </a:r>
          </a:p>
          <a:p>
            <a:pPr lvl="1"/>
            <a:r>
              <a:rPr lang="en-US" dirty="0" smtClean="0">
                <a:solidFill>
                  <a:srgbClr val="141717"/>
                </a:solidFill>
              </a:rPr>
              <a:t>Add your data to existing provider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smtClean="0"/>
              <a:t>Provider Layer</a:t>
            </a:r>
            <a:endParaRPr lang="en-US"/>
          </a:p>
        </p:txBody>
      </p:sp>
      <p:graphicFrame>
        <p:nvGraphicFramePr>
          <p:cNvPr id="3" name="Diagram 2"/>
          <p:cNvGraphicFramePr/>
          <p:nvPr/>
        </p:nvGraphicFramePr>
        <p:xfrm>
          <a:off x="723900" y="1905000"/>
          <a:ext cx="7696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9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solidFill>
                  <a:srgbClr val="141717"/>
                </a:solidFill>
              </a:rPr>
              <a:t>Images, layout descriptions, binary blobs and string dictionaries</a:t>
            </a:r>
          </a:p>
          <a:p>
            <a:pPr>
              <a:lnSpc>
                <a:spcPct val="150000"/>
              </a:lnSpc>
            </a:pPr>
            <a:r>
              <a:rPr lang="en-US" dirty="0" smtClean="0">
                <a:solidFill>
                  <a:srgbClr val="141717"/>
                </a:solidFill>
              </a:rPr>
              <a:t>Abstraction layer which helps decouples code</a:t>
            </a:r>
          </a:p>
          <a:p>
            <a:pPr>
              <a:lnSpc>
                <a:spcPct val="150000"/>
              </a:lnSpc>
            </a:pPr>
            <a:r>
              <a:rPr lang="en-US" dirty="0" smtClean="0">
                <a:solidFill>
                  <a:srgbClr val="141717"/>
                </a:solidFill>
              </a:rPr>
              <a:t>Makes managing assets easier</a:t>
            </a:r>
          </a:p>
          <a:p>
            <a:pPr lvl="1">
              <a:lnSpc>
                <a:spcPct val="150000"/>
              </a:lnSpc>
            </a:pPr>
            <a:r>
              <a:rPr lang="en-US" dirty="0" smtClean="0">
                <a:solidFill>
                  <a:srgbClr val="141717"/>
                </a:solidFill>
              </a:rPr>
              <a:t>Localization</a:t>
            </a:r>
          </a:p>
          <a:p>
            <a:pPr lvl="1">
              <a:lnSpc>
                <a:spcPct val="150000"/>
              </a:lnSpc>
            </a:pPr>
            <a:r>
              <a:rPr lang="en-US" dirty="0" smtClean="0">
                <a:solidFill>
                  <a:srgbClr val="141717"/>
                </a:solidFill>
              </a:rPr>
              <a:t>Multiple displays</a:t>
            </a:r>
          </a:p>
          <a:p>
            <a:pPr lvl="1">
              <a:lnSpc>
                <a:spcPct val="150000"/>
              </a:lnSpc>
            </a:pPr>
            <a:r>
              <a:rPr lang="en-US" dirty="0" smtClean="0">
                <a:solidFill>
                  <a:srgbClr val="141717"/>
                </a:solidFill>
              </a:rPr>
              <a:t>Different hardware configurations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3"/>
              </a:rPr>
              <a:t>https://github.com/kevinmcmahon/MonoDroid101</a:t>
            </a:r>
            <a:endParaRPr lang="en-US" sz="2000" dirty="0" smtClean="0">
              <a:latin typeface="Lucida Console"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a:t>
            </a:r>
            <a:r>
              <a:rPr lang="en-US" smtClean="0">
                <a:solidFill>
                  <a:srgbClr val="141717"/>
                </a:solidFill>
                <a:latin typeface="Franklin Gothic Medium"/>
                <a:cs typeface="Franklin Gothic Medium"/>
              </a:rPr>
              <a:t>for Android </a:t>
            </a:r>
            <a:r>
              <a:rPr lang="en-US" dirty="0" smtClean="0">
                <a:solidFill>
                  <a:srgbClr val="141717"/>
                </a:solidFill>
                <a:latin typeface="Franklin Gothic Medium"/>
                <a:cs typeface="Franklin Gothic Medium"/>
              </a:rPr>
              <a:t>Resources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rgbClr val="141717"/>
                </a:solidFill>
              </a:rPr>
              <a:t>Download the Preview!</a:t>
            </a:r>
          </a:p>
          <a:p>
            <a:r>
              <a:rPr lang="en-US" dirty="0" smtClean="0">
                <a:solidFill>
                  <a:srgbClr val="141717"/>
                </a:solidFill>
                <a:latin typeface="Lucida Console"/>
                <a:cs typeface="Lucida Console"/>
                <a:hlinkClick r:id="rId2"/>
              </a:rPr>
              <a:t>http:</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/mono</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android.net/Welcome</a:t>
            </a:r>
            <a:endParaRPr lang="en-US" dirty="0" smtClean="0">
              <a:solidFill>
                <a:srgbClr val="141717"/>
              </a:solidFill>
              <a:latin typeface="Lucida Console"/>
              <a:cs typeface="Lucida Console"/>
            </a:endParaRPr>
          </a:p>
          <a:p>
            <a:pPr>
              <a:buNone/>
            </a:pPr>
            <a:endParaRPr lang="en-US" dirty="0" smtClean="0">
              <a:solidFill>
                <a:srgbClr val="141717"/>
              </a:solidFill>
            </a:endParaRPr>
          </a:p>
          <a:p>
            <a:pPr>
              <a:buNone/>
            </a:pPr>
            <a:r>
              <a:rPr lang="en-US" dirty="0" smtClean="0">
                <a:solidFill>
                  <a:srgbClr val="141717"/>
                </a:solidFill>
              </a:rPr>
              <a:t>Links</a:t>
            </a:r>
          </a:p>
          <a:p>
            <a:r>
              <a:rPr lang="en-US" sz="2571" dirty="0" smtClean="0">
                <a:solidFill>
                  <a:srgbClr val="141717"/>
                </a:solidFill>
                <a:latin typeface="Lucida Console"/>
                <a:hlinkClick r:id="rId3"/>
              </a:rPr>
              <a:t>http://www.mono-android.net</a:t>
            </a:r>
          </a:p>
          <a:p>
            <a:r>
              <a:rPr lang="en-US" sz="2571" dirty="0" smtClean="0">
                <a:solidFill>
                  <a:srgbClr val="141717"/>
                </a:solidFill>
                <a:latin typeface="Lucida Console"/>
                <a:hlinkClick r:id="rId4"/>
              </a:rPr>
              <a:t>http://developer.android.com/</a:t>
            </a:r>
            <a:endParaRPr lang="en-US" sz="2571" dirty="0" smtClean="0">
              <a:solidFill>
                <a:srgbClr val="141717"/>
              </a:solidFill>
              <a:latin typeface="Lucida Console"/>
            </a:endParaRPr>
          </a:p>
          <a:p>
            <a:endParaRPr lang="en-US" dirty="0" smtClean="0">
              <a:solidFill>
                <a:srgbClr val="141717"/>
              </a:solidFill>
            </a:endParaRPr>
          </a:p>
          <a:p>
            <a:pPr>
              <a:buNone/>
            </a:pPr>
            <a:r>
              <a:rPr lang="en-US" dirty="0" smtClean="0">
                <a:solidFill>
                  <a:srgbClr val="141717"/>
                </a:solidFill>
              </a:rPr>
              <a:t>IRC Support / Discussion</a:t>
            </a:r>
          </a:p>
          <a:p>
            <a:r>
              <a:rPr lang="en-US" sz="2581" dirty="0" smtClean="0">
                <a:solidFill>
                  <a:srgbClr val="141717"/>
                </a:solidFill>
                <a:latin typeface="Lucida Console"/>
                <a:cs typeface="Lucida Console"/>
              </a:rPr>
              <a:t>#</a:t>
            </a:r>
            <a:r>
              <a:rPr lang="en-US" sz="2581" dirty="0" err="1" smtClean="0">
                <a:solidFill>
                  <a:srgbClr val="141717"/>
                </a:solidFill>
                <a:latin typeface="Lucida Console"/>
                <a:cs typeface="Lucida Console"/>
              </a:rPr>
              <a:t>monodroid</a:t>
            </a:r>
            <a:r>
              <a:rPr lang="en-US" sz="2581" dirty="0" smtClean="0">
                <a:solidFill>
                  <a:srgbClr val="141717"/>
                </a:solidFill>
                <a:latin typeface="Lucida Console"/>
                <a:cs typeface="Lucida Console"/>
              </a:rPr>
              <a:t>  on </a:t>
            </a:r>
            <a:r>
              <a:rPr lang="en-US" sz="2581" dirty="0" err="1" smtClean="0">
                <a:solidFill>
                  <a:srgbClr val="141717"/>
                </a:solidFill>
                <a:latin typeface="Lucida Console"/>
                <a:cs typeface="Lucida Console"/>
              </a:rPr>
              <a:t>irc.gnome.org</a:t>
            </a:r>
            <a:endParaRPr lang="en-US" sz="2581" dirty="0" smtClean="0">
              <a:solidFill>
                <a:srgbClr val="141717"/>
              </a:solidFill>
              <a:latin typeface="Lucida Console"/>
              <a:cs typeface="Lucida Console"/>
            </a:endParaRPr>
          </a:p>
          <a:p>
            <a:endParaRPr lang="en-US" dirty="0" smtClean="0">
              <a:solidFill>
                <a:srgbClr val="141717"/>
              </a:solidFill>
            </a:endParaRPr>
          </a:p>
          <a:p>
            <a:pPr>
              <a:buNone/>
            </a:pPr>
            <a:r>
              <a:rPr lang="en-US" dirty="0" smtClean="0">
                <a:solidFill>
                  <a:srgbClr val="141717"/>
                </a:solidFill>
              </a:rPr>
              <a:t>Code</a:t>
            </a:r>
          </a:p>
          <a:p>
            <a:r>
              <a:rPr lang="en-US" sz="2571" dirty="0" smtClean="0">
                <a:solidFill>
                  <a:srgbClr val="141717"/>
                </a:solidFill>
                <a:latin typeface="Lucida Console"/>
                <a:cs typeface="Lucida Console"/>
                <a:hlinkClick r:id="rId5"/>
              </a:rPr>
              <a:t>https://github.com/mono/monodroid-samples</a:t>
            </a:r>
            <a:endParaRPr lang="en-US" sz="2571" dirty="0" smtClean="0">
              <a:solidFill>
                <a:srgbClr val="141717"/>
              </a:solidFill>
              <a:latin typeface="Lucida Console"/>
              <a:cs typeface="Lucida Console"/>
            </a:endParaRPr>
          </a:p>
          <a:p>
            <a:r>
              <a:rPr lang="en-US" sz="2571" dirty="0" smtClean="0">
                <a:solidFill>
                  <a:srgbClr val="141717"/>
                </a:solidFill>
                <a:latin typeface="Lucida Console"/>
                <a:cs typeface="Lucida Console"/>
                <a:hlinkClick r:id="rId6"/>
              </a:rPr>
              <a:t>https://github.com/kevinmcmahon/MonoDroid101</a:t>
            </a:r>
            <a:endParaRPr lang="en-US" sz="2400" dirty="0" smtClean="0">
              <a:solidFill>
                <a:srgbClr val="14171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vin-McMahon.jpg"/>
          <p:cNvPicPr>
            <a:picLocks noGrp="1" noChangeAspect="1"/>
          </p:cNvPicPr>
          <p:nvPr>
            <p:ph idx="1"/>
          </p:nvPr>
        </p:nvPicPr>
        <p:blipFill>
          <a:blip r:embed="rId2">
            <a:extLst>
              <a:ext uri="{28A0092B-C50C-407E-A947-70E740481C1C}">
                <a14:useLocalDpi xmlns:a14="http://schemas.microsoft.com/office/drawing/2010/main" val="0"/>
              </a:ext>
            </a:extLst>
          </a:blip>
          <a:srcRect t="9480" b="9480"/>
          <a:stretch>
            <a:fillRect/>
          </a:stretch>
        </p:blipFill>
        <p:spPr>
          <a:xfrm>
            <a:off x="3200400" y="381000"/>
            <a:ext cx="2692141" cy="2590800"/>
          </a:xfrm>
        </p:spPr>
      </p:pic>
      <p:sp>
        <p:nvSpPr>
          <p:cNvPr id="5" name="TextBox 4"/>
          <p:cNvSpPr txBox="1"/>
          <p:nvPr/>
        </p:nvSpPr>
        <p:spPr>
          <a:xfrm>
            <a:off x="838200" y="3276600"/>
            <a:ext cx="7848600" cy="1569660"/>
          </a:xfrm>
          <a:prstGeom prst="rect">
            <a:avLst/>
          </a:prstGeom>
          <a:noFill/>
        </p:spPr>
        <p:txBody>
          <a:bodyPr wrap="square" rtlCol="0">
            <a:spAutoFit/>
          </a:bodyPr>
          <a:lstStyle/>
          <a:p>
            <a:pPr algn="ctr"/>
            <a:r>
              <a:rPr lang="en-US" sz="4800" dirty="0" smtClean="0">
                <a:latin typeface="Times New Roman"/>
                <a:cs typeface="Times New Roman"/>
                <a:hlinkClick r:id="rId3"/>
              </a:rPr>
              <a:t>http://about.me/kevinmcmahon</a:t>
            </a:r>
            <a:endParaRPr lang="en-US" sz="4800" dirty="0" smtClean="0">
              <a:latin typeface="Times New Roman"/>
              <a:cs typeface="Times New Roman"/>
            </a:endParaRPr>
          </a:p>
          <a:p>
            <a:pPr algn="ctr"/>
            <a:r>
              <a:rPr lang="en-US" sz="4800" dirty="0" smtClean="0">
                <a:latin typeface="Times New Roman"/>
                <a:cs typeface="Times New Roman"/>
              </a:rPr>
              <a:t>@</a:t>
            </a:r>
            <a:r>
              <a:rPr lang="en-US" sz="4800" dirty="0" err="1" smtClean="0">
                <a:latin typeface="Times New Roman"/>
                <a:cs typeface="Times New Roman"/>
              </a:rPr>
              <a:t>klmcmahon</a:t>
            </a:r>
            <a:endParaRPr lang="en-US" sz="4800" dirty="0" smtClean="0">
              <a:latin typeface="Times New Roman"/>
              <a:cs typeface="Times New Roman"/>
            </a:endParaRPr>
          </a:p>
        </p:txBody>
      </p:sp>
      <p:sp>
        <p:nvSpPr>
          <p:cNvPr id="9" name="TextBox 8"/>
          <p:cNvSpPr txBox="1"/>
          <p:nvPr/>
        </p:nvSpPr>
        <p:spPr>
          <a:xfrm>
            <a:off x="1778000" y="298115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776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rPr>
              <a:t>What</a:t>
            </a:r>
            <a:r>
              <a:rPr lang="en-US" dirty="0" smtClean="0">
                <a:solidFill>
                  <a:srgbClr val="141717"/>
                </a:solidFill>
              </a:rPr>
              <a:t> </a:t>
            </a:r>
            <a:r>
              <a:rPr lang="en-US" dirty="0" smtClean="0">
                <a:solidFill>
                  <a:srgbClr val="141717"/>
                </a:solidFill>
                <a:latin typeface="Franklin Gothic Medium"/>
              </a:rPr>
              <a:t>is Android?</a:t>
            </a:r>
            <a:endParaRPr lang="en-US" dirty="0">
              <a:solidFill>
                <a:srgbClr val="141717"/>
              </a:solidFill>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solidFill>
                  <a:srgbClr val="141717"/>
                </a:solidFill>
              </a:rPr>
              <a:t>Application</a:t>
            </a:r>
            <a:r>
              <a:rPr lang="en-US" dirty="0" smtClean="0"/>
              <a:t>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noDroid1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22295</TotalTime>
  <Words>772</Words>
  <Application>Microsoft Macintosh PowerPoint</Application>
  <PresentationFormat>On-screen Show (4:3)</PresentationFormat>
  <Paragraphs>167</Paragraphs>
  <Slides>28</Slides>
  <Notes>5</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MonoDroid101</vt:lpstr>
      <vt:lpstr>.NET? Mono for Android Does</vt:lpstr>
      <vt:lpstr>Overview</vt:lpstr>
      <vt:lpstr>PowerPoint Presentation</vt:lpstr>
      <vt:lpstr>What is Android?</vt:lpstr>
      <vt:lpstr>Android Stack</vt:lpstr>
      <vt:lpstr>Android Stack</vt:lpstr>
      <vt:lpstr>Android Stack</vt:lpstr>
      <vt:lpstr>Android Stack</vt:lpstr>
      <vt:lpstr>Android Stack</vt:lpstr>
      <vt:lpstr>Dalvik Virtual Machine</vt:lpstr>
      <vt:lpstr>What is Mono for Android?</vt:lpstr>
      <vt:lpstr>How Does it Work?</vt:lpstr>
      <vt:lpstr>Mono for Android Architecture</vt:lpstr>
      <vt:lpstr>Mono for Android Design Principles</vt:lpstr>
      <vt:lpstr>Why use Mono for Android?</vt:lpstr>
      <vt:lpstr>Deployment Options</vt:lpstr>
      <vt:lpstr>Android Application Concepts</vt:lpstr>
      <vt:lpstr>Activities</vt:lpstr>
      <vt:lpstr>Activities - Views</vt:lpstr>
      <vt:lpstr>PowerPoint Presentation</vt:lpstr>
      <vt:lpstr>Activity Life Cycle</vt:lpstr>
      <vt:lpstr>Intents</vt:lpstr>
      <vt:lpstr>Services</vt:lpstr>
      <vt:lpstr>Content Providers</vt:lpstr>
      <vt:lpstr>Content Provider Layer</vt:lpstr>
      <vt:lpstr>Resources</vt:lpstr>
      <vt:lpstr>Code Demo</vt:lpstr>
      <vt:lpstr>Mono for Android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 McMahon</cp:lastModifiedBy>
  <cp:revision>166</cp:revision>
  <dcterms:created xsi:type="dcterms:W3CDTF">2010-11-10T00:07:38Z</dcterms:created>
  <dcterms:modified xsi:type="dcterms:W3CDTF">2011-05-12T17:44:35Z</dcterms:modified>
</cp:coreProperties>
</file>