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56" autoAdjust="0"/>
    <p:restoredTop sz="94612" autoAdjust="0"/>
  </p:normalViewPr>
  <p:slideViewPr>
    <p:cSldViewPr snapToGrid="0" snapToObjects="1">
      <p:cViewPr varScale="1">
        <p:scale>
          <a:sx n="115" d="100"/>
          <a:sy n="115" d="100"/>
        </p:scale>
        <p:origin x="-96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72036-ED41-964C-9630-28ABECB3857D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1EF59-190E-E54C-9A1B-2ABA78BD68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3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5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1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5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8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4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8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8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7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ono/monodroid-samples" TargetMode="External"/><Relationship Id="rId4" Type="http://schemas.openxmlformats.org/officeDocument/2006/relationships/hyperlink" Target="http://developer.android.com/" TargetMode="External"/><Relationship Id="rId5" Type="http://schemas.openxmlformats.org/officeDocument/2006/relationships/hyperlink" Target="https://github.com/mono/monodroid-samples" TargetMode="External"/><Relationship Id="rId6" Type="http://schemas.openxmlformats.org/officeDocument/2006/relationships/hyperlink" Target="https://github.com/kevinmcmahon/MonoDroid10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nodroid.net/Welcom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on Android? </a:t>
            </a:r>
            <a:r>
              <a:rPr lang="en-US" dirty="0" err="1" smtClean="0"/>
              <a:t>MonoDroid</a:t>
            </a:r>
            <a:r>
              <a:rPr lang="en-US" dirty="0" smtClean="0"/>
              <a:t> Does.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F2A33"/>
                </a:solidFill>
              </a:rPr>
              <a:t>Kevin McMahon</a:t>
            </a:r>
          </a:p>
          <a:p>
            <a:r>
              <a:rPr lang="en-US" dirty="0" smtClean="0">
                <a:solidFill>
                  <a:srgbClr val="0F2A33"/>
                </a:solidFill>
              </a:rPr>
              <a:t>@</a:t>
            </a:r>
            <a:r>
              <a:rPr lang="en-US" smtClean="0">
                <a:solidFill>
                  <a:srgbClr val="0F2A33"/>
                </a:solidFill>
              </a:rPr>
              <a:t>klmcmahon</a:t>
            </a:r>
            <a:endParaRPr lang="en-US" dirty="0" smtClean="0">
              <a:solidFill>
                <a:srgbClr val="0F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9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  <a:p>
            <a:r>
              <a:rPr lang="en-US" dirty="0" smtClean="0"/>
              <a:t>Web service</a:t>
            </a:r>
          </a:p>
          <a:p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smtClean="0"/>
              <a:t>Shared libs</a:t>
            </a:r>
          </a:p>
          <a:p>
            <a:r>
              <a:rPr lang="en-US" dirty="0" err="1" smtClean="0"/>
              <a:t>MonoDroid.Dialog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7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141717"/>
                </a:solidFill>
              </a:rPr>
              <a:t>Download the Preview!</a:t>
            </a:r>
          </a:p>
          <a:p>
            <a:r>
              <a:rPr lang="en-US" dirty="0">
                <a:solidFill>
                  <a:srgbClr val="141717"/>
                </a:solidFill>
                <a:latin typeface="Lucida Console"/>
                <a:cs typeface="Lucida Console"/>
                <a:hlinkClick r:id="rId2"/>
              </a:rPr>
              <a:t>http://mono-android.net/Welcome</a:t>
            </a:r>
            <a:endParaRPr lang="en-US" dirty="0">
              <a:solidFill>
                <a:srgbClr val="141717"/>
              </a:solidFill>
              <a:latin typeface="Lucida Console"/>
              <a:cs typeface="Lucida Console"/>
            </a:endParaRPr>
          </a:p>
          <a:p>
            <a:pPr>
              <a:buNone/>
            </a:pPr>
            <a:endParaRPr lang="en-US" dirty="0">
              <a:solidFill>
                <a:srgbClr val="141717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141717"/>
                </a:solidFill>
              </a:rPr>
              <a:t>Links</a:t>
            </a:r>
          </a:p>
          <a:p>
            <a:r>
              <a:rPr lang="en-US" dirty="0">
                <a:solidFill>
                  <a:srgbClr val="141717"/>
                </a:solidFill>
                <a:latin typeface="Lucida Console"/>
                <a:hlinkClick r:id="rId3"/>
              </a:rPr>
              <a:t>http://www.mono-android.net</a:t>
            </a:r>
          </a:p>
          <a:p>
            <a:r>
              <a:rPr lang="en-US" dirty="0">
                <a:solidFill>
                  <a:srgbClr val="141717"/>
                </a:solidFill>
                <a:latin typeface="Lucida Console"/>
                <a:hlinkClick r:id="rId4"/>
              </a:rPr>
              <a:t>http://developer.android.com/</a:t>
            </a:r>
            <a:endParaRPr lang="en-US" dirty="0">
              <a:solidFill>
                <a:srgbClr val="141717"/>
              </a:solidFill>
              <a:latin typeface="Lucida Console"/>
            </a:endParaRPr>
          </a:p>
          <a:p>
            <a:endParaRPr lang="en-US" dirty="0">
              <a:solidFill>
                <a:srgbClr val="141717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141717"/>
                </a:solidFill>
              </a:rPr>
              <a:t>IRC Support / Discussion</a:t>
            </a:r>
          </a:p>
          <a:p>
            <a:r>
              <a:rPr lang="en-US" dirty="0">
                <a:solidFill>
                  <a:srgbClr val="141717"/>
                </a:solidFill>
                <a:latin typeface="Lucida Console"/>
                <a:cs typeface="Lucida Console"/>
              </a:rPr>
              <a:t>#</a:t>
            </a:r>
            <a:r>
              <a:rPr lang="en-US" dirty="0" err="1">
                <a:solidFill>
                  <a:srgbClr val="141717"/>
                </a:solidFill>
                <a:latin typeface="Lucida Console"/>
                <a:cs typeface="Lucida Console"/>
              </a:rPr>
              <a:t>monodroid</a:t>
            </a:r>
            <a:r>
              <a:rPr lang="en-US" dirty="0">
                <a:solidFill>
                  <a:srgbClr val="141717"/>
                </a:solidFill>
                <a:latin typeface="Lucida Console"/>
                <a:cs typeface="Lucida Console"/>
              </a:rPr>
              <a:t>  on </a:t>
            </a:r>
            <a:r>
              <a:rPr lang="en-US" dirty="0" err="1">
                <a:solidFill>
                  <a:srgbClr val="141717"/>
                </a:solidFill>
                <a:latin typeface="Lucida Console"/>
                <a:cs typeface="Lucida Console"/>
              </a:rPr>
              <a:t>irc.gnome.org</a:t>
            </a:r>
            <a:endParaRPr lang="en-US" dirty="0">
              <a:solidFill>
                <a:srgbClr val="141717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141717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141717"/>
                </a:solidFill>
              </a:rPr>
              <a:t>Code</a:t>
            </a:r>
          </a:p>
          <a:p>
            <a:r>
              <a:rPr lang="en-US" dirty="0">
                <a:solidFill>
                  <a:srgbClr val="141717"/>
                </a:solidFill>
                <a:latin typeface="Lucida Console"/>
                <a:cs typeface="Lucida Console"/>
                <a:hlinkClick r:id="rId5"/>
              </a:rPr>
              <a:t>https://github.com/mono/monodroid-samples</a:t>
            </a:r>
            <a:endParaRPr lang="en-US" dirty="0">
              <a:solidFill>
                <a:srgbClr val="141717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141717"/>
                </a:solidFill>
                <a:latin typeface="Lucida Console"/>
                <a:cs typeface="Lucida Console"/>
                <a:hlinkClick r:id="rId6"/>
              </a:rPr>
              <a:t>https://github.com/kevinmcmahon/MonoDroid101</a:t>
            </a:r>
            <a:endParaRPr lang="en-US" sz="2800" dirty="0">
              <a:solidFill>
                <a:srgbClr val="141717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6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Mono for Android</a:t>
            </a:r>
          </a:p>
          <a:p>
            <a:r>
              <a:rPr lang="en-US" dirty="0" smtClean="0"/>
              <a:t>Dispel some myths</a:t>
            </a:r>
          </a:p>
          <a:p>
            <a:r>
              <a:rPr lang="en-US" dirty="0" smtClean="0"/>
              <a:t>Show the benefits Mono provides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1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developer by day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iOS</a:t>
            </a:r>
            <a:r>
              <a:rPr lang="en-US" dirty="0" smtClean="0"/>
              <a:t> apps in the App Store</a:t>
            </a:r>
          </a:p>
          <a:p>
            <a:r>
              <a:rPr lang="en-US" dirty="0" smtClean="0"/>
              <a:t>Teach mobile development to high </a:t>
            </a:r>
            <a:r>
              <a:rPr lang="en-US" dirty="0" err="1" smtClean="0"/>
              <a:t>schoolers</a:t>
            </a:r>
            <a:r>
              <a:rPr lang="en-US" dirty="0" smtClean="0"/>
              <a:t> with 21 Century Youth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8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Mono for Android</a:t>
            </a:r>
          </a:p>
          <a:p>
            <a:r>
              <a:rPr lang="en-US" dirty="0" smtClean="0"/>
              <a:t>Dispel some myths</a:t>
            </a:r>
          </a:p>
          <a:p>
            <a:r>
              <a:rPr lang="en-US" dirty="0" smtClean="0"/>
              <a:t>Show the benefits Mono provides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0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Mono for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from Novell</a:t>
            </a:r>
          </a:p>
          <a:p>
            <a:r>
              <a:rPr lang="en-US" dirty="0" smtClean="0"/>
              <a:t>Compiler, SDK, and tools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Windows using Visual Studio</a:t>
            </a:r>
          </a:p>
          <a:p>
            <a:pPr lvl="1"/>
            <a:r>
              <a:rPr lang="en-US" dirty="0" smtClean="0"/>
              <a:t>Mac using </a:t>
            </a:r>
            <a:r>
              <a:rPr lang="en-US" dirty="0" err="1" smtClean="0"/>
              <a:t>MonoDevelop</a:t>
            </a:r>
            <a:endParaRPr lang="en-US" dirty="0" smtClean="0"/>
          </a:p>
          <a:p>
            <a:r>
              <a:rPr lang="en-US" dirty="0" smtClean="0"/>
              <a:t>Mono 2.10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for lazy </a:t>
            </a:r>
            <a:r>
              <a:rPr lang="en-US" dirty="0" err="1" smtClean="0"/>
              <a:t>devs</a:t>
            </a:r>
            <a:endParaRPr lang="en-US" dirty="0" smtClean="0"/>
          </a:p>
          <a:p>
            <a:r>
              <a:rPr lang="en-US" dirty="0" smtClean="0"/>
              <a:t>Does not provide a native experience</a:t>
            </a:r>
          </a:p>
          <a:p>
            <a:r>
              <a:rPr lang="en-US" dirty="0" smtClean="0"/>
              <a:t>Not fast</a:t>
            </a:r>
          </a:p>
          <a:p>
            <a:r>
              <a:rPr lang="en-US" dirty="0" smtClean="0"/>
              <a:t>Not easy to use</a:t>
            </a:r>
          </a:p>
          <a:p>
            <a:r>
              <a:rPr lang="en-US" dirty="0" smtClean="0"/>
              <a:t>No reason to choose Mono for Android over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6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 for Android is a commercial product</a:t>
            </a:r>
          </a:p>
          <a:p>
            <a:r>
              <a:rPr lang="en-US" dirty="0" smtClean="0"/>
              <a:t>Licenses</a:t>
            </a:r>
          </a:p>
          <a:p>
            <a:pPr lvl="1"/>
            <a:r>
              <a:rPr lang="en-US" dirty="0" smtClean="0"/>
              <a:t>$399 single developer</a:t>
            </a:r>
          </a:p>
          <a:p>
            <a:pPr lvl="1"/>
            <a:r>
              <a:rPr lang="en-US" dirty="0" smtClean="0"/>
              <a:t>$999 enterprise </a:t>
            </a:r>
          </a:p>
          <a:p>
            <a:pPr lvl="1"/>
            <a:r>
              <a:rPr lang="en-US" dirty="0" smtClean="0"/>
              <a:t>$99 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9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Ad-Hoc</a:t>
            </a:r>
          </a:p>
          <a:p>
            <a:r>
              <a:rPr lang="en-US" dirty="0" smtClean="0"/>
              <a:t>Android Market Place</a:t>
            </a:r>
          </a:p>
          <a:p>
            <a:r>
              <a:rPr lang="en-US" dirty="0" smtClean="0"/>
              <a:t>Amazon </a:t>
            </a:r>
            <a:r>
              <a:rPr lang="en-US" dirty="0" err="1" smtClean="0"/>
              <a:t>Appstore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4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MonoTouch</a:t>
            </a:r>
            <a:endParaRPr lang="en-US" dirty="0" smtClean="0"/>
          </a:p>
          <a:p>
            <a:r>
              <a:rPr lang="en-US" dirty="0" err="1" smtClean="0"/>
              <a:t>MonoMac</a:t>
            </a:r>
            <a:endParaRPr lang="en-US" dirty="0" smtClean="0"/>
          </a:p>
          <a:p>
            <a:r>
              <a:rPr lang="en-US" dirty="0" err="1" smtClean="0"/>
              <a:t>MonoGame</a:t>
            </a:r>
            <a:r>
              <a:rPr lang="en-US" dirty="0" smtClean="0"/>
              <a:t> (not a Novell project)</a:t>
            </a:r>
          </a:p>
          <a:p>
            <a:r>
              <a:rPr lang="en-US" dirty="0" smtClean="0"/>
              <a:t>Amazing support</a:t>
            </a:r>
          </a:p>
          <a:p>
            <a:r>
              <a:rPr lang="en-US" dirty="0"/>
              <a:t>G</a:t>
            </a:r>
            <a:r>
              <a:rPr lang="en-US" dirty="0" smtClean="0"/>
              <a:t>reat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8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platform mobile 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err="1" smtClean="0"/>
              <a:t>Linq</a:t>
            </a:r>
            <a:endParaRPr lang="en-US" dirty="0" smtClean="0"/>
          </a:p>
          <a:p>
            <a:pPr lvl="1"/>
            <a:r>
              <a:rPr lang="en-US" dirty="0" err="1" smtClean="0"/>
              <a:t>Lambas</a:t>
            </a:r>
            <a:endParaRPr lang="en-US" dirty="0" smtClean="0"/>
          </a:p>
          <a:p>
            <a:pPr lvl="1"/>
            <a:r>
              <a:rPr lang="en-US" dirty="0" smtClean="0"/>
              <a:t>C# 4.0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2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A1720"/>
      </a:dk1>
      <a:lt1>
        <a:sysClr val="window" lastClr="FFFFFF"/>
      </a:lt1>
      <a:dk2>
        <a:srgbClr val="0A172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7310</TotalTime>
  <Words>221</Words>
  <Application>Microsoft Macintosh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.Net on Android? MonoDroid Does.</vt:lpstr>
      <vt:lpstr>Who am I?</vt:lpstr>
      <vt:lpstr>Overview</vt:lpstr>
      <vt:lpstr>What is Mono for Android</vt:lpstr>
      <vt:lpstr>Myths</vt:lpstr>
      <vt:lpstr>Costs</vt:lpstr>
      <vt:lpstr>Distribution Options</vt:lpstr>
      <vt:lpstr>Mono Ecosystem</vt:lpstr>
      <vt:lpstr>Benefits</vt:lpstr>
      <vt:lpstr>Examples</vt:lpstr>
      <vt:lpstr>Resources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creator>Kevin McMahon</dc:creator>
  <cp:lastModifiedBy>Kevin McMahon</cp:lastModifiedBy>
  <cp:revision>152</cp:revision>
  <dcterms:created xsi:type="dcterms:W3CDTF">2011-02-12T15:43:04Z</dcterms:created>
  <dcterms:modified xsi:type="dcterms:W3CDTF">2011-04-07T03:30:55Z</dcterms:modified>
</cp:coreProperties>
</file>