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83" r:id="rId6"/>
    <p:sldId id="284" r:id="rId7"/>
    <p:sldId id="282" r:id="rId8"/>
    <p:sldId id="285" r:id="rId9"/>
    <p:sldId id="275" r:id="rId10"/>
    <p:sldId id="276" r:id="rId11"/>
    <p:sldId id="277" r:id="rId12"/>
    <p:sldId id="267" r:id="rId13"/>
    <p:sldId id="268" r:id="rId14"/>
    <p:sldId id="266" r:id="rId15"/>
    <p:sldId id="271" r:id="rId16"/>
    <p:sldId id="262" r:id="rId17"/>
    <p:sldId id="272" r:id="rId18"/>
    <p:sldId id="260" r:id="rId19"/>
    <p:sldId id="263" r:id="rId20"/>
    <p:sldId id="269" r:id="rId21"/>
    <p:sldId id="270" r:id="rId22"/>
    <p:sldId id="273" r:id="rId23"/>
    <p:sldId id="274" r:id="rId24"/>
    <p:sldId id="278" r:id="rId25"/>
    <p:sldId id="279" r:id="rId26"/>
    <p:sldId id="280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9" autoAdjust="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/>
              </a:defRPr>
            </a:lvl1pPr>
          </a:lstStyle>
          <a:p>
            <a:fld id="{122FED64-F4A4-1445-90DE-B431FA7DF8D3}" type="datetimeFigureOut">
              <a:rPr lang="en-US" smtClean="0"/>
              <a:pPr/>
              <a:t>11/9/2010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/>
              </a:defRPr>
            </a:lvl1pPr>
          </a:lstStyle>
          <a:p>
            <a:fld id="{DA2E8BC1-B6F3-3D4E-8CDE-8AF7314762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System.*, System.IO.*, </a:t>
            </a:r>
            <a:r>
              <a:rPr lang="en-US" dirty="0" err="1" smtClean="0"/>
              <a:t>System.Net</a:t>
            </a:r>
            <a:r>
              <a:rPr lang="en-US" dirty="0" smtClean="0"/>
              <a:t>.* and the rest of the .NET class libraries to access the underlying Linux operating system facilities</a:t>
            </a:r>
          </a:p>
          <a:p>
            <a:endParaRPr lang="en-US" dirty="0" smtClean="0"/>
          </a:p>
          <a:p>
            <a:r>
              <a:rPr lang="en-US" dirty="0" smtClean="0"/>
              <a:t>Audio, Graphics, OpenGL and Telephony are only exposed through the </a:t>
            </a:r>
            <a:r>
              <a:rPr lang="en-US" dirty="0" err="1" smtClean="0"/>
              <a:t>Dalvik</a:t>
            </a:r>
            <a:r>
              <a:rPr lang="en-US" dirty="0" smtClean="0"/>
              <a:t> Java APIs in Java.* or Android.* namespace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8BC1-B6F3-3D4E-8CDE-8AF7314762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A1DA-BDB1-4693-9FC0-65DE61D7C2F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600C-ED83-4F4D-8E7A-24B1CDAF3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fld id="{DC14A1DA-BDB1-4693-9FC0-65DE61D7C2F9}" type="datetimeFigureOut">
              <a:rPr lang="en-US" smtClean="0"/>
              <a:pPr/>
              <a:t>11/9/2010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fld id="{55DC600C-ED83-4F4D-8E7A-24B1CDAF37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mcmahon/MonoDroid10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github.com/mono/monodroid-s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-mono.com/monodroid/" TargetMode="External"/><Relationship Id="rId4" Type="http://schemas.openxmlformats.org/officeDocument/2006/relationships/hyperlink" Target="https://github.com/kevinmcmahon/MonoDroid-1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5334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Kevin McMahon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klmcmahon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blog.kevfoo.com</a:t>
            </a:r>
            <a:endParaRPr lang="en-US" dirty="0"/>
          </a:p>
        </p:txBody>
      </p:sp>
      <p:pic>
        <p:nvPicPr>
          <p:cNvPr id="4" name="Picture 3" descr="monodroid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318" y="228600"/>
            <a:ext cx="3757364" cy="441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 Libraries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System C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Media libraries based on </a:t>
            </a:r>
            <a:r>
              <a:rPr lang="en-US" dirty="0" err="1" smtClean="0"/>
              <a:t>OpenCORE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err="1" smtClean="0"/>
              <a:t>LibWebCore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SGL for 2D and OpenGL ES for 3D Graphics</a:t>
            </a:r>
          </a:p>
          <a:p>
            <a:pPr>
              <a:lnSpc>
                <a:spcPct val="160000"/>
              </a:lnSpc>
            </a:pPr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 pitchFamily="34" charset="0"/>
              </a:rPr>
              <a:t>Dalvik Virtual Machine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Dalvik Virtual Machine</a:t>
            </a:r>
          </a:p>
          <a:p>
            <a:pPr lvl="1"/>
            <a:r>
              <a:rPr lang="en-US" dirty="0" smtClean="0"/>
              <a:t>Register-based</a:t>
            </a:r>
          </a:p>
          <a:p>
            <a:pPr lvl="1"/>
            <a:r>
              <a:rPr lang="en-US" dirty="0" smtClean="0"/>
              <a:t>Efficient when running multiple VMs</a:t>
            </a:r>
          </a:p>
          <a:p>
            <a:pPr lvl="1"/>
            <a:r>
              <a:rPr lang="en-US" dirty="0" smtClean="0"/>
              <a:t>Java classes turned into Dalvik Executable</a:t>
            </a:r>
          </a:p>
          <a:p>
            <a:pPr lvl="1"/>
            <a:r>
              <a:rPr lang="en-US" dirty="0" smtClean="0"/>
              <a:t>JIT (as of Android 2.2)</a:t>
            </a:r>
          </a:p>
          <a:p>
            <a:r>
              <a:rPr lang="en-US" dirty="0" smtClean="0"/>
              <a:t>Android Applications</a:t>
            </a:r>
          </a:p>
          <a:p>
            <a:pPr lvl="1"/>
            <a:r>
              <a:rPr lang="en-US" dirty="0" smtClean="0"/>
              <a:t>Run in own process</a:t>
            </a:r>
          </a:p>
          <a:p>
            <a:pPr lvl="1"/>
            <a:r>
              <a:rPr lang="en-US" dirty="0" smtClean="0"/>
              <a:t>Run on own instance of Dalvik 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What is </a:t>
            </a:r>
            <a:r>
              <a:rPr lang="en-US" dirty="0" err="1" smtClean="0">
                <a:latin typeface="Franklin Gothic Medium"/>
                <a:cs typeface="Franklin Gothic Medium"/>
              </a:rPr>
              <a:t>MonoDroid</a:t>
            </a:r>
            <a:r>
              <a:rPr lang="en-US" dirty="0" smtClean="0">
                <a:latin typeface="Franklin Gothic Medium"/>
                <a:cs typeface="Franklin Gothic Medium"/>
              </a:rPr>
              <a:t>?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Product from Novell</a:t>
            </a:r>
          </a:p>
          <a:p>
            <a:pPr lvl="1"/>
            <a:r>
              <a:rPr lang="en-US" dirty="0" smtClean="0"/>
              <a:t>~$400 individual / ~$1000 enterprise</a:t>
            </a:r>
          </a:p>
          <a:p>
            <a:r>
              <a:rPr lang="en-US" dirty="0" smtClean="0"/>
              <a:t>Project is in Preview state</a:t>
            </a:r>
          </a:p>
          <a:p>
            <a:pPr lvl="1"/>
            <a:r>
              <a:rPr lang="en-US" dirty="0" smtClean="0"/>
              <a:t>Not Beta, not even alpha.</a:t>
            </a:r>
          </a:p>
          <a:p>
            <a:r>
              <a:rPr lang="en-US" dirty="0" smtClean="0"/>
              <a:t>Closed preview</a:t>
            </a:r>
          </a:p>
          <a:p>
            <a:pPr lvl="1"/>
            <a:r>
              <a:rPr lang="en-US" dirty="0" smtClean="0"/>
              <a:t>SIGN UP!  Each preview brings more people into the mix.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How Does it Work?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 Runtime</a:t>
            </a:r>
          </a:p>
          <a:p>
            <a:pPr lvl="1"/>
            <a:r>
              <a:rPr lang="en-US" dirty="0" smtClean="0"/>
              <a:t>Native to the device</a:t>
            </a:r>
          </a:p>
          <a:p>
            <a:pPr lvl="1"/>
            <a:r>
              <a:rPr lang="en-US" dirty="0" smtClean="0"/>
              <a:t>Executes .Net code</a:t>
            </a:r>
          </a:p>
          <a:p>
            <a:pPr lvl="1"/>
            <a:r>
              <a:rPr lang="en-US" dirty="0" smtClean="0"/>
              <a:t>Runs </a:t>
            </a:r>
            <a:r>
              <a:rPr lang="en-US" b="1" dirty="0" smtClean="0"/>
              <a:t>side-by-side</a:t>
            </a:r>
            <a:r>
              <a:rPr lang="en-US" dirty="0" smtClean="0"/>
              <a:t> with Dalvik</a:t>
            </a:r>
          </a:p>
          <a:p>
            <a:r>
              <a:rPr lang="en-US" dirty="0" smtClean="0"/>
              <a:t>Mono to </a:t>
            </a:r>
            <a:r>
              <a:rPr lang="en-US" dirty="0" smtClean="0"/>
              <a:t>Android Communication</a:t>
            </a:r>
            <a:endParaRPr lang="en-US" dirty="0" smtClean="0"/>
          </a:p>
          <a:p>
            <a:pPr lvl="1"/>
            <a:r>
              <a:rPr lang="en-US" dirty="0" smtClean="0"/>
              <a:t>Java proxies</a:t>
            </a:r>
          </a:p>
          <a:p>
            <a:pPr lvl="2"/>
            <a:r>
              <a:rPr lang="en-US" dirty="0" smtClean="0"/>
              <a:t>Android Callable Wrappers </a:t>
            </a:r>
          </a:p>
          <a:p>
            <a:pPr lvl="2"/>
            <a:r>
              <a:rPr lang="en-US" dirty="0" smtClean="0"/>
              <a:t>Managed Callable Wrappers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MonoDroid Architecture</a:t>
            </a:r>
            <a:endParaRPr lang="en-US" dirty="0">
              <a:latin typeface="Franklin Gothic Medium"/>
              <a:cs typeface="Franklin Gothic Medium"/>
            </a:endParaRPr>
          </a:p>
        </p:txBody>
      </p:sp>
      <p:pic>
        <p:nvPicPr>
          <p:cNvPr id="4" name="Content Placeholder 3" descr="architecture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0074" b="-1007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MonoDroid Design Principals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Follow the Framework Design Guidelines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Allow developers to subclass any Java class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Java properties as C# properties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</a:t>
            </a:r>
            <a:r>
              <a:rPr lang="en-US" dirty="0" smtClean="0"/>
              <a:t>trongly </a:t>
            </a:r>
            <a:r>
              <a:rPr lang="en-US" dirty="0" smtClean="0"/>
              <a:t>typed API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C# delegates (lambdas, anonymous methods)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Why would you use </a:t>
            </a:r>
            <a:r>
              <a:rPr lang="en-US" dirty="0" err="1" smtClean="0">
                <a:latin typeface="Franklin Gothic Medium"/>
                <a:cs typeface="Franklin Gothic Medium"/>
              </a:rPr>
              <a:t>MonoDroid</a:t>
            </a:r>
            <a:r>
              <a:rPr lang="en-US" dirty="0" smtClean="0">
                <a:latin typeface="Franklin Gothic Medium"/>
                <a:cs typeface="Franklin Gothic Medium"/>
              </a:rPr>
              <a:t>?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Monodroid</a:t>
            </a:r>
            <a:r>
              <a:rPr lang="en-US" dirty="0" smtClean="0"/>
              <a:t> story not as compelling as </a:t>
            </a:r>
            <a:r>
              <a:rPr lang="en-US" dirty="0" err="1" smtClean="0"/>
              <a:t>MonoTouch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GC, decent IDE, not Objective-C</a:t>
            </a:r>
          </a:p>
          <a:p>
            <a:r>
              <a:rPr lang="en-US" dirty="0" smtClean="0"/>
              <a:t>Opportunities for re-use across platforms</a:t>
            </a:r>
          </a:p>
          <a:p>
            <a:pPr lvl="1"/>
            <a:r>
              <a:rPr lang="en-US" dirty="0" smtClean="0"/>
              <a:t>XNA for games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, Android, Windows Phone 7 non-UI components</a:t>
            </a:r>
          </a:p>
          <a:p>
            <a:r>
              <a:rPr lang="en-US" dirty="0" smtClean="0"/>
              <a:t>Development tooling and environment</a:t>
            </a:r>
            <a:endParaRPr lang="en-US" dirty="0" smtClean="0"/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MonoDevelop</a:t>
            </a:r>
            <a:r>
              <a:rPr lang="en-US" dirty="0" smtClean="0"/>
              <a:t> (support targeted for v1.0)</a:t>
            </a:r>
          </a:p>
          <a:p>
            <a:r>
              <a:rPr lang="en-US" dirty="0" smtClean="0"/>
              <a:t>C#</a:t>
            </a:r>
            <a:r>
              <a:rPr lang="en-US" dirty="0" smtClean="0"/>
              <a:t> </a:t>
            </a:r>
            <a:r>
              <a:rPr lang="en-US" dirty="0" smtClean="0"/>
              <a:t>&gt; Java ;)</a:t>
            </a:r>
          </a:p>
          <a:p>
            <a:pPr lvl="1"/>
            <a:r>
              <a:rPr lang="en-US" dirty="0" smtClean="0"/>
              <a:t>Still have some Java idioms and architecture friction.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Deployment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Deploy to Android Virtual Device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Deploy to Device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Debug capabilities on </a:t>
            </a:r>
            <a:r>
              <a:rPr lang="en-US" sz="2800" dirty="0" smtClean="0"/>
              <a:t>both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Sell (eventually) via Android Marketplace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No “Go Live” license yet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$25 Google developer </a:t>
            </a:r>
            <a:r>
              <a:rPr lang="en-US" dirty="0" smtClean="0"/>
              <a:t>account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Android Application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Activities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Services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Content Providers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Intents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Activities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Orchestrates a UI view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Applications are composed </a:t>
            </a:r>
            <a:r>
              <a:rPr lang="en-US" dirty="0" smtClean="0"/>
              <a:t>of 1-to-Many activities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activity marked </a:t>
            </a:r>
            <a:r>
              <a:rPr lang="en-US" dirty="0" smtClean="0"/>
              <a:t>as main and shown first upon launch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</a:rPr>
              <a:t>Overview</a:t>
            </a:r>
            <a:endParaRPr lang="en-US" dirty="0">
              <a:latin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Overview of </a:t>
            </a:r>
            <a:r>
              <a:rPr lang="en-US" dirty="0" smtClean="0"/>
              <a:t>Android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MonoDroid</a:t>
            </a:r>
            <a:r>
              <a:rPr lang="en-US" dirty="0" smtClean="0"/>
              <a:t> : What, How, Why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Code </a:t>
            </a:r>
            <a:r>
              <a:rPr lang="en-US" dirty="0" smtClean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MonoDroid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Activities - Views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activity is given a default window to draw in. </a:t>
            </a:r>
          </a:p>
          <a:p>
            <a:r>
              <a:rPr lang="en-US" dirty="0" smtClean="0"/>
              <a:t>Content of the window is provided by a hierarchy of views</a:t>
            </a:r>
          </a:p>
          <a:p>
            <a:r>
              <a:rPr lang="en-US" dirty="0" smtClean="0"/>
              <a:t>A view hierarchy is placed within an activity's window by the </a:t>
            </a:r>
            <a:r>
              <a:rPr lang="en-US" dirty="0" err="1" smtClean="0"/>
              <a:t>Activity.SetContentView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ivity_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68607" r="-68607"/>
          <a:stretch>
            <a:fillRect/>
          </a:stretch>
        </p:blipFill>
        <p:spPr>
          <a:xfrm>
            <a:off x="222069" y="609600"/>
            <a:ext cx="8699863" cy="586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service are wha</a:t>
            </a:r>
            <a:r>
              <a:rPr lang="en-US" dirty="0" smtClean="0"/>
              <a:t>t </a:t>
            </a:r>
            <a:r>
              <a:rPr lang="en-US" dirty="0" smtClean="0"/>
              <a:t>you’d </a:t>
            </a:r>
            <a:r>
              <a:rPr lang="en-US" dirty="0" smtClean="0"/>
              <a:t>expect.</a:t>
            </a:r>
          </a:p>
          <a:p>
            <a:r>
              <a:rPr lang="en-US" dirty="0" smtClean="0"/>
              <a:t>Possible to bind to an ongoing service and communicate via exposed interface</a:t>
            </a:r>
          </a:p>
          <a:p>
            <a:r>
              <a:rPr lang="en-US" dirty="0" smtClean="0"/>
              <a:t>Runs in main application process but doesn’t block other components or UI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Content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/>
                <a:cs typeface="Franklin Gothic Medium"/>
              </a:rPr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r>
              <a:rPr lang="en-US" dirty="0" smtClean="0"/>
              <a:t> application data stores</a:t>
            </a:r>
          </a:p>
          <a:p>
            <a:r>
              <a:rPr lang="en-US" dirty="0" smtClean="0"/>
              <a:t>Only way to share data amongst other apps</a:t>
            </a:r>
          </a:p>
          <a:p>
            <a:r>
              <a:rPr lang="en-US" dirty="0" smtClean="0"/>
              <a:t>Android ships with common providers</a:t>
            </a:r>
          </a:p>
          <a:p>
            <a:pPr lvl="1"/>
            <a:r>
              <a:rPr lang="en-US" dirty="0" smtClean="0"/>
              <a:t>Audio, video, images, contacts, etc.</a:t>
            </a:r>
          </a:p>
          <a:p>
            <a:r>
              <a:rPr lang="en-US" dirty="0" smtClean="0"/>
              <a:t>Making your application’s data public</a:t>
            </a:r>
          </a:p>
          <a:p>
            <a:pPr lvl="1"/>
            <a:r>
              <a:rPr lang="en-US" dirty="0" smtClean="0"/>
              <a:t>Create a new provider</a:t>
            </a:r>
          </a:p>
          <a:p>
            <a:pPr lvl="1"/>
            <a:r>
              <a:rPr lang="en-US" dirty="0" smtClean="0"/>
              <a:t>Add your data to existing </a:t>
            </a:r>
            <a:r>
              <a:rPr lang="en-US" dirty="0" smtClean="0"/>
              <a:t>provider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Eventing</a:t>
            </a:r>
            <a:r>
              <a:rPr lang="en-US" dirty="0" smtClean="0"/>
              <a:t> mechanism</a:t>
            </a:r>
          </a:p>
          <a:p>
            <a:r>
              <a:rPr lang="en-US" dirty="0" smtClean="0"/>
              <a:t>Intent objects are passive data that is of interest to the component that is receiving the intent</a:t>
            </a:r>
          </a:p>
          <a:p>
            <a:r>
              <a:rPr lang="en-US" dirty="0" smtClean="0"/>
              <a:t>Filterable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Abstraction layer which decouples code and the </a:t>
            </a:r>
            <a:r>
              <a:rPr lang="en-US" dirty="0" smtClean="0"/>
              <a:t>various </a:t>
            </a:r>
            <a:r>
              <a:rPr lang="en-US" dirty="0" smtClean="0"/>
              <a:t>assets which compose your app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Makes localization easier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Eases support of multiple devices and </a:t>
            </a:r>
            <a:r>
              <a:rPr lang="en-US" dirty="0" smtClean="0"/>
              <a:t>capabilities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Code Demo</a:t>
            </a:r>
            <a:endParaRPr lang="en-US" dirty="0" smtClean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dirty="0" smtClean="0">
                <a:latin typeface="Lucida Console" pitchFamily="49" charset="0"/>
                <a:hlinkClick r:id="rId2"/>
              </a:rPr>
              <a:t>https://</a:t>
            </a:r>
            <a:r>
              <a:rPr lang="en-US" sz="2000" dirty="0" smtClean="0">
                <a:latin typeface="Lucida Console" pitchFamily="49" charset="0"/>
                <a:hlinkClick r:id="rId2"/>
              </a:rPr>
              <a:t>github.com/kevinmcmahon/MonoDroid101</a:t>
            </a:r>
            <a:endParaRPr lang="en-US" sz="2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  <a:cs typeface="Franklin Gothic Medium"/>
              </a:rPr>
              <a:t>MonoDroid Resources</a:t>
            </a:r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Links</a:t>
            </a:r>
          </a:p>
          <a:p>
            <a:r>
              <a:rPr lang="en-US" dirty="0" smtClean="0">
                <a:hlinkClick r:id="rId2"/>
              </a:rPr>
              <a:t>http://www.monodroid.net</a:t>
            </a:r>
          </a:p>
          <a:p>
            <a:r>
              <a:rPr lang="en-US" dirty="0" smtClean="0">
                <a:hlinkClick r:id="rId3"/>
              </a:rPr>
              <a:t>http://developer.android.com/</a:t>
            </a: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IRC Support / Discussion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monodroid</a:t>
            </a:r>
            <a:r>
              <a:rPr lang="en-US" dirty="0" smtClean="0"/>
              <a:t>  on </a:t>
            </a:r>
            <a:r>
              <a:rPr lang="en-US" dirty="0" err="1" smtClean="0"/>
              <a:t>irc.gnome.org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Code</a:t>
            </a:r>
          </a:p>
          <a:p>
            <a:r>
              <a:rPr lang="en-US" dirty="0" smtClean="0">
                <a:hlinkClick r:id="rId2"/>
              </a:rPr>
              <a:t>https://github.com/mono/monodroid-samples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https://github.com/kevinmcmahon/MonoDroid-101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SIGN UP FOR THE BETA!</a:t>
            </a:r>
          </a:p>
          <a:p>
            <a:r>
              <a:rPr lang="en-US" dirty="0" smtClean="0">
                <a:hlinkClick r:id="rId5"/>
              </a:rPr>
              <a:t>http://go-mono.com/monodroid/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/>
              </a:rPr>
              <a:t>What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/>
              </a:rPr>
              <a:t>is Android?</a:t>
            </a:r>
            <a:endParaRPr lang="en-US" dirty="0">
              <a:latin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Dalvik Virtual Machine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Optimized </a:t>
            </a:r>
            <a:r>
              <a:rPr lang="en-US" dirty="0" smtClean="0"/>
              <a:t>OpenGL </a:t>
            </a:r>
            <a:r>
              <a:rPr lang="en-US" dirty="0" smtClean="0"/>
              <a:t>ES </a:t>
            </a:r>
            <a:r>
              <a:rPr lang="en-US" dirty="0" smtClean="0"/>
              <a:t>1.0 graphics library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Customized Linux 2.6 kernel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</a:t>
            </a:r>
            <a:r>
              <a:rPr lang="en-US" dirty="0" smtClean="0"/>
              <a:t>development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 pitchFamily="34" charset="0"/>
              </a:rPr>
              <a:t>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864" y="1447119"/>
            <a:ext cx="679227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 pitchFamily="34" charset="0"/>
              </a:rPr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864" y="1447119"/>
            <a:ext cx="679227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 pitchFamily="34" charset="0"/>
              </a:rPr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864" y="1447119"/>
            <a:ext cx="679227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 pitchFamily="34" charset="0"/>
              </a:rPr>
              <a:t>Stack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864" y="1447119"/>
            <a:ext cx="679227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latin typeface="Franklin Gothic Medium" pitchFamily="34" charset="0"/>
              </a:rPr>
              <a:t>Stack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864" y="1447119"/>
            <a:ext cx="679227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Application Framework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Views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Content Providers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Resource Manager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Notification Manager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Activity Manager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16209</TotalTime>
  <Words>583</Words>
  <Application>Microsoft Office PowerPoint</Application>
  <PresentationFormat>On-screen Show (4:3)</PresentationFormat>
  <Paragraphs>138</Paragraphs>
  <Slides>27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Overview</vt:lpstr>
      <vt:lpstr>What is Android?</vt:lpstr>
      <vt:lpstr>Android Stack</vt:lpstr>
      <vt:lpstr>Android Stack</vt:lpstr>
      <vt:lpstr>Android Stack</vt:lpstr>
      <vt:lpstr>Android Stack</vt:lpstr>
      <vt:lpstr>Android Stack</vt:lpstr>
      <vt:lpstr>Application Framework</vt:lpstr>
      <vt:lpstr>Android Libraries</vt:lpstr>
      <vt:lpstr>Dalvik Virtual Machine</vt:lpstr>
      <vt:lpstr>What is MonoDroid?</vt:lpstr>
      <vt:lpstr>How Does it Work?</vt:lpstr>
      <vt:lpstr>MonoDroid Architecture</vt:lpstr>
      <vt:lpstr>MonoDroid Design Principals</vt:lpstr>
      <vt:lpstr>Why would you use MonoDroid?</vt:lpstr>
      <vt:lpstr>Deployment</vt:lpstr>
      <vt:lpstr>Android Application Concepts</vt:lpstr>
      <vt:lpstr>Activities</vt:lpstr>
      <vt:lpstr>Activities - Views</vt:lpstr>
      <vt:lpstr>Slide 21</vt:lpstr>
      <vt:lpstr>Services</vt:lpstr>
      <vt:lpstr>Content Providers</vt:lpstr>
      <vt:lpstr>Intents</vt:lpstr>
      <vt:lpstr>Resources</vt:lpstr>
      <vt:lpstr>Code Demo</vt:lpstr>
      <vt:lpstr>MonoDroid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Monodroid 101</dc:title>
  <dc:creator>kevin</dc:creator>
  <cp:lastModifiedBy>kevin</cp:lastModifiedBy>
  <cp:revision>91</cp:revision>
  <dcterms:created xsi:type="dcterms:W3CDTF">2010-11-06T23:15:16Z</dcterms:created>
  <dcterms:modified xsi:type="dcterms:W3CDTF">2010-11-09T19:25:59Z</dcterms:modified>
</cp:coreProperties>
</file>