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6" autoAdjust="0"/>
    <p:restoredTop sz="94612" autoAdjust="0"/>
  </p:normalViewPr>
  <p:slideViewPr>
    <p:cSldViewPr snapToGrid="0" snapToObjects="1">
      <p:cViewPr varScale="1">
        <p:scale>
          <a:sx n="98" d="100"/>
          <a:sy n="98" d="100"/>
        </p:scale>
        <p:origin x="-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2036-ED41-964C-9630-28ABECB3857D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1EF59-190E-E54C-9A1B-2ABA78BD6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4434-EB52-A94F-874D-2CA2312D11DF}" type="datetimeFigureOut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evin@kevfo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Mobile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F2A33"/>
                </a:solidFill>
              </a:rPr>
              <a:t>Kevin McMahon</a:t>
            </a:r>
          </a:p>
          <a:p>
            <a:r>
              <a:rPr lang="en-US" dirty="0" smtClean="0">
                <a:solidFill>
                  <a:srgbClr val="0F2A33"/>
                </a:solidFill>
                <a:hlinkClick r:id="rId2"/>
              </a:rPr>
              <a:t>kevin@kevfoo.com</a:t>
            </a:r>
            <a:endParaRPr lang="en-US" dirty="0" smtClean="0">
              <a:solidFill>
                <a:srgbClr val="0F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A1720"/>
      </a:dk1>
      <a:lt1>
        <a:sysClr val="window" lastClr="FFFFFF"/>
      </a:lt1>
      <a:dk2>
        <a:srgbClr val="0A172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7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Mobile Programming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Kevin McMahon</dc:creator>
  <cp:lastModifiedBy>Kevin McMahon</cp:lastModifiedBy>
  <cp:revision>135</cp:revision>
  <dcterms:created xsi:type="dcterms:W3CDTF">2011-02-12T15:43:04Z</dcterms:created>
  <dcterms:modified xsi:type="dcterms:W3CDTF">2011-04-01T03:23:11Z</dcterms:modified>
</cp:coreProperties>
</file>