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72" r:id="rId4"/>
    <p:sldId id="273" r:id="rId5"/>
    <p:sldId id="266" r:id="rId6"/>
    <p:sldId id="267" r:id="rId7"/>
    <p:sldId id="268" r:id="rId8"/>
    <p:sldId id="279" r:id="rId9"/>
    <p:sldId id="269" r:id="rId10"/>
    <p:sldId id="270" r:id="rId11"/>
    <p:sldId id="271" r:id="rId12"/>
    <p:sldId id="274" r:id="rId13"/>
    <p:sldId id="275" r:id="rId14"/>
    <p:sldId id="276" r:id="rId15"/>
    <p:sldId id="277"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869D4-564A-4B0A-AB1B-8364C91EF272}" v="844" dt="2021-07-01T17:58:32.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cManus" userId="3af1ff7d5bba753c" providerId="LiveId" clId="{8E3869D4-564A-4B0A-AB1B-8364C91EF272}"/>
    <pc:docChg chg="undo custSel addSld delSld modSld sldOrd">
      <pc:chgData name="Kevin McManus" userId="3af1ff7d5bba753c" providerId="LiveId" clId="{8E3869D4-564A-4B0A-AB1B-8364C91EF272}" dt="2021-07-01T17:58:32.480" v="6548" actId="20577"/>
      <pc:docMkLst>
        <pc:docMk/>
      </pc:docMkLst>
      <pc:sldChg chg="modSp mod modNotesTx">
        <pc:chgData name="Kevin McManus" userId="3af1ff7d5bba753c" providerId="LiveId" clId="{8E3869D4-564A-4B0A-AB1B-8364C91EF272}" dt="2021-07-01T15:00:03.351" v="5811" actId="20577"/>
        <pc:sldMkLst>
          <pc:docMk/>
          <pc:sldMk cId="2169311713" sldId="256"/>
        </pc:sldMkLst>
        <pc:spChg chg="mod">
          <ac:chgData name="Kevin McManus" userId="3af1ff7d5bba753c" providerId="LiveId" clId="{8E3869D4-564A-4B0A-AB1B-8364C91EF272}" dt="2021-06-28T04:51:50.545" v="3" actId="27636"/>
          <ac:spMkLst>
            <pc:docMk/>
            <pc:sldMk cId="2169311713" sldId="256"/>
            <ac:spMk id="2" creationId="{012473DB-87A9-485C-B2F8-C6E962CEA88D}"/>
          </ac:spMkLst>
        </pc:spChg>
        <pc:spChg chg="mod">
          <ac:chgData name="Kevin McManus" userId="3af1ff7d5bba753c" providerId="LiveId" clId="{8E3869D4-564A-4B0A-AB1B-8364C91EF272}" dt="2021-06-28T04:52:03.353" v="9" actId="20577"/>
          <ac:spMkLst>
            <pc:docMk/>
            <pc:sldMk cId="2169311713" sldId="256"/>
            <ac:spMk id="3" creationId="{207AF464-1EC7-427A-BC32-9F31CD584CD3}"/>
          </ac:spMkLst>
        </pc:spChg>
      </pc:sldChg>
      <pc:sldChg chg="modSp mod">
        <pc:chgData name="Kevin McManus" userId="3af1ff7d5bba753c" providerId="LiveId" clId="{8E3869D4-564A-4B0A-AB1B-8364C91EF272}" dt="2021-07-01T17:58:32.480" v="6548" actId="20577"/>
        <pc:sldMkLst>
          <pc:docMk/>
          <pc:sldMk cId="347949131" sldId="257"/>
        </pc:sldMkLst>
        <pc:spChg chg="mod">
          <ac:chgData name="Kevin McManus" userId="3af1ff7d5bba753c" providerId="LiveId" clId="{8E3869D4-564A-4B0A-AB1B-8364C91EF272}" dt="2021-07-01T17:58:32.480" v="6548" actId="20577"/>
          <ac:spMkLst>
            <pc:docMk/>
            <pc:sldMk cId="347949131" sldId="257"/>
            <ac:spMk id="3" creationId="{DFF99B26-05B1-4912-8D57-3E6580182400}"/>
          </ac:spMkLst>
        </pc:spChg>
      </pc:sldChg>
      <pc:sldChg chg="addSp delSp modSp mod modNotesTx">
        <pc:chgData name="Kevin McManus" userId="3af1ff7d5bba753c" providerId="LiveId" clId="{8E3869D4-564A-4B0A-AB1B-8364C91EF272}" dt="2021-07-01T15:01:23.123" v="5852" actId="20577"/>
        <pc:sldMkLst>
          <pc:docMk/>
          <pc:sldMk cId="1447737421" sldId="264"/>
        </pc:sldMkLst>
        <pc:spChg chg="del">
          <ac:chgData name="Kevin McManus" userId="3af1ff7d5bba753c" providerId="LiveId" clId="{8E3869D4-564A-4B0A-AB1B-8364C91EF272}" dt="2021-06-28T04:53:27.769" v="40" actId="478"/>
          <ac:spMkLst>
            <pc:docMk/>
            <pc:sldMk cId="1447737421" sldId="264"/>
            <ac:spMk id="2" creationId="{95FB5755-62C8-4A38-8708-42C1C749A1A1}"/>
          </ac:spMkLst>
        </pc:spChg>
        <pc:spChg chg="del">
          <ac:chgData name="Kevin McManus" userId="3af1ff7d5bba753c" providerId="LiveId" clId="{8E3869D4-564A-4B0A-AB1B-8364C91EF272}" dt="2021-06-28T04:53:29.863" v="41" actId="478"/>
          <ac:spMkLst>
            <pc:docMk/>
            <pc:sldMk cId="1447737421" sldId="264"/>
            <ac:spMk id="3" creationId="{8B7EBE13-2B62-4917-A07F-9AC20B6FC33B}"/>
          </ac:spMkLst>
        </pc:spChg>
        <pc:spChg chg="add mod">
          <ac:chgData name="Kevin McManus" userId="3af1ff7d5bba753c" providerId="LiveId" clId="{8E3869D4-564A-4B0A-AB1B-8364C91EF272}" dt="2021-06-28T04:54:20.051" v="58" actId="20577"/>
          <ac:spMkLst>
            <pc:docMk/>
            <pc:sldMk cId="1447737421" sldId="264"/>
            <ac:spMk id="5" creationId="{AFBA5FB5-8F51-4ACF-A3AC-1D4D62E1D3FC}"/>
          </ac:spMkLst>
        </pc:spChg>
        <pc:spChg chg="add mod">
          <ac:chgData name="Kevin McManus" userId="3af1ff7d5bba753c" providerId="LiveId" clId="{8E3869D4-564A-4B0A-AB1B-8364C91EF272}" dt="2021-06-29T20:53:32.912" v="1731" actId="20577"/>
          <ac:spMkLst>
            <pc:docMk/>
            <pc:sldMk cId="1447737421" sldId="264"/>
            <ac:spMk id="7" creationId="{2B46C9BB-CD99-4BEB-8C68-647163F723CD}"/>
          </ac:spMkLst>
        </pc:spChg>
      </pc:sldChg>
      <pc:sldChg chg="addSp delSp modSp del mod setBg chgLayout modNotesTx">
        <pc:chgData name="Kevin McManus" userId="3af1ff7d5bba753c" providerId="LiveId" clId="{8E3869D4-564A-4B0A-AB1B-8364C91EF272}" dt="2021-06-30T20:15:30.176" v="4805" actId="2696"/>
        <pc:sldMkLst>
          <pc:docMk/>
          <pc:sldMk cId="3086685223" sldId="265"/>
        </pc:sldMkLst>
        <pc:spChg chg="del">
          <ac:chgData name="Kevin McManus" userId="3af1ff7d5bba753c" providerId="LiveId" clId="{8E3869D4-564A-4B0A-AB1B-8364C91EF272}" dt="2021-06-28T04:53:32.215" v="42" actId="478"/>
          <ac:spMkLst>
            <pc:docMk/>
            <pc:sldMk cId="3086685223" sldId="265"/>
            <ac:spMk id="2" creationId="{95FB5755-62C8-4A38-8708-42C1C749A1A1}"/>
          </ac:spMkLst>
        </pc:spChg>
        <pc:spChg chg="add del mod ord">
          <ac:chgData name="Kevin McManus" userId="3af1ff7d5bba753c" providerId="LiveId" clId="{8E3869D4-564A-4B0A-AB1B-8364C91EF272}" dt="2021-06-29T21:15:35.985" v="2430"/>
          <ac:spMkLst>
            <pc:docMk/>
            <pc:sldMk cId="3086685223" sldId="265"/>
            <ac:spMk id="2" creationId="{E3410103-5F40-4388-95D5-C07B4674E957}"/>
          </ac:spMkLst>
        </pc:spChg>
        <pc:spChg chg="add mod">
          <ac:chgData name="Kevin McManus" userId="3af1ff7d5bba753c" providerId="LiveId" clId="{8E3869D4-564A-4B0A-AB1B-8364C91EF272}" dt="2021-06-29T22:37:46.566" v="2661" actId="1076"/>
          <ac:spMkLst>
            <pc:docMk/>
            <pc:sldMk cId="3086685223" sldId="265"/>
            <ac:spMk id="3" creationId="{4EA8CC81-8163-4CCD-AB6C-E48292736A7E}"/>
          </ac:spMkLst>
        </pc:spChg>
        <pc:spChg chg="del">
          <ac:chgData name="Kevin McManus" userId="3af1ff7d5bba753c" providerId="LiveId" clId="{8E3869D4-564A-4B0A-AB1B-8364C91EF272}" dt="2021-06-28T04:53:33.689" v="43" actId="478"/>
          <ac:spMkLst>
            <pc:docMk/>
            <pc:sldMk cId="3086685223" sldId="265"/>
            <ac:spMk id="3" creationId="{8B7EBE13-2B62-4917-A07F-9AC20B6FC33B}"/>
          </ac:spMkLst>
        </pc:spChg>
        <pc:spChg chg="add mod">
          <ac:chgData name="Kevin McManus" userId="3af1ff7d5bba753c" providerId="LiveId" clId="{8E3869D4-564A-4B0A-AB1B-8364C91EF272}" dt="2021-06-29T22:33:50.850" v="2571" actId="20577"/>
          <ac:spMkLst>
            <pc:docMk/>
            <pc:sldMk cId="3086685223" sldId="265"/>
            <ac:spMk id="4" creationId="{1A3D3033-8A20-4C46-B93E-9471CA75EB5A}"/>
          </ac:spMkLst>
        </pc:spChg>
        <pc:spChg chg="add mod ord">
          <ac:chgData name="Kevin McManus" userId="3af1ff7d5bba753c" providerId="LiveId" clId="{8E3869D4-564A-4B0A-AB1B-8364C91EF272}" dt="2021-06-29T21:16:55.222" v="2439" actId="26606"/>
          <ac:spMkLst>
            <pc:docMk/>
            <pc:sldMk cId="3086685223" sldId="265"/>
            <ac:spMk id="5" creationId="{95796E86-CC39-43CB-8897-BA6167AD7887}"/>
          </ac:spMkLst>
        </pc:spChg>
        <pc:spChg chg="add mod ord">
          <ac:chgData name="Kevin McManus" userId="3af1ff7d5bba753c" providerId="LiveId" clId="{8E3869D4-564A-4B0A-AB1B-8364C91EF272}" dt="2021-06-29T21:17:03.613" v="2440" actId="33524"/>
          <ac:spMkLst>
            <pc:docMk/>
            <pc:sldMk cId="3086685223" sldId="265"/>
            <ac:spMk id="7" creationId="{554574B3-C4C5-4391-9252-B2328643089D}"/>
          </ac:spMkLst>
        </pc:spChg>
        <pc:spChg chg="add del">
          <ac:chgData name="Kevin McManus" userId="3af1ff7d5bba753c" providerId="LiveId" clId="{8E3869D4-564A-4B0A-AB1B-8364C91EF272}" dt="2021-06-29T21:16:55.222" v="2439" actId="26606"/>
          <ac:spMkLst>
            <pc:docMk/>
            <pc:sldMk cId="3086685223" sldId="265"/>
            <ac:spMk id="99" creationId="{1996130F-9AB5-4DE9-8574-3AF891C5C172}"/>
          </ac:spMkLst>
        </pc:spChg>
        <pc:spChg chg="add del">
          <ac:chgData name="Kevin McManus" userId="3af1ff7d5bba753c" providerId="LiveId" clId="{8E3869D4-564A-4B0A-AB1B-8364C91EF272}" dt="2021-06-29T21:16:55.222" v="2439" actId="26606"/>
          <ac:spMkLst>
            <pc:docMk/>
            <pc:sldMk cId="3086685223" sldId="265"/>
            <ac:spMk id="101" creationId="{7326F4E6-9131-42DA-97B2-0BA8D1E258AD}"/>
          </ac:spMkLst>
        </pc:spChg>
        <pc:spChg chg="add del">
          <ac:chgData name="Kevin McManus" userId="3af1ff7d5bba753c" providerId="LiveId" clId="{8E3869D4-564A-4B0A-AB1B-8364C91EF272}" dt="2021-06-29T21:16:55.222" v="2439" actId="26606"/>
          <ac:spMkLst>
            <pc:docMk/>
            <pc:sldMk cId="3086685223" sldId="265"/>
            <ac:spMk id="103" creationId="{3F4C104D-5F30-4811-9376-566B26E4719A}"/>
          </ac:spMkLst>
        </pc:spChg>
        <pc:spChg chg="add del">
          <ac:chgData name="Kevin McManus" userId="3af1ff7d5bba753c" providerId="LiveId" clId="{8E3869D4-564A-4B0A-AB1B-8364C91EF272}" dt="2021-06-29T21:16:55.222" v="2439" actId="26606"/>
          <ac:spMkLst>
            <pc:docMk/>
            <pc:sldMk cId="3086685223" sldId="265"/>
            <ac:spMk id="105" creationId="{0815E34B-5D02-4E01-A936-E8E1C0AB6F12}"/>
          </ac:spMkLst>
        </pc:spChg>
        <pc:spChg chg="add del">
          <ac:chgData name="Kevin McManus" userId="3af1ff7d5bba753c" providerId="LiveId" clId="{8E3869D4-564A-4B0A-AB1B-8364C91EF272}" dt="2021-06-29T21:16:55.222" v="2439" actId="26606"/>
          <ac:spMkLst>
            <pc:docMk/>
            <pc:sldMk cId="3086685223" sldId="265"/>
            <ac:spMk id="107" creationId="{7DE3414B-B032-4710-A468-D3285E38C5FF}"/>
          </ac:spMkLst>
        </pc:spChg>
        <pc:spChg chg="add del">
          <ac:chgData name="Kevin McManus" userId="3af1ff7d5bba753c" providerId="LiveId" clId="{8E3869D4-564A-4B0A-AB1B-8364C91EF272}" dt="2021-06-29T21:16:55.204" v="2438" actId="26606"/>
          <ac:spMkLst>
            <pc:docMk/>
            <pc:sldMk cId="3086685223" sldId="265"/>
            <ac:spMk id="163" creationId="{1996130F-9AB5-4DE9-8574-3AF891C5C172}"/>
          </ac:spMkLst>
        </pc:spChg>
        <pc:spChg chg="add del">
          <ac:chgData name="Kevin McManus" userId="3af1ff7d5bba753c" providerId="LiveId" clId="{8E3869D4-564A-4B0A-AB1B-8364C91EF272}" dt="2021-06-29T21:16:55.204" v="2438" actId="26606"/>
          <ac:spMkLst>
            <pc:docMk/>
            <pc:sldMk cId="3086685223" sldId="265"/>
            <ac:spMk id="165" creationId="{7326F4E6-9131-42DA-97B2-0BA8D1E258AD}"/>
          </ac:spMkLst>
        </pc:spChg>
        <pc:spChg chg="add">
          <ac:chgData name="Kevin McManus" userId="3af1ff7d5bba753c" providerId="LiveId" clId="{8E3869D4-564A-4B0A-AB1B-8364C91EF272}" dt="2021-06-29T21:16:55.222" v="2439" actId="26606"/>
          <ac:spMkLst>
            <pc:docMk/>
            <pc:sldMk cId="3086685223" sldId="265"/>
            <ac:spMk id="1030" creationId="{1996130F-9AB5-4DE9-8574-3AF891C5C172}"/>
          </ac:spMkLst>
        </pc:spChg>
        <pc:spChg chg="add">
          <ac:chgData name="Kevin McManus" userId="3af1ff7d5bba753c" providerId="LiveId" clId="{8E3869D4-564A-4B0A-AB1B-8364C91EF272}" dt="2021-06-29T21:16:55.222" v="2439" actId="26606"/>
          <ac:spMkLst>
            <pc:docMk/>
            <pc:sldMk cId="3086685223" sldId="265"/>
            <ac:spMk id="1031" creationId="{7326F4E6-9131-42DA-97B2-0BA8D1E258AD}"/>
          </ac:spMkLst>
        </pc:spChg>
        <pc:grpChg chg="add del">
          <ac:chgData name="Kevin McManus" userId="3af1ff7d5bba753c" providerId="LiveId" clId="{8E3869D4-564A-4B0A-AB1B-8364C91EF272}" dt="2021-06-29T21:16:55.222" v="2439" actId="26606"/>
          <ac:grpSpMkLst>
            <pc:docMk/>
            <pc:sldMk cId="3086685223" sldId="265"/>
            <ac:grpSpMk id="71" creationId="{166BF9EE-F7AC-4FA5-AC7E-001B3A642F75}"/>
          </ac:grpSpMkLst>
        </pc:grpChg>
        <pc:grpChg chg="add del">
          <ac:chgData name="Kevin McManus" userId="3af1ff7d5bba753c" providerId="LiveId" clId="{8E3869D4-564A-4B0A-AB1B-8364C91EF272}" dt="2021-06-29T21:16:55.222" v="2439" actId="26606"/>
          <ac:grpSpMkLst>
            <pc:docMk/>
            <pc:sldMk cId="3086685223" sldId="265"/>
            <ac:grpSpMk id="85" creationId="{E312DBA5-56D8-42B2-BA94-28168C2A6703}"/>
          </ac:grpSpMkLst>
        </pc:grpChg>
        <pc:grpChg chg="add del">
          <ac:chgData name="Kevin McManus" userId="3af1ff7d5bba753c" providerId="LiveId" clId="{8E3869D4-564A-4B0A-AB1B-8364C91EF272}" dt="2021-06-29T21:16:55.204" v="2438" actId="26606"/>
          <ac:grpSpMkLst>
            <pc:docMk/>
            <pc:sldMk cId="3086685223" sldId="265"/>
            <ac:grpSpMk id="135" creationId="{166BF9EE-F7AC-4FA5-AC7E-001B3A642F75}"/>
          </ac:grpSpMkLst>
        </pc:grpChg>
        <pc:grpChg chg="add del">
          <ac:chgData name="Kevin McManus" userId="3af1ff7d5bba753c" providerId="LiveId" clId="{8E3869D4-564A-4B0A-AB1B-8364C91EF272}" dt="2021-06-29T21:16:55.204" v="2438" actId="26606"/>
          <ac:grpSpMkLst>
            <pc:docMk/>
            <pc:sldMk cId="3086685223" sldId="265"/>
            <ac:grpSpMk id="149" creationId="{E312DBA5-56D8-42B2-BA94-28168C2A6703}"/>
          </ac:grpSpMkLst>
        </pc:grpChg>
        <pc:grpChg chg="add">
          <ac:chgData name="Kevin McManus" userId="3af1ff7d5bba753c" providerId="LiveId" clId="{8E3869D4-564A-4B0A-AB1B-8364C91EF272}" dt="2021-06-29T21:16:55.222" v="2439" actId="26606"/>
          <ac:grpSpMkLst>
            <pc:docMk/>
            <pc:sldMk cId="3086685223" sldId="265"/>
            <ac:grpSpMk id="1028" creationId="{166BF9EE-F7AC-4FA5-AC7E-001B3A642F75}"/>
          </ac:grpSpMkLst>
        </pc:grpChg>
        <pc:grpChg chg="add">
          <ac:chgData name="Kevin McManus" userId="3af1ff7d5bba753c" providerId="LiveId" clId="{8E3869D4-564A-4B0A-AB1B-8364C91EF272}" dt="2021-06-29T21:16:55.222" v="2439" actId="26606"/>
          <ac:grpSpMkLst>
            <pc:docMk/>
            <pc:sldMk cId="3086685223" sldId="265"/>
            <ac:grpSpMk id="1029" creationId="{E312DBA5-56D8-42B2-BA94-28168C2A6703}"/>
          </ac:grpSpMkLst>
        </pc:grpChg>
        <pc:picChg chg="add mod">
          <ac:chgData name="Kevin McManus" userId="3af1ff7d5bba753c" providerId="LiveId" clId="{8E3869D4-564A-4B0A-AB1B-8364C91EF272}" dt="2021-06-29T21:16:55.222" v="2439" actId="26606"/>
          <ac:picMkLst>
            <pc:docMk/>
            <pc:sldMk cId="3086685223" sldId="265"/>
            <ac:picMk id="1026" creationId="{587B442A-A121-4E9C-B032-0A925CA3A42E}"/>
          </ac:picMkLst>
        </pc:picChg>
      </pc:sldChg>
      <pc:sldChg chg="addSp delSp modSp mod modNotesTx">
        <pc:chgData name="Kevin McManus" userId="3af1ff7d5bba753c" providerId="LiveId" clId="{8E3869D4-564A-4B0A-AB1B-8364C91EF272}" dt="2021-07-01T15:10:40.319" v="5909" actId="20577"/>
        <pc:sldMkLst>
          <pc:docMk/>
          <pc:sldMk cId="2841393902" sldId="266"/>
        </pc:sldMkLst>
        <pc:spChg chg="del">
          <ac:chgData name="Kevin McManus" userId="3af1ff7d5bba753c" providerId="LiveId" clId="{8E3869D4-564A-4B0A-AB1B-8364C91EF272}" dt="2021-06-28T04:53:16.492" v="35" actId="478"/>
          <ac:spMkLst>
            <pc:docMk/>
            <pc:sldMk cId="2841393902" sldId="266"/>
            <ac:spMk id="2" creationId="{85DD63B5-B942-4D19-8498-829BBC31023C}"/>
          </ac:spMkLst>
        </pc:spChg>
        <pc:spChg chg="del mod">
          <ac:chgData name="Kevin McManus" userId="3af1ff7d5bba753c" providerId="LiveId" clId="{8E3869D4-564A-4B0A-AB1B-8364C91EF272}" dt="2021-06-28T04:53:15.362" v="34" actId="478"/>
          <ac:spMkLst>
            <pc:docMk/>
            <pc:sldMk cId="2841393902" sldId="266"/>
            <ac:spMk id="3" creationId="{01DE7786-D3F7-4C32-83F6-293805017F24}"/>
          </ac:spMkLst>
        </pc:spChg>
        <pc:spChg chg="add mod">
          <ac:chgData name="Kevin McManus" userId="3af1ff7d5bba753c" providerId="LiveId" clId="{8E3869D4-564A-4B0A-AB1B-8364C91EF272}" dt="2021-06-30T21:48:55.281" v="5605" actId="2711"/>
          <ac:spMkLst>
            <pc:docMk/>
            <pc:sldMk cId="2841393902" sldId="266"/>
            <ac:spMk id="5" creationId="{2DB48C8A-E69C-4D74-A32C-52384093BCE9}"/>
          </ac:spMkLst>
        </pc:spChg>
        <pc:spChg chg="add mod">
          <ac:chgData name="Kevin McManus" userId="3af1ff7d5bba753c" providerId="LiveId" clId="{8E3869D4-564A-4B0A-AB1B-8364C91EF272}" dt="2021-06-28T04:55:54.772" v="289" actId="20577"/>
          <ac:spMkLst>
            <pc:docMk/>
            <pc:sldMk cId="2841393902" sldId="266"/>
            <ac:spMk id="7" creationId="{0E12B6A4-60CF-4B4F-A5CA-6D6A0D030B3E}"/>
          </ac:spMkLst>
        </pc:spChg>
      </pc:sldChg>
      <pc:sldChg chg="addSp delSp modSp mod modNotesTx">
        <pc:chgData name="Kevin McManus" userId="3af1ff7d5bba753c" providerId="LiveId" clId="{8E3869D4-564A-4B0A-AB1B-8364C91EF272}" dt="2021-07-01T15:15:05.993" v="5970" actId="114"/>
        <pc:sldMkLst>
          <pc:docMk/>
          <pc:sldMk cId="2196567199" sldId="267"/>
        </pc:sldMkLst>
        <pc:spChg chg="del">
          <ac:chgData name="Kevin McManus" userId="3af1ff7d5bba753c" providerId="LiveId" clId="{8E3869D4-564A-4B0A-AB1B-8364C91EF272}" dt="2021-06-28T04:53:09.727" v="31" actId="478"/>
          <ac:spMkLst>
            <pc:docMk/>
            <pc:sldMk cId="2196567199" sldId="267"/>
            <ac:spMk id="2" creationId="{52B79C2A-4930-4C8F-B774-3CE87B23A874}"/>
          </ac:spMkLst>
        </pc:spChg>
        <pc:spChg chg="del">
          <ac:chgData name="Kevin McManus" userId="3af1ff7d5bba753c" providerId="LiveId" clId="{8E3869D4-564A-4B0A-AB1B-8364C91EF272}" dt="2021-06-28T04:53:11.154" v="32" actId="478"/>
          <ac:spMkLst>
            <pc:docMk/>
            <pc:sldMk cId="2196567199" sldId="267"/>
            <ac:spMk id="3" creationId="{2A70A902-7657-4060-BE8C-2FA04A516197}"/>
          </ac:spMkLst>
        </pc:spChg>
        <pc:spChg chg="add mod">
          <ac:chgData name="Kevin McManus" userId="3af1ff7d5bba753c" providerId="LiveId" clId="{8E3869D4-564A-4B0A-AB1B-8364C91EF272}" dt="2021-06-28T04:56:17.990" v="313" actId="20577"/>
          <ac:spMkLst>
            <pc:docMk/>
            <pc:sldMk cId="2196567199" sldId="267"/>
            <ac:spMk id="5" creationId="{790F12EA-755D-4E2B-A4CD-A4099154C620}"/>
          </ac:spMkLst>
        </pc:spChg>
        <pc:spChg chg="add mod">
          <ac:chgData name="Kevin McManus" userId="3af1ff7d5bba753c" providerId="LiveId" clId="{8E3869D4-564A-4B0A-AB1B-8364C91EF272}" dt="2021-06-30T21:37:14.511" v="5470" actId="20577"/>
          <ac:spMkLst>
            <pc:docMk/>
            <pc:sldMk cId="2196567199" sldId="267"/>
            <ac:spMk id="7" creationId="{7C965EBB-1A8A-49FE-ABDF-C3B64D8555CA}"/>
          </ac:spMkLst>
        </pc:spChg>
      </pc:sldChg>
      <pc:sldChg chg="addSp delSp modSp mod modClrScheme chgLayout modNotesTx">
        <pc:chgData name="Kevin McManus" userId="3af1ff7d5bba753c" providerId="LiveId" clId="{8E3869D4-564A-4B0A-AB1B-8364C91EF272}" dt="2021-07-01T15:18:42.596" v="6029" actId="20577"/>
        <pc:sldMkLst>
          <pc:docMk/>
          <pc:sldMk cId="1554873704" sldId="268"/>
        </pc:sldMkLst>
        <pc:spChg chg="del">
          <ac:chgData name="Kevin McManus" userId="3af1ff7d5bba753c" providerId="LiveId" clId="{8E3869D4-564A-4B0A-AB1B-8364C91EF272}" dt="2021-06-28T04:53:05.853" v="29" actId="478"/>
          <ac:spMkLst>
            <pc:docMk/>
            <pc:sldMk cId="1554873704" sldId="268"/>
            <ac:spMk id="2" creationId="{9D140BB1-ABEE-4BD7-9D9D-22335FC166B2}"/>
          </ac:spMkLst>
        </pc:spChg>
        <pc:spChg chg="add del mod ord">
          <ac:chgData name="Kevin McManus" userId="3af1ff7d5bba753c" providerId="LiveId" clId="{8E3869D4-564A-4B0A-AB1B-8364C91EF272}" dt="2021-06-30T20:27:39.128" v="4810" actId="478"/>
          <ac:spMkLst>
            <pc:docMk/>
            <pc:sldMk cId="1554873704" sldId="268"/>
            <ac:spMk id="2" creationId="{F92705AE-13EE-4499-B5C0-AC1220BC140D}"/>
          </ac:spMkLst>
        </pc:spChg>
        <pc:spChg chg="del">
          <ac:chgData name="Kevin McManus" userId="3af1ff7d5bba753c" providerId="LiveId" clId="{8E3869D4-564A-4B0A-AB1B-8364C91EF272}" dt="2021-06-28T04:53:07.048" v="30" actId="478"/>
          <ac:spMkLst>
            <pc:docMk/>
            <pc:sldMk cId="1554873704" sldId="268"/>
            <ac:spMk id="3" creationId="{22DFEBC1-E373-403F-81C3-973562FC2FAE}"/>
          </ac:spMkLst>
        </pc:spChg>
        <pc:spChg chg="add del mod ord">
          <ac:chgData name="Kevin McManus" userId="3af1ff7d5bba753c" providerId="LiveId" clId="{8E3869D4-564A-4B0A-AB1B-8364C91EF272}" dt="2021-06-30T20:28:06.696" v="4811" actId="478"/>
          <ac:spMkLst>
            <pc:docMk/>
            <pc:sldMk cId="1554873704" sldId="268"/>
            <ac:spMk id="3" creationId="{88191ED3-CC6B-42AB-A96C-9E7EC5F53D8E}"/>
          </ac:spMkLst>
        </pc:spChg>
        <pc:spChg chg="add mod">
          <ac:chgData name="Kevin McManus" userId="3af1ff7d5bba753c" providerId="LiveId" clId="{8E3869D4-564A-4B0A-AB1B-8364C91EF272}" dt="2021-06-30T20:32:30.321" v="4842" actId="1076"/>
          <ac:spMkLst>
            <pc:docMk/>
            <pc:sldMk cId="1554873704" sldId="268"/>
            <ac:spMk id="4" creationId="{A4916CD2-AAD3-4208-A307-337346A942DB}"/>
          </ac:spMkLst>
        </pc:spChg>
        <pc:spChg chg="add mod ord">
          <ac:chgData name="Kevin McManus" userId="3af1ff7d5bba753c" providerId="LiveId" clId="{8E3869D4-564A-4B0A-AB1B-8364C91EF272}" dt="2021-06-30T20:32:40.029" v="4843" actId="1076"/>
          <ac:spMkLst>
            <pc:docMk/>
            <pc:sldMk cId="1554873704" sldId="268"/>
            <ac:spMk id="5" creationId="{9ABEC44E-E5A1-460A-A05C-5AA88E62F30F}"/>
          </ac:spMkLst>
        </pc:spChg>
        <pc:spChg chg="add mod">
          <ac:chgData name="Kevin McManus" userId="3af1ff7d5bba753c" providerId="LiveId" clId="{8E3869D4-564A-4B0A-AB1B-8364C91EF272}" dt="2021-06-30T20:27:29.815" v="4808" actId="1076"/>
          <ac:spMkLst>
            <pc:docMk/>
            <pc:sldMk cId="1554873704" sldId="268"/>
            <ac:spMk id="6" creationId="{DEFEF13B-E2C3-4E4B-A230-CE12C69162D7}"/>
          </ac:spMkLst>
        </pc:spChg>
        <pc:spChg chg="add del mod ord">
          <ac:chgData name="Kevin McManus" userId="3af1ff7d5bba753c" providerId="LiveId" clId="{8E3869D4-564A-4B0A-AB1B-8364C91EF272}" dt="2021-06-30T20:27:18.304" v="4806" actId="700"/>
          <ac:spMkLst>
            <pc:docMk/>
            <pc:sldMk cId="1554873704" sldId="268"/>
            <ac:spMk id="7" creationId="{AA797468-4643-40C7-BB5F-0D48F53E3FE8}"/>
          </ac:spMkLst>
        </pc:spChg>
        <pc:spChg chg="add del mod">
          <ac:chgData name="Kevin McManus" userId="3af1ff7d5bba753c" providerId="LiveId" clId="{8E3869D4-564A-4B0A-AB1B-8364C91EF272}" dt="2021-06-30T20:31:38.266" v="4836" actId="478"/>
          <ac:spMkLst>
            <pc:docMk/>
            <pc:sldMk cId="1554873704" sldId="268"/>
            <ac:spMk id="8" creationId="{DB1A8769-5853-41D7-B651-D609FCDE3D77}"/>
          </ac:spMkLst>
        </pc:spChg>
        <pc:spChg chg="add mod">
          <ac:chgData name="Kevin McManus" userId="3af1ff7d5bba753c" providerId="LiveId" clId="{8E3869D4-564A-4B0A-AB1B-8364C91EF272}" dt="2021-06-30T20:28:13.040" v="4813" actId="1076"/>
          <ac:spMkLst>
            <pc:docMk/>
            <pc:sldMk cId="1554873704" sldId="268"/>
            <ac:spMk id="9" creationId="{60E9C795-BBC0-472A-A0C1-07AE97894D92}"/>
          </ac:spMkLst>
        </pc:spChg>
        <pc:picChg chg="add mod">
          <ac:chgData name="Kevin McManus" userId="3af1ff7d5bba753c" providerId="LiveId" clId="{8E3869D4-564A-4B0A-AB1B-8364C91EF272}" dt="2021-06-30T20:32:06.929" v="4839" actId="1076"/>
          <ac:picMkLst>
            <pc:docMk/>
            <pc:sldMk cId="1554873704" sldId="268"/>
            <ac:picMk id="2049" creationId="{9ACAD846-D879-4812-BE2B-FA9A8C3A264F}"/>
          </ac:picMkLst>
        </pc:picChg>
        <pc:picChg chg="add del mod">
          <ac:chgData name="Kevin McManus" userId="3af1ff7d5bba753c" providerId="LiveId" clId="{8E3869D4-564A-4B0A-AB1B-8364C91EF272}" dt="2021-06-30T20:31:33.729" v="4834" actId="478"/>
          <ac:picMkLst>
            <pc:docMk/>
            <pc:sldMk cId="1554873704" sldId="268"/>
            <ac:picMk id="2052" creationId="{23F0B67A-D0D2-4857-AE40-4D101C0C0851}"/>
          </ac:picMkLst>
        </pc:picChg>
      </pc:sldChg>
      <pc:sldChg chg="addSp delSp modSp mod modNotesTx">
        <pc:chgData name="Kevin McManus" userId="3af1ff7d5bba753c" providerId="LiveId" clId="{8E3869D4-564A-4B0A-AB1B-8364C91EF272}" dt="2021-07-01T15:38:57.021" v="6402" actId="20577"/>
        <pc:sldMkLst>
          <pc:docMk/>
          <pc:sldMk cId="1571510111" sldId="269"/>
        </pc:sldMkLst>
        <pc:spChg chg="del">
          <ac:chgData name="Kevin McManus" userId="3af1ff7d5bba753c" providerId="LiveId" clId="{8E3869D4-564A-4B0A-AB1B-8364C91EF272}" dt="2021-06-28T04:53:02.387" v="27" actId="478"/>
          <ac:spMkLst>
            <pc:docMk/>
            <pc:sldMk cId="1571510111" sldId="269"/>
            <ac:spMk id="2" creationId="{A48537A6-5BAA-4D5E-A60E-B007F71E95A1}"/>
          </ac:spMkLst>
        </pc:spChg>
        <pc:spChg chg="add mod">
          <ac:chgData name="Kevin McManus" userId="3af1ff7d5bba753c" providerId="LiveId" clId="{8E3869D4-564A-4B0A-AB1B-8364C91EF272}" dt="2021-06-30T20:43:55.207" v="4894" actId="1076"/>
          <ac:spMkLst>
            <pc:docMk/>
            <pc:sldMk cId="1571510111" sldId="269"/>
            <ac:spMk id="2" creationId="{F6EEB9E7-EA2F-4554-A9CA-300926E52AA2}"/>
          </ac:spMkLst>
        </pc:spChg>
        <pc:spChg chg="del">
          <ac:chgData name="Kevin McManus" userId="3af1ff7d5bba753c" providerId="LiveId" clId="{8E3869D4-564A-4B0A-AB1B-8364C91EF272}" dt="2021-06-28T04:53:03.784" v="28" actId="478"/>
          <ac:spMkLst>
            <pc:docMk/>
            <pc:sldMk cId="1571510111" sldId="269"/>
            <ac:spMk id="3" creationId="{2A8BDC7C-5AB1-4FA4-9294-8AE283410583}"/>
          </ac:spMkLst>
        </pc:spChg>
        <pc:spChg chg="add">
          <ac:chgData name="Kevin McManus" userId="3af1ff7d5bba753c" providerId="LiveId" clId="{8E3869D4-564A-4B0A-AB1B-8364C91EF272}" dt="2021-06-30T20:36:28.677" v="4852"/>
          <ac:spMkLst>
            <pc:docMk/>
            <pc:sldMk cId="1571510111" sldId="269"/>
            <ac:spMk id="3" creationId="{2FEBC450-102D-4A07-9B81-8867B0F39F55}"/>
          </ac:spMkLst>
        </pc:spChg>
        <pc:spChg chg="add mod">
          <ac:chgData name="Kevin McManus" userId="3af1ff7d5bba753c" providerId="LiveId" clId="{8E3869D4-564A-4B0A-AB1B-8364C91EF272}" dt="2021-06-28T04:56:54.619" v="378" actId="20577"/>
          <ac:spMkLst>
            <pc:docMk/>
            <pc:sldMk cId="1571510111" sldId="269"/>
            <ac:spMk id="5" creationId="{0F325C6E-7645-4DC2-A1D2-9FF94133B78A}"/>
          </ac:spMkLst>
        </pc:spChg>
        <pc:spChg chg="add mod">
          <ac:chgData name="Kevin McManus" userId="3af1ff7d5bba753c" providerId="LiveId" clId="{8E3869D4-564A-4B0A-AB1B-8364C91EF272}" dt="2021-06-30T21:48:21.805" v="5604" actId="2711"/>
          <ac:spMkLst>
            <pc:docMk/>
            <pc:sldMk cId="1571510111" sldId="269"/>
            <ac:spMk id="7" creationId="{B98EBB98-7568-48EB-A27E-505275E1F67C}"/>
          </ac:spMkLst>
        </pc:spChg>
        <pc:picChg chg="add del">
          <ac:chgData name="Kevin McManus" userId="3af1ff7d5bba753c" providerId="LiveId" clId="{8E3869D4-564A-4B0A-AB1B-8364C91EF272}" dt="2021-06-30T21:52:36.674" v="5612" actId="22"/>
          <ac:picMkLst>
            <pc:docMk/>
            <pc:sldMk cId="1571510111" sldId="269"/>
            <ac:picMk id="6" creationId="{98108EF1-FB64-413C-BC1A-5328CDCD8C94}"/>
          </ac:picMkLst>
        </pc:picChg>
        <pc:picChg chg="add del mod">
          <ac:chgData name="Kevin McManus" userId="3af1ff7d5bba753c" providerId="LiveId" clId="{8E3869D4-564A-4B0A-AB1B-8364C91EF272}" dt="2021-06-30T21:52:37.476" v="5613" actId="478"/>
          <ac:picMkLst>
            <pc:docMk/>
            <pc:sldMk cId="1571510111" sldId="269"/>
            <ac:picMk id="3073" creationId="{37EBECA1-4C7F-4669-8FA4-87C0F1FE545A}"/>
          </ac:picMkLst>
        </pc:picChg>
      </pc:sldChg>
      <pc:sldChg chg="addSp delSp modSp mod modNotesTx">
        <pc:chgData name="Kevin McManus" userId="3af1ff7d5bba753c" providerId="LiveId" clId="{8E3869D4-564A-4B0A-AB1B-8364C91EF272}" dt="2021-07-01T15:40:58.194" v="6445" actId="20577"/>
        <pc:sldMkLst>
          <pc:docMk/>
          <pc:sldMk cId="282954234" sldId="270"/>
        </pc:sldMkLst>
        <pc:spChg chg="add mod">
          <ac:chgData name="Kevin McManus" userId="3af1ff7d5bba753c" providerId="LiveId" clId="{8E3869D4-564A-4B0A-AB1B-8364C91EF272}" dt="2021-06-30T21:48:11.052" v="5603" actId="2711"/>
          <ac:spMkLst>
            <pc:docMk/>
            <pc:sldMk cId="282954234" sldId="270"/>
            <ac:spMk id="2" creationId="{41C7BB35-4DBE-4C04-B17E-160891550650}"/>
          </ac:spMkLst>
        </pc:spChg>
        <pc:spChg chg="del">
          <ac:chgData name="Kevin McManus" userId="3af1ff7d5bba753c" providerId="LiveId" clId="{8E3869D4-564A-4B0A-AB1B-8364C91EF272}" dt="2021-06-28T04:52:57.169" v="25" actId="478"/>
          <ac:spMkLst>
            <pc:docMk/>
            <pc:sldMk cId="282954234" sldId="270"/>
            <ac:spMk id="2" creationId="{809EE1F3-7904-48A1-A2D5-ED72A2DEF80D}"/>
          </ac:spMkLst>
        </pc:spChg>
        <pc:spChg chg="del">
          <ac:chgData name="Kevin McManus" userId="3af1ff7d5bba753c" providerId="LiveId" clId="{8E3869D4-564A-4B0A-AB1B-8364C91EF272}" dt="2021-06-28T04:52:59.304" v="26" actId="478"/>
          <ac:spMkLst>
            <pc:docMk/>
            <pc:sldMk cId="282954234" sldId="270"/>
            <ac:spMk id="3" creationId="{890CEE2B-DCC8-4E9C-88AE-B0CDE2A7E9C7}"/>
          </ac:spMkLst>
        </pc:spChg>
        <pc:spChg chg="add mod">
          <ac:chgData name="Kevin McManus" userId="3af1ff7d5bba753c" providerId="LiveId" clId="{8E3869D4-564A-4B0A-AB1B-8364C91EF272}" dt="2021-06-30T20:40:11.784" v="4874" actId="1076"/>
          <ac:spMkLst>
            <pc:docMk/>
            <pc:sldMk cId="282954234" sldId="270"/>
            <ac:spMk id="3" creationId="{94D3F816-7EFF-4DCE-9DCE-0D204368A61E}"/>
          </ac:spMkLst>
        </pc:spChg>
        <pc:spChg chg="add mod">
          <ac:chgData name="Kevin McManus" userId="3af1ff7d5bba753c" providerId="LiveId" clId="{8E3869D4-564A-4B0A-AB1B-8364C91EF272}" dt="2021-06-28T04:57:11.189" v="433" actId="20577"/>
          <ac:spMkLst>
            <pc:docMk/>
            <pc:sldMk cId="282954234" sldId="270"/>
            <ac:spMk id="5" creationId="{28F865AA-06F3-4304-BBB0-1C1991160E0C}"/>
          </ac:spMkLst>
        </pc:spChg>
        <pc:spChg chg="add mod">
          <ac:chgData name="Kevin McManus" userId="3af1ff7d5bba753c" providerId="LiveId" clId="{8E3869D4-564A-4B0A-AB1B-8364C91EF272}" dt="2021-06-30T21:48:03.917" v="5602" actId="27636"/>
          <ac:spMkLst>
            <pc:docMk/>
            <pc:sldMk cId="282954234" sldId="270"/>
            <ac:spMk id="7" creationId="{FD5B6979-53C2-4706-A673-895803F1B334}"/>
          </ac:spMkLst>
        </pc:spChg>
        <pc:picChg chg="add mod">
          <ac:chgData name="Kevin McManus" userId="3af1ff7d5bba753c" providerId="LiveId" clId="{8E3869D4-564A-4B0A-AB1B-8364C91EF272}" dt="2021-06-30T20:43:19.406" v="4891" actId="1076"/>
          <ac:picMkLst>
            <pc:docMk/>
            <pc:sldMk cId="282954234" sldId="270"/>
            <ac:picMk id="4097" creationId="{2BB02624-5291-43AB-A93F-C1FA64100DDC}"/>
          </ac:picMkLst>
        </pc:picChg>
      </pc:sldChg>
      <pc:sldChg chg="addSp delSp modSp mod modNotesTx">
        <pc:chgData name="Kevin McManus" userId="3af1ff7d5bba753c" providerId="LiveId" clId="{8E3869D4-564A-4B0A-AB1B-8364C91EF272}" dt="2021-07-01T15:41:29.037" v="6482" actId="20577"/>
        <pc:sldMkLst>
          <pc:docMk/>
          <pc:sldMk cId="3148572390" sldId="271"/>
        </pc:sldMkLst>
        <pc:spChg chg="del mod">
          <ac:chgData name="Kevin McManus" userId="3af1ff7d5bba753c" providerId="LiveId" clId="{8E3869D4-564A-4B0A-AB1B-8364C91EF272}" dt="2021-06-28T04:52:54.430" v="24" actId="478"/>
          <ac:spMkLst>
            <pc:docMk/>
            <pc:sldMk cId="3148572390" sldId="271"/>
            <ac:spMk id="2" creationId="{7F476DD1-4BB1-4623-8216-D8CBC4C5AEEC}"/>
          </ac:spMkLst>
        </pc:spChg>
        <pc:spChg chg="add mod">
          <ac:chgData name="Kevin McManus" userId="3af1ff7d5bba753c" providerId="LiveId" clId="{8E3869D4-564A-4B0A-AB1B-8364C91EF272}" dt="2021-06-30T21:47:41.586" v="5598" actId="2711"/>
          <ac:spMkLst>
            <pc:docMk/>
            <pc:sldMk cId="3148572390" sldId="271"/>
            <ac:spMk id="2" creationId="{DE34A837-9F50-4034-AC93-22B111DA16E9}"/>
          </ac:spMkLst>
        </pc:spChg>
        <pc:spChg chg="del">
          <ac:chgData name="Kevin McManus" userId="3af1ff7d5bba753c" providerId="LiveId" clId="{8E3869D4-564A-4B0A-AB1B-8364C91EF272}" dt="2021-06-28T04:52:52.169" v="22" actId="478"/>
          <ac:spMkLst>
            <pc:docMk/>
            <pc:sldMk cId="3148572390" sldId="271"/>
            <ac:spMk id="3" creationId="{220A7F73-C3FA-4EC1-93DB-AF5F55E81080}"/>
          </ac:spMkLst>
        </pc:spChg>
        <pc:spChg chg="add mod">
          <ac:chgData name="Kevin McManus" userId="3af1ff7d5bba753c" providerId="LiveId" clId="{8E3869D4-564A-4B0A-AB1B-8364C91EF272}" dt="2021-06-30T20:42:02.263" v="4883" actId="1076"/>
          <ac:spMkLst>
            <pc:docMk/>
            <pc:sldMk cId="3148572390" sldId="271"/>
            <ac:spMk id="3" creationId="{3C5815BD-A633-4471-A3AA-4596927CD3A4}"/>
          </ac:spMkLst>
        </pc:spChg>
        <pc:spChg chg="add mod">
          <ac:chgData name="Kevin McManus" userId="3af1ff7d5bba753c" providerId="LiveId" clId="{8E3869D4-564A-4B0A-AB1B-8364C91EF272}" dt="2021-06-30T21:47:53.148" v="5600" actId="1076"/>
          <ac:spMkLst>
            <pc:docMk/>
            <pc:sldMk cId="3148572390" sldId="271"/>
            <ac:spMk id="5" creationId="{0CE556AC-E2DF-4E8D-BCAF-77E54E20397D}"/>
          </ac:spMkLst>
        </pc:spChg>
        <pc:spChg chg="add mod">
          <ac:chgData name="Kevin McManus" userId="3af1ff7d5bba753c" providerId="LiveId" clId="{8E3869D4-564A-4B0A-AB1B-8364C91EF272}" dt="2021-06-28T04:57:20.425" v="467" actId="20577"/>
          <ac:spMkLst>
            <pc:docMk/>
            <pc:sldMk cId="3148572390" sldId="271"/>
            <ac:spMk id="7" creationId="{71DAF8B2-5586-4E55-A41F-007FE4BF7799}"/>
          </ac:spMkLst>
        </pc:spChg>
        <pc:picChg chg="add mod">
          <ac:chgData name="Kevin McManus" userId="3af1ff7d5bba753c" providerId="LiveId" clId="{8E3869D4-564A-4B0A-AB1B-8364C91EF272}" dt="2021-06-30T20:42:27.271" v="4887" actId="1076"/>
          <ac:picMkLst>
            <pc:docMk/>
            <pc:sldMk cId="3148572390" sldId="271"/>
            <ac:picMk id="5121" creationId="{39A8FC44-9E65-4D08-954F-7AA8AC7C2E8A}"/>
          </ac:picMkLst>
        </pc:picChg>
      </pc:sldChg>
      <pc:sldChg chg="addSp delSp modSp mod modNotesTx">
        <pc:chgData name="Kevin McManus" userId="3af1ff7d5bba753c" providerId="LiveId" clId="{8E3869D4-564A-4B0A-AB1B-8364C91EF272}" dt="2021-07-01T15:03:26.835" v="5855" actId="20577"/>
        <pc:sldMkLst>
          <pc:docMk/>
          <pc:sldMk cId="3926255016" sldId="272"/>
        </pc:sldMkLst>
        <pc:spChg chg="del">
          <ac:chgData name="Kevin McManus" userId="3af1ff7d5bba753c" providerId="LiveId" clId="{8E3869D4-564A-4B0A-AB1B-8364C91EF272}" dt="2021-06-28T04:53:24.812" v="39" actId="478"/>
          <ac:spMkLst>
            <pc:docMk/>
            <pc:sldMk cId="3926255016" sldId="272"/>
            <ac:spMk id="2" creationId="{E3B48BE0-0313-466E-8B1B-C569FCF5D24E}"/>
          </ac:spMkLst>
        </pc:spChg>
        <pc:spChg chg="del">
          <ac:chgData name="Kevin McManus" userId="3af1ff7d5bba753c" providerId="LiveId" clId="{8E3869D4-564A-4B0A-AB1B-8364C91EF272}" dt="2021-06-28T04:53:23.742" v="38" actId="478"/>
          <ac:spMkLst>
            <pc:docMk/>
            <pc:sldMk cId="3926255016" sldId="272"/>
            <ac:spMk id="3" creationId="{4B8A3FC4-057F-49A0-87BB-A6656ACF32D1}"/>
          </ac:spMkLst>
        </pc:spChg>
        <pc:spChg chg="add mod">
          <ac:chgData name="Kevin McManus" userId="3af1ff7d5bba753c" providerId="LiveId" clId="{8E3869D4-564A-4B0A-AB1B-8364C91EF272}" dt="2021-07-01T13:59:05.420" v="5773" actId="20577"/>
          <ac:spMkLst>
            <pc:docMk/>
            <pc:sldMk cId="3926255016" sldId="272"/>
            <ac:spMk id="5" creationId="{BDDB4EE4-3850-4A50-B14D-917F60B9CA0D}"/>
          </ac:spMkLst>
        </pc:spChg>
        <pc:spChg chg="add mod">
          <ac:chgData name="Kevin McManus" userId="3af1ff7d5bba753c" providerId="LiveId" clId="{8E3869D4-564A-4B0A-AB1B-8364C91EF272}" dt="2021-06-28T04:55:12.145" v="140" actId="20577"/>
          <ac:spMkLst>
            <pc:docMk/>
            <pc:sldMk cId="3926255016" sldId="272"/>
            <ac:spMk id="7" creationId="{5F49D8B6-7260-44DD-84A3-E26129E810EE}"/>
          </ac:spMkLst>
        </pc:spChg>
      </pc:sldChg>
      <pc:sldChg chg="addSp delSp modSp mod modNotesTx">
        <pc:chgData name="Kevin McManus" userId="3af1ff7d5bba753c" providerId="LiveId" clId="{8E3869D4-564A-4B0A-AB1B-8364C91EF272}" dt="2021-07-01T15:05:59.732" v="5858" actId="20577"/>
        <pc:sldMkLst>
          <pc:docMk/>
          <pc:sldMk cId="2176400601" sldId="273"/>
        </pc:sldMkLst>
        <pc:spChg chg="del">
          <ac:chgData name="Kevin McManus" userId="3af1ff7d5bba753c" providerId="LiveId" clId="{8E3869D4-564A-4B0A-AB1B-8364C91EF272}" dt="2021-06-28T04:53:19.435" v="36" actId="478"/>
          <ac:spMkLst>
            <pc:docMk/>
            <pc:sldMk cId="2176400601" sldId="273"/>
            <ac:spMk id="2" creationId="{4F7E2D55-4EF9-40D3-B166-098573492DFD}"/>
          </ac:spMkLst>
        </pc:spChg>
        <pc:spChg chg="del">
          <ac:chgData name="Kevin McManus" userId="3af1ff7d5bba753c" providerId="LiveId" clId="{8E3869D4-564A-4B0A-AB1B-8364C91EF272}" dt="2021-06-28T04:53:20.795" v="37" actId="478"/>
          <ac:spMkLst>
            <pc:docMk/>
            <pc:sldMk cId="2176400601" sldId="273"/>
            <ac:spMk id="3" creationId="{DD37385D-3E5D-4D39-A2B2-13693A0B62B0}"/>
          </ac:spMkLst>
        </pc:spChg>
        <pc:spChg chg="add mod">
          <ac:chgData name="Kevin McManus" userId="3af1ff7d5bba753c" providerId="LiveId" clId="{8E3869D4-564A-4B0A-AB1B-8364C91EF272}" dt="2021-06-28T04:55:19.690" v="173" actId="20577"/>
          <ac:spMkLst>
            <pc:docMk/>
            <pc:sldMk cId="2176400601" sldId="273"/>
            <ac:spMk id="5" creationId="{4BD9E0E1-5D7A-42F6-B2BF-D2F453D24ACC}"/>
          </ac:spMkLst>
        </pc:spChg>
        <pc:spChg chg="add mod">
          <ac:chgData name="Kevin McManus" userId="3af1ff7d5bba753c" providerId="LiveId" clId="{8E3869D4-564A-4B0A-AB1B-8364C91EF272}" dt="2021-06-30T21:49:19.336" v="5609" actId="1076"/>
          <ac:spMkLst>
            <pc:docMk/>
            <pc:sldMk cId="2176400601" sldId="273"/>
            <ac:spMk id="7" creationId="{F2E9ABC0-9296-468E-A8B7-5C75064B3920}"/>
          </ac:spMkLst>
        </pc:spChg>
      </pc:sldChg>
      <pc:sldChg chg="addSp delSp modSp new mod modNotesTx">
        <pc:chgData name="Kevin McManus" userId="3af1ff7d5bba753c" providerId="LiveId" clId="{8E3869D4-564A-4B0A-AB1B-8364C91EF272}" dt="2021-06-30T21:46:41.024" v="5584" actId="2711"/>
        <pc:sldMkLst>
          <pc:docMk/>
          <pc:sldMk cId="1734526859" sldId="274"/>
        </pc:sldMkLst>
        <pc:spChg chg="add del mod">
          <ac:chgData name="Kevin McManus" userId="3af1ff7d5bba753c" providerId="LiveId" clId="{8E3869D4-564A-4B0A-AB1B-8364C91EF272}" dt="2021-06-30T15:10:59.917" v="3843" actId="478"/>
          <ac:spMkLst>
            <pc:docMk/>
            <pc:sldMk cId="1734526859" sldId="274"/>
            <ac:spMk id="2" creationId="{867DA26F-D844-4AFE-89D1-38F490D5FC99}"/>
          </ac:spMkLst>
        </pc:spChg>
        <pc:spChg chg="del mod">
          <ac:chgData name="Kevin McManus" userId="3af1ff7d5bba753c" providerId="LiveId" clId="{8E3869D4-564A-4B0A-AB1B-8364C91EF272}" dt="2021-06-28T05:00:17.888" v="575" actId="478"/>
          <ac:spMkLst>
            <pc:docMk/>
            <pc:sldMk cId="1734526859" sldId="274"/>
            <ac:spMk id="2" creationId="{D534B760-9EBB-4797-A4EC-A31F82A50C0F}"/>
          </ac:spMkLst>
        </pc:spChg>
        <pc:spChg chg="del">
          <ac:chgData name="Kevin McManus" userId="3af1ff7d5bba753c" providerId="LiveId" clId="{8E3869D4-564A-4B0A-AB1B-8364C91EF272}" dt="2021-06-28T04:59:57.702" v="573"/>
          <ac:spMkLst>
            <pc:docMk/>
            <pc:sldMk cId="1734526859" sldId="274"/>
            <ac:spMk id="3" creationId="{E22C3E56-5EA8-44C4-BF9A-913E9B055BAB}"/>
          </ac:spMkLst>
        </pc:spChg>
        <pc:spChg chg="add mod">
          <ac:chgData name="Kevin McManus" userId="3af1ff7d5bba753c" providerId="LiveId" clId="{8E3869D4-564A-4B0A-AB1B-8364C91EF272}" dt="2021-06-30T21:46:41.024" v="5584" actId="2711"/>
          <ac:spMkLst>
            <pc:docMk/>
            <pc:sldMk cId="1734526859" sldId="274"/>
            <ac:spMk id="5" creationId="{43DC945E-5BC1-48C3-9DE2-386A2939E655}"/>
          </ac:spMkLst>
        </pc:spChg>
        <pc:spChg chg="add del mod">
          <ac:chgData name="Kevin McManus" userId="3af1ff7d5bba753c" providerId="LiveId" clId="{8E3869D4-564A-4B0A-AB1B-8364C91EF272}" dt="2021-06-28T05:00:20.291" v="576" actId="478"/>
          <ac:spMkLst>
            <pc:docMk/>
            <pc:sldMk cId="1734526859" sldId="274"/>
            <ac:spMk id="6" creationId="{02FEE319-3AFF-4DBE-A40E-BAAC76B3D2B7}"/>
          </ac:spMkLst>
        </pc:spChg>
        <pc:picChg chg="add mod">
          <ac:chgData name="Kevin McManus" userId="3af1ff7d5bba753c" providerId="LiveId" clId="{8E3869D4-564A-4B0A-AB1B-8364C91EF272}" dt="2021-06-30T15:06:44.829" v="3706" actId="1076"/>
          <ac:picMkLst>
            <pc:docMk/>
            <pc:sldMk cId="1734526859" sldId="274"/>
            <ac:picMk id="4" creationId="{44B29E12-ABE6-4739-A778-89D08804B589}"/>
          </ac:picMkLst>
        </pc:picChg>
      </pc:sldChg>
      <pc:sldChg chg="addSp delSp modSp new mod modClrScheme chgLayout modNotesTx">
        <pc:chgData name="Kevin McManus" userId="3af1ff7d5bba753c" providerId="LiveId" clId="{8E3869D4-564A-4B0A-AB1B-8364C91EF272}" dt="2021-06-30T21:47:06.867" v="5591" actId="14100"/>
        <pc:sldMkLst>
          <pc:docMk/>
          <pc:sldMk cId="3945022237" sldId="275"/>
        </pc:sldMkLst>
        <pc:spChg chg="del mod ord">
          <ac:chgData name="Kevin McManus" userId="3af1ff7d5bba753c" providerId="LiveId" clId="{8E3869D4-564A-4B0A-AB1B-8364C91EF272}" dt="2021-06-28T05:02:01.852" v="585" actId="478"/>
          <ac:spMkLst>
            <pc:docMk/>
            <pc:sldMk cId="3945022237" sldId="275"/>
            <ac:spMk id="2" creationId="{1AF4667A-84EE-4B65-A819-571180F6BC47}"/>
          </ac:spMkLst>
        </pc:spChg>
        <pc:spChg chg="del mod ord">
          <ac:chgData name="Kevin McManus" userId="3af1ff7d5bba753c" providerId="LiveId" clId="{8E3869D4-564A-4B0A-AB1B-8364C91EF272}" dt="2021-06-28T04:59:17.539" v="557" actId="700"/>
          <ac:spMkLst>
            <pc:docMk/>
            <pc:sldMk cId="3945022237" sldId="275"/>
            <ac:spMk id="3" creationId="{4018AC4D-766B-44A6-A178-1243321D8DA7}"/>
          </ac:spMkLst>
        </pc:spChg>
        <pc:spChg chg="add mod">
          <ac:chgData name="Kevin McManus" userId="3af1ff7d5bba753c" providerId="LiveId" clId="{8E3869D4-564A-4B0A-AB1B-8364C91EF272}" dt="2021-06-30T21:47:06.867" v="5591" actId="14100"/>
          <ac:spMkLst>
            <pc:docMk/>
            <pc:sldMk cId="3945022237" sldId="275"/>
            <ac:spMk id="3" creationId="{B91DED5E-D002-44F9-BE25-41977F5DC108}"/>
          </ac:spMkLst>
        </pc:spChg>
        <pc:spChg chg="add del mod ord">
          <ac:chgData name="Kevin McManus" userId="3af1ff7d5bba753c" providerId="LiveId" clId="{8E3869D4-564A-4B0A-AB1B-8364C91EF272}" dt="2021-06-28T05:01:51.049" v="583"/>
          <ac:spMkLst>
            <pc:docMk/>
            <pc:sldMk cId="3945022237" sldId="275"/>
            <ac:spMk id="4" creationId="{B049B24A-7127-45E1-A584-4E7ACFD01520}"/>
          </ac:spMkLst>
        </pc:spChg>
        <pc:spChg chg="add del mod ord">
          <ac:chgData name="Kevin McManus" userId="3af1ff7d5bba753c" providerId="LiveId" clId="{8E3869D4-564A-4B0A-AB1B-8364C91EF272}" dt="2021-06-28T05:01:58.938" v="584"/>
          <ac:spMkLst>
            <pc:docMk/>
            <pc:sldMk cId="3945022237" sldId="275"/>
            <ac:spMk id="5" creationId="{215035B4-80EA-457E-B8F8-1B783587C324}"/>
          </ac:spMkLst>
        </pc:spChg>
        <pc:spChg chg="add del mod">
          <ac:chgData name="Kevin McManus" userId="3af1ff7d5bba753c" providerId="LiveId" clId="{8E3869D4-564A-4B0A-AB1B-8364C91EF272}" dt="2021-06-28T05:02:04.619" v="586" actId="478"/>
          <ac:spMkLst>
            <pc:docMk/>
            <pc:sldMk cId="3945022237" sldId="275"/>
            <ac:spMk id="9" creationId="{B1BF8B42-F19A-40ED-BC06-7882044254C7}"/>
          </ac:spMkLst>
        </pc:spChg>
        <pc:spChg chg="add del mod">
          <ac:chgData name="Kevin McManus" userId="3af1ff7d5bba753c" providerId="LiveId" clId="{8E3869D4-564A-4B0A-AB1B-8364C91EF272}" dt="2021-06-28T05:02:58.129" v="596" actId="478"/>
          <ac:spMkLst>
            <pc:docMk/>
            <pc:sldMk cId="3945022237" sldId="275"/>
            <ac:spMk id="11" creationId="{4C9DD02E-CEFC-46D0-AE59-DCE356614EF6}"/>
          </ac:spMkLst>
        </pc:spChg>
        <pc:picChg chg="add mod">
          <ac:chgData name="Kevin McManus" userId="3af1ff7d5bba753c" providerId="LiveId" clId="{8E3869D4-564A-4B0A-AB1B-8364C91EF272}" dt="2021-06-30T15:07:18.716" v="3716" actId="1076"/>
          <ac:picMkLst>
            <pc:docMk/>
            <pc:sldMk cId="3945022237" sldId="275"/>
            <ac:picMk id="6" creationId="{5AE8F157-808F-4CB7-8A49-FFAC3600D415}"/>
          </ac:picMkLst>
        </pc:picChg>
        <pc:picChg chg="add del mod">
          <ac:chgData name="Kevin McManus" userId="3af1ff7d5bba753c" providerId="LiveId" clId="{8E3869D4-564A-4B0A-AB1B-8364C91EF272}" dt="2021-06-28T05:02:55.747" v="595" actId="478"/>
          <ac:picMkLst>
            <pc:docMk/>
            <pc:sldMk cId="3945022237" sldId="275"/>
            <ac:picMk id="7" creationId="{0B93CA6E-BF99-4732-83BD-EDCAF2DDD254}"/>
          </ac:picMkLst>
        </pc:picChg>
      </pc:sldChg>
      <pc:sldChg chg="addSp delSp modSp new mod modNotesTx">
        <pc:chgData name="Kevin McManus" userId="3af1ff7d5bba753c" providerId="LiveId" clId="{8E3869D4-564A-4B0A-AB1B-8364C91EF272}" dt="2021-07-01T15:44:22.486" v="6488" actId="20577"/>
        <pc:sldMkLst>
          <pc:docMk/>
          <pc:sldMk cId="290164453" sldId="276"/>
        </pc:sldMkLst>
        <pc:spChg chg="del mod">
          <ac:chgData name="Kevin McManus" userId="3af1ff7d5bba753c" providerId="LiveId" clId="{8E3869D4-564A-4B0A-AB1B-8364C91EF272}" dt="2021-06-28T04:59:26.262" v="558" actId="478"/>
          <ac:spMkLst>
            <pc:docMk/>
            <pc:sldMk cId="290164453" sldId="276"/>
            <ac:spMk id="2" creationId="{E38A4F66-5B18-4AD8-9B7C-960E3739937B}"/>
          </ac:spMkLst>
        </pc:spChg>
        <pc:spChg chg="add del mod">
          <ac:chgData name="Kevin McManus" userId="3af1ff7d5bba753c" providerId="LiveId" clId="{8E3869D4-564A-4B0A-AB1B-8364C91EF272}" dt="2021-06-30T15:10:44.042" v="3839" actId="478"/>
          <ac:spMkLst>
            <pc:docMk/>
            <pc:sldMk cId="290164453" sldId="276"/>
            <ac:spMk id="3" creationId="{43CE4FE4-9B7B-4A31-8A9E-BEC006342B81}"/>
          </ac:spMkLst>
        </pc:spChg>
        <pc:spChg chg="del">
          <ac:chgData name="Kevin McManus" userId="3af1ff7d5bba753c" providerId="LiveId" clId="{8E3869D4-564A-4B0A-AB1B-8364C91EF272}" dt="2021-06-28T05:02:28.487" v="591"/>
          <ac:spMkLst>
            <pc:docMk/>
            <pc:sldMk cId="290164453" sldId="276"/>
            <ac:spMk id="3" creationId="{CB73A9EA-065D-4209-8411-D879BCD06519}"/>
          </ac:spMkLst>
        </pc:spChg>
        <pc:spChg chg="add mod">
          <ac:chgData name="Kevin McManus" userId="3af1ff7d5bba753c" providerId="LiveId" clId="{8E3869D4-564A-4B0A-AB1B-8364C91EF272}" dt="2021-06-30T21:47:30.239" v="5597" actId="14100"/>
          <ac:spMkLst>
            <pc:docMk/>
            <pc:sldMk cId="290164453" sldId="276"/>
            <ac:spMk id="4" creationId="{772FE7B1-85A4-4576-B2F1-30B602636734}"/>
          </ac:spMkLst>
        </pc:spChg>
        <pc:spChg chg="add del mod">
          <ac:chgData name="Kevin McManus" userId="3af1ff7d5bba753c" providerId="LiveId" clId="{8E3869D4-564A-4B0A-AB1B-8364C91EF272}" dt="2021-06-28T05:02:31.160" v="592" actId="478"/>
          <ac:spMkLst>
            <pc:docMk/>
            <pc:sldMk cId="290164453" sldId="276"/>
            <ac:spMk id="5" creationId="{01668854-F932-4BD0-8FD3-6880F110B60D}"/>
          </ac:spMkLst>
        </pc:spChg>
        <pc:picChg chg="add mod">
          <ac:chgData name="Kevin McManus" userId="3af1ff7d5bba753c" providerId="LiveId" clId="{8E3869D4-564A-4B0A-AB1B-8364C91EF272}" dt="2021-06-30T15:07:35.266" v="3720" actId="1076"/>
          <ac:picMkLst>
            <pc:docMk/>
            <pc:sldMk cId="290164453" sldId="276"/>
            <ac:picMk id="6" creationId="{3F7ED24A-D5CB-4DC5-A5A8-130743C893F7}"/>
          </ac:picMkLst>
        </pc:picChg>
      </pc:sldChg>
      <pc:sldChg chg="modSp new mod ord modNotesTx">
        <pc:chgData name="Kevin McManus" userId="3af1ff7d5bba753c" providerId="LiveId" clId="{8E3869D4-564A-4B0A-AB1B-8364C91EF272}" dt="2021-07-01T15:46:50.171" v="6533" actId="20577"/>
        <pc:sldMkLst>
          <pc:docMk/>
          <pc:sldMk cId="3763969353" sldId="277"/>
        </pc:sldMkLst>
        <pc:spChg chg="mod">
          <ac:chgData name="Kevin McManus" userId="3af1ff7d5bba753c" providerId="LiveId" clId="{8E3869D4-564A-4B0A-AB1B-8364C91EF272}" dt="2021-06-28T05:06:38.923" v="745" actId="20577"/>
          <ac:spMkLst>
            <pc:docMk/>
            <pc:sldMk cId="3763969353" sldId="277"/>
            <ac:spMk id="2" creationId="{07ED0CAE-6D6F-4553-B77F-F1F38FD6887D}"/>
          </ac:spMkLst>
        </pc:spChg>
        <pc:spChg chg="mod">
          <ac:chgData name="Kevin McManus" userId="3af1ff7d5bba753c" providerId="LiveId" clId="{8E3869D4-564A-4B0A-AB1B-8364C91EF272}" dt="2021-06-30T21:45:14.115" v="5581" actId="20577"/>
          <ac:spMkLst>
            <pc:docMk/>
            <pc:sldMk cId="3763969353" sldId="277"/>
            <ac:spMk id="3" creationId="{AB0583CB-8C58-43C7-B1BB-3A345ED070C7}"/>
          </ac:spMkLst>
        </pc:spChg>
      </pc:sldChg>
      <pc:sldChg chg="new del">
        <pc:chgData name="Kevin McManus" userId="3af1ff7d5bba753c" providerId="LiveId" clId="{8E3869D4-564A-4B0A-AB1B-8364C91EF272}" dt="2021-06-28T05:05:53.112" v="715" actId="2696"/>
        <pc:sldMkLst>
          <pc:docMk/>
          <pc:sldMk cId="3901140534" sldId="277"/>
        </pc:sldMkLst>
      </pc:sldChg>
      <pc:sldChg chg="new del">
        <pc:chgData name="Kevin McManus" userId="3af1ff7d5bba753c" providerId="LiveId" clId="{8E3869D4-564A-4B0A-AB1B-8364C91EF272}" dt="2021-06-28T05:06:00.283" v="716" actId="2696"/>
        <pc:sldMkLst>
          <pc:docMk/>
          <pc:sldMk cId="1896941660" sldId="278"/>
        </pc:sldMkLst>
      </pc:sldChg>
      <pc:sldChg chg="new del ord">
        <pc:chgData name="Kevin McManus" userId="3af1ff7d5bba753c" providerId="LiveId" clId="{8E3869D4-564A-4B0A-AB1B-8364C91EF272}" dt="2021-06-30T20:29:03.632" v="4820" actId="47"/>
        <pc:sldMkLst>
          <pc:docMk/>
          <pc:sldMk cId="4270170289" sldId="278"/>
        </pc:sldMkLst>
      </pc:sldChg>
      <pc:sldChg chg="delSp modSp add mod modNotesTx">
        <pc:chgData name="Kevin McManus" userId="3af1ff7d5bba753c" providerId="LiveId" clId="{8E3869D4-564A-4B0A-AB1B-8364C91EF272}" dt="2021-07-01T15:22:16.816" v="6319" actId="20577"/>
        <pc:sldMkLst>
          <pc:docMk/>
          <pc:sldMk cId="3752499455" sldId="279"/>
        </pc:sldMkLst>
        <pc:spChg chg="del">
          <ac:chgData name="Kevin McManus" userId="3af1ff7d5bba753c" providerId="LiveId" clId="{8E3869D4-564A-4B0A-AB1B-8364C91EF272}" dt="2021-06-30T20:29:17.249" v="4822" actId="478"/>
          <ac:spMkLst>
            <pc:docMk/>
            <pc:sldMk cId="3752499455" sldId="279"/>
            <ac:spMk id="4" creationId="{A4916CD2-AAD3-4208-A307-337346A942DB}"/>
          </ac:spMkLst>
        </pc:spChg>
        <pc:spChg chg="mod">
          <ac:chgData name="Kevin McManus" userId="3af1ff7d5bba753c" providerId="LiveId" clId="{8E3869D4-564A-4B0A-AB1B-8364C91EF272}" dt="2021-06-30T20:32:51.840" v="4844" actId="1076"/>
          <ac:spMkLst>
            <pc:docMk/>
            <pc:sldMk cId="3752499455" sldId="279"/>
            <ac:spMk id="5" creationId="{9ABEC44E-E5A1-460A-A05C-5AA88E62F30F}"/>
          </ac:spMkLst>
        </pc:spChg>
        <pc:spChg chg="mod">
          <ac:chgData name="Kevin McManus" userId="3af1ff7d5bba753c" providerId="LiveId" clId="{8E3869D4-564A-4B0A-AB1B-8364C91EF272}" dt="2021-06-30T20:31:27.931" v="4833" actId="14100"/>
          <ac:spMkLst>
            <pc:docMk/>
            <pc:sldMk cId="3752499455" sldId="279"/>
            <ac:spMk id="8" creationId="{DB1A8769-5853-41D7-B651-D609FCDE3D77}"/>
          </ac:spMkLst>
        </pc:spChg>
        <pc:picChg chg="del">
          <ac:chgData name="Kevin McManus" userId="3af1ff7d5bba753c" providerId="LiveId" clId="{8E3869D4-564A-4B0A-AB1B-8364C91EF272}" dt="2021-06-30T20:29:07.316" v="4821" actId="478"/>
          <ac:picMkLst>
            <pc:docMk/>
            <pc:sldMk cId="3752499455" sldId="279"/>
            <ac:picMk id="2049" creationId="{9ACAD846-D879-4812-BE2B-FA9A8C3A264F}"/>
          </ac:picMkLst>
        </pc:picChg>
        <pc:picChg chg="mod">
          <ac:chgData name="Kevin McManus" userId="3af1ff7d5bba753c" providerId="LiveId" clId="{8E3869D4-564A-4B0A-AB1B-8364C91EF272}" dt="2021-06-30T20:30:02.351" v="4826" actId="1076"/>
          <ac:picMkLst>
            <pc:docMk/>
            <pc:sldMk cId="3752499455" sldId="279"/>
            <ac:picMk id="2052" creationId="{23F0B67A-D0D2-4857-AE40-4D101C0C08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F701D-0683-4DBC-92FA-CBE2EF4CCAE2}"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6E12B-932C-4A88-9852-5FC2B6ED200A}" type="slidenum">
              <a:rPr lang="en-US" smtClean="0"/>
              <a:t>‹#›</a:t>
            </a:fld>
            <a:endParaRPr lang="en-US"/>
          </a:p>
        </p:txBody>
      </p:sp>
    </p:spTree>
    <p:extLst>
      <p:ext uri="{BB962C8B-B14F-4D97-AF65-F5344CB8AC3E}">
        <p14:creationId xmlns:p14="http://schemas.microsoft.com/office/powerpoint/2010/main" val="124333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a:t>
            </a:r>
          </a:p>
          <a:p>
            <a:endParaRPr lang="en-US"/>
          </a:p>
          <a:p>
            <a:r>
              <a:rPr lang="en-US"/>
              <a:t>I wanted to take some time to discuss my research project titled, </a:t>
            </a:r>
            <a:r>
              <a:rPr lang="en-US" i="1"/>
              <a:t>An Analysis on the Relationship between Weather and Crime in Chicago, IL</a:t>
            </a:r>
            <a:r>
              <a:rPr lang="en-US" i="0"/>
              <a:t>. This paper completes the requirements for MIS581: Capstone – Business Intelligence and Data Analytics. All of the research documents, datasets, and code can be found on my GitHub repository for resources to recreate my study, https://github.com/kevinmcmanus16/CapstoneProject.</a:t>
            </a:r>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a:t>
            </a:fld>
            <a:endParaRPr lang="en-US"/>
          </a:p>
        </p:txBody>
      </p:sp>
    </p:spTree>
    <p:extLst>
      <p:ext uri="{BB962C8B-B14F-4D97-AF65-F5344CB8AC3E}">
        <p14:creationId xmlns:p14="http://schemas.microsoft.com/office/powerpoint/2010/main" val="1098040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For our second question, the above chart shows that there is a statistically significant negative relationship between the type of crime and the maximum temperature. The violent crime category for this study is 1, the nonviolent crime category is 2, and the property crime category is 3. Using these category values, as the temperature increases, the type of crime goes from property all the way to violent showing that more violent crimes occur in higher temperatures. This negative relationship is what would be expected based on the studies previously mentioned which all found that violent crimes increase as temperatures rise(Michel et al., 2016; Butke and Sheridan, 2010; and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Ranson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2014) . </a:t>
            </a:r>
            <a:r>
              <a:rPr lang="en-US" sz="1800">
                <a:effectLst/>
                <a:latin typeface="Times New Roman" panose="02020603050405020304" pitchFamily="18" charset="0"/>
                <a:ea typeface="Calibri" panose="020F0502020204030204" pitchFamily="34" charset="0"/>
              </a:rPr>
              <a:t>Due to the statistically significant relationship that was found, the null hypothesis was rejected.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10</a:t>
            </a:fld>
            <a:endParaRPr lang="en-US"/>
          </a:p>
        </p:txBody>
      </p:sp>
    </p:spTree>
    <p:extLst>
      <p:ext uri="{BB962C8B-B14F-4D97-AF65-F5344CB8AC3E}">
        <p14:creationId xmlns:p14="http://schemas.microsoft.com/office/powerpoint/2010/main" val="302526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For our last question, based on the chart, average daily wind speed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AWND)</a:t>
            </a:r>
            <a:r>
              <a:rPr lang="en-US" sz="1800">
                <a:effectLst/>
                <a:latin typeface="Times New Roman" panose="02020603050405020304" pitchFamily="18" charset="0"/>
                <a:ea typeface="Calibri" panose="020F0502020204030204" pitchFamily="34" charset="0"/>
                <a:cs typeface="Times New Roman" panose="02020603050405020304" pitchFamily="18" charset="0"/>
              </a:rPr>
              <a:t> and</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minimum temperature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TMIN)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are statistically significant in predicting the type of crime committed.</a:t>
            </a:r>
            <a:r>
              <a:rPr lang="en-US" sz="1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This is determined as the p-value is less than 0.05 to identify the significance and the larger the parameter estimate, the stronger impact it has on the type of crime. It is important to note that the average daily wind speed has a negative impact on the type of crime due to the negative parameter estimate value. </a:t>
            </a:r>
            <a:r>
              <a:rPr lang="en-US" sz="1800">
                <a:effectLst/>
                <a:latin typeface="Times New Roman" panose="02020603050405020304" pitchFamily="18" charset="0"/>
                <a:ea typeface="Calibri" panose="020F0502020204030204" pitchFamily="34" charset="0"/>
              </a:rPr>
              <a:t>Since the average daily wind speed and minimum temperature are statistically significant in predicting the type of crime committed, the null hypothesis was rejected.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06E12B-932C-4A88-9852-5FC2B6ED200A}" type="slidenum">
              <a:rPr lang="en-US" smtClean="0"/>
              <a:t>11</a:t>
            </a:fld>
            <a:endParaRPr lang="en-US"/>
          </a:p>
        </p:txBody>
      </p:sp>
    </p:spTree>
    <p:extLst>
      <p:ext uri="{BB962C8B-B14F-4D97-AF65-F5344CB8AC3E}">
        <p14:creationId xmlns:p14="http://schemas.microsoft.com/office/powerpoint/2010/main" val="3095598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next 3 slides look at the crime density maps within Chicago from 2014 to 2020. The density color range changes from black and lightening in color all the way to white as the density increases within the city. In looking at the above visual for the crime density throughout the entire City of Chicago, the largest density of crimes occurs towards the downtown area of Chicago, which is signified by the noticeably light blue/white color. The outskirts of the city are mostly black in color, which would signify that crime densities increase as you move away from the city limits.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12</a:t>
            </a:fld>
            <a:endParaRPr lang="en-US"/>
          </a:p>
        </p:txBody>
      </p:sp>
    </p:spTree>
    <p:extLst>
      <p:ext uri="{BB962C8B-B14F-4D97-AF65-F5344CB8AC3E}">
        <p14:creationId xmlns:p14="http://schemas.microsoft.com/office/powerpoint/2010/main" val="2347718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This image shows the crime densities in Chicago where the maximum temperatures are 70° Fahrenheit or higher. This gives an idea of where the crimes have occurred when the weather is considered “hot”. When compared with the total crime density of the city, crimes when the temperature is “hot” tend to occur even less frequently around the city limits and concentrate in the downtown area, east of downtown, and the south side of Chicago.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13</a:t>
            </a:fld>
            <a:endParaRPr lang="en-US"/>
          </a:p>
        </p:txBody>
      </p:sp>
    </p:spTree>
    <p:extLst>
      <p:ext uri="{BB962C8B-B14F-4D97-AF65-F5344CB8AC3E}">
        <p14:creationId xmlns:p14="http://schemas.microsoft.com/office/powerpoint/2010/main" val="103119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Crimes when the weather is “cold” outside still occur in the downtown area, but less frequently on the south side and east of downtown, in comparison to the weather when it is “hot” outside. Visually it would appear that less crimes occur in frequented areas when it is “cold” outside as the strength in color variations and boldness of the dark colors are not as dominant when compared to Figure 7. When comparing the “hot” and “cold” density maps, it is apparent that as the temperatures reach 70°F or higher, the crime densities shift as crimes became more frequent and in repetitive areas of the city.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14</a:t>
            </a:fld>
            <a:endParaRPr lang="en-US"/>
          </a:p>
        </p:txBody>
      </p:sp>
    </p:spTree>
    <p:extLst>
      <p:ext uri="{BB962C8B-B14F-4D97-AF65-F5344CB8AC3E}">
        <p14:creationId xmlns:p14="http://schemas.microsoft.com/office/powerpoint/2010/main" val="2739695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The CPD must ask themselves if using weather data to predict types of crimes committed is worth collecting. However, given the location of where the weather data is collected and its impact on crime as studied by Hofer et al. (2020), it would be beneficial for CPD to collect weather data at each precinct station. By doing this, the crimes committed in each precinct can be run through the same tests above to truly identify if this study is representative of each precinct compared to the whole city as only a single weather station dataset was utilized.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rPr>
              <a:t>In conclusion, the rise in temperature has a statistically significant effect in an increase in violent crimes, while average daily wind speed, minimum and maximum temperature, precipitation, and the presence of thunder all have a statistically significant relationship with the type of crimes committed. The rise in temperatures also play a part in the locations of where crimes are committed. </a:t>
            </a:r>
            <a:r>
              <a:rPr lang="en-US" sz="1800">
                <a:effectLst/>
                <a:latin typeface="Times New Roman" panose="02020603050405020304" pitchFamily="18" charset="0"/>
                <a:ea typeface="Calibri" panose="020F0502020204030204" pitchFamily="34" charset="0"/>
                <a:cs typeface="Times New Roman" panose="02020603050405020304" pitchFamily="18" charset="0"/>
              </a:rPr>
              <a:t>By being able to identify weather factors that played a role in crime from 2014 to 2020, the CPD can leverage this data to have an upper hand on preparing their officers for any potential rise in crimes or ensuring that their department is properly staffed if an influx of crimes is suggested in future months based on the weather forecast.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15</a:t>
            </a:fld>
            <a:endParaRPr lang="en-US"/>
          </a:p>
        </p:txBody>
      </p:sp>
    </p:spTree>
    <p:extLst>
      <p:ext uri="{BB962C8B-B14F-4D97-AF65-F5344CB8AC3E}">
        <p14:creationId xmlns:p14="http://schemas.microsoft.com/office/powerpoint/2010/main" val="368042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To get us started, the main objectives of the study is for the Chicago Police Department to be able to identify if there is a relationship between different weather factors and types of crimes committed, such as violent, non-violent and property crimes. The study will also determine if there is a relationship between the types of crimes committed and the maximum temperature for the day. Lastly, this analysis will determine what weather factors can help predict the type of crimes that will be committed by offenders. A look will also be taken to determine if temperature influences the location of where the crimes are committed. By properly being able to predict the types of crimes committed and locations, CPD can properly staff different precincts and beats to ensure that their citizens can rely on the support of the department.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2</a:t>
            </a:fld>
            <a:endParaRPr lang="en-US"/>
          </a:p>
        </p:txBody>
      </p:sp>
    </p:spTree>
    <p:extLst>
      <p:ext uri="{BB962C8B-B14F-4D97-AF65-F5344CB8AC3E}">
        <p14:creationId xmlns:p14="http://schemas.microsoft.com/office/powerpoint/2010/main" val="381908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two datasets that are utilized for this study,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Crimes – 2001 – Present </a:t>
            </a:r>
            <a:r>
              <a:rPr lang="en-US" sz="1800">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Chicago Weather,</a:t>
            </a:r>
            <a:r>
              <a:rPr lang="en-US" sz="1800">
                <a:effectLst/>
                <a:latin typeface="Times New Roman" panose="02020603050405020304" pitchFamily="18" charset="0"/>
                <a:ea typeface="Calibri" panose="020F0502020204030204" pitchFamily="34" charset="0"/>
                <a:cs typeface="Times New Roman" panose="02020603050405020304" pitchFamily="18" charset="0"/>
              </a:rPr>
              <a:t> will be joined together to provide additional insights into the already established study of how weather affects the types of crimes to assist in better evidence-based decision-making (O’Leary, 2021). </a:t>
            </a:r>
            <a:r>
              <a:rPr lang="en-US" sz="1800">
                <a:effectLst/>
                <a:latin typeface="Times New Roman" panose="02020603050405020304" pitchFamily="18" charset="0"/>
                <a:ea typeface="Calibri" panose="020F0502020204030204" pitchFamily="34" charset="0"/>
              </a:rPr>
              <a:t>The </a:t>
            </a:r>
            <a:r>
              <a:rPr lang="en-US" sz="1800" i="1">
                <a:effectLst/>
                <a:latin typeface="Times New Roman" panose="02020603050405020304" pitchFamily="18" charset="0"/>
                <a:ea typeface="Calibri" panose="020F0502020204030204" pitchFamily="34" charset="0"/>
              </a:rPr>
              <a:t>Crimes -2001 – Present </a:t>
            </a:r>
            <a:r>
              <a:rPr lang="en-US" sz="1800">
                <a:effectLst/>
                <a:latin typeface="Times New Roman" panose="02020603050405020304" pitchFamily="18" charset="0"/>
                <a:ea typeface="Calibri" panose="020F0502020204030204" pitchFamily="34" charset="0"/>
              </a:rPr>
              <a:t>dataset is a very informational dataset to the city and their criminal analysts. This dataset has been chosen as it provides information about each criminal report that is made by the CPD and allows for the analysis of data over any desired time that is within the dataset’s beginning collection period of January 1, 2001, to seven days prior to current day. </a:t>
            </a:r>
            <a:r>
              <a:rPr lang="en-US" sz="180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Chicago Weather </a:t>
            </a:r>
            <a:r>
              <a:rPr lang="en-US" sz="1800">
                <a:effectLst/>
                <a:latin typeface="Times New Roman" panose="02020603050405020304" pitchFamily="18" charset="0"/>
                <a:ea typeface="Calibri" panose="020F0502020204030204" pitchFamily="34" charset="0"/>
                <a:cs typeface="Times New Roman" panose="02020603050405020304" pitchFamily="18" charset="0"/>
              </a:rPr>
              <a:t>dataset will provide insights into the temperature, precipitation, wind speed, and weather conditions in the city on any day that is collected by the </a:t>
            </a:r>
            <a:r>
              <a:rPr lang="en-US" sz="1800">
                <a:effectLst/>
                <a:latin typeface="Times New Roman" panose="02020603050405020304" pitchFamily="18" charset="0"/>
                <a:ea typeface="Calibri" panose="020F0502020204030204" pitchFamily="34" charset="0"/>
              </a:rPr>
              <a:t>National Oceanic and Atmospheric Administration (NOAA)</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The crime data for each incident, in addition to the climate data points that occurred on the day of the incident, can be combined to allow for an analysis to be completed on how weather impacts the types of crimes that are committed in the city, along with any trends that may be found that correspond with the city’s climate trends. By being able to identify how weather may impact crimes in a particular city, crime cycles may be uncovered which could allow police departments to conduct additional trainings on crimes that may begin to increase due to seasonality.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3</a:t>
            </a:fld>
            <a:endParaRPr lang="en-US"/>
          </a:p>
        </p:txBody>
      </p:sp>
    </p:spTree>
    <p:extLst>
      <p:ext uri="{BB962C8B-B14F-4D97-AF65-F5344CB8AC3E}">
        <p14:creationId xmlns:p14="http://schemas.microsoft.com/office/powerpoint/2010/main" val="343126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three business questions that are being asked for this project. Each business question has a null and alternate hypothesis that will be tested. These questions are: is there a relationship between all external weather factors and the types of crimes committed; is there a relationship between the maximum temperature for the day and the types of crimes committed; and will one or more weather variables be able to predict the types of crimes committed? Under each business question, you can see what the null and alternate hypotheses are. </a:t>
            </a:r>
          </a:p>
        </p:txBody>
      </p:sp>
      <p:sp>
        <p:nvSpPr>
          <p:cNvPr id="4" name="Slide Number Placeholder 3"/>
          <p:cNvSpPr>
            <a:spLocks noGrp="1"/>
          </p:cNvSpPr>
          <p:nvPr>
            <p:ph type="sldNum" sz="quarter" idx="5"/>
          </p:nvPr>
        </p:nvSpPr>
        <p:spPr/>
        <p:txBody>
          <a:bodyPr/>
          <a:lstStyle/>
          <a:p>
            <a:fld id="{B206E12B-932C-4A88-9852-5FC2B6ED200A}" type="slidenum">
              <a:rPr lang="en-US" smtClean="0"/>
              <a:t>4</a:t>
            </a:fld>
            <a:endParaRPr lang="en-US"/>
          </a:p>
        </p:txBody>
      </p:sp>
    </p:spTree>
    <p:extLst>
      <p:ext uri="{BB962C8B-B14F-4D97-AF65-F5344CB8AC3E}">
        <p14:creationId xmlns:p14="http://schemas.microsoft.com/office/powerpoint/2010/main" val="394190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There have been various studies completed by researchers to try to understand how weather plays a role in violent criminal activities. These studies found that violent crimes increase with temperature rises (Michel et al., 2016; Butke &amp; Sheridan, 2010;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Ranson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2014). The studies completed by Michael et al. (2016), Butke and Sheridan (2010), and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Ranson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(2014) each took place in difference cities throughout the United States outside of Chicago, IL that provide a base for this analysis. This analysis takes the findings from previous studies a step further as it raises additional curiosities. In the prior studies listed above, the analysis is completed utilizing temperature and violent crimes only. This analysis suspects that temperature will play a significant impact on the types of crimes committed, such as violent crimes, but will also examine if the types of crimes committed are statistically impacted by other types of weather conditions, such as snow or rain. </a:t>
            </a:r>
          </a:p>
          <a:p>
            <a:pPr marL="0" marR="0">
              <a:lnSpc>
                <a:spcPct val="200000"/>
              </a:lnSpc>
              <a:spcBef>
                <a:spcPts val="0"/>
              </a:spcBef>
              <a:spcAft>
                <a:spcPts val="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location of the weather station used for the weather data plays an important part to the study. Hofer et al. (2019) discusses the difficulty that the location can play into a study as the exact weather attributes is not fully representative of the area. Careful selection should be utilized when selecting a weather station location, which Chicago-Midway Airport has 100% coverage of the city for their attributes, according to the NOAA. However, because the station is on the southern end of the city, areas on the northern side could not be fully accurate. This is due to temperature variances that could be a result of the heavily populated areas such as downtown in comparison to more suburban areas of the city. 	</a:t>
            </a:r>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5</a:t>
            </a:fld>
            <a:endParaRPr lang="en-US"/>
          </a:p>
        </p:txBody>
      </p:sp>
    </p:spTree>
    <p:extLst>
      <p:ext uri="{BB962C8B-B14F-4D97-AF65-F5344CB8AC3E}">
        <p14:creationId xmlns:p14="http://schemas.microsoft.com/office/powerpoint/2010/main" val="16965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a:effectLst/>
                <a:latin typeface="Times New Roman" panose="02020603050405020304" pitchFamily="18" charset="0"/>
                <a:ea typeface="Calibri" panose="020F0502020204030204" pitchFamily="34" charset="0"/>
                <a:cs typeface="Times New Roman" panose="02020603050405020304" pitchFamily="18" charset="0"/>
              </a:rPr>
              <a:t>Correlation testing will be completed to identify relationships between crime and the different weather conditions, in addition to identifying the relationship between maximum temperature and types of crimes committed. This testing will see if they are positively or negatively correlated and if that relationship is statistically significant. </a:t>
            </a:r>
          </a:p>
          <a:p>
            <a:pPr marL="0" marR="0" lvl="0" indent="0" algn="l" defTabSz="914400" rtl="0" eaLnBrk="1" fontAlgn="auto" latinLnBrk="0" hangingPunct="1">
              <a:lnSpc>
                <a:spcPct val="200000"/>
              </a:lnSpc>
              <a:spcBef>
                <a:spcPts val="0"/>
              </a:spcBef>
              <a:spcAft>
                <a:spcPts val="0"/>
              </a:spcAft>
              <a:buClrTx/>
              <a:buSzTx/>
              <a:buFontTx/>
              <a:buNone/>
              <a:tabLst/>
              <a:defRPr/>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err="1">
                <a:effectLst/>
                <a:latin typeface="Times New Roman" panose="02020603050405020304" pitchFamily="18" charset="0"/>
                <a:ea typeface="Calibri" panose="020F0502020204030204" pitchFamily="34" charset="0"/>
                <a:cs typeface="Times New Roman" panose="02020603050405020304" pitchFamily="18" charset="0"/>
              </a:rPr>
              <a:t>Ranson</a:t>
            </a:r>
            <a:r>
              <a:rPr lang="en-US" sz="1200">
                <a:effectLst/>
                <a:latin typeface="Times New Roman" panose="02020603050405020304" pitchFamily="18" charset="0"/>
                <a:ea typeface="Calibri" panose="020F0502020204030204" pitchFamily="34" charset="0"/>
                <a:cs typeface="Times New Roman" panose="02020603050405020304" pitchFamily="18" charset="0"/>
              </a:rPr>
              <a:t> (2014) completed a regression analysis to see how weather has impacted crime in historical data and identified that increasing temperatures resulted in more violent criminal activity throughout the United States. Nominal logistic regression tests allow for users to evaluate relationships between predictor variables and a response variable that has 3 or more groupings. A nominal logistic regression test will be utilized to determine which weather variables could assist in accurately predicting a crime as violent, non-violent, or property.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Visualizations will be created in Tableau showing the density of crime locations for the entire merged dataset to see where the hotspots are located within the city. Butke and Sheridan (2010) emphasize the point that a temperature should be set as the defining point between what is considered “hot” and what would be considered “cold” to allow for the proper analysis of how colder and hotter temperatures play a part in the crime rates throughout the City of </a:t>
            </a:r>
            <a:r>
              <a:rPr lang="en-US" sz="1200" i="0">
                <a:effectLst/>
                <a:latin typeface="Times New Roman" panose="02020603050405020304" pitchFamily="18" charset="0"/>
                <a:ea typeface="Calibri" panose="020F0502020204030204" pitchFamily="34" charset="0"/>
                <a:cs typeface="Times New Roman" panose="02020603050405020304" pitchFamily="18" charset="0"/>
              </a:rPr>
              <a:t>Chicago. For this project, 70 degrees Fahrenheit will be the dividing temperature. After creating this visual, 2 additional visuals will be created to display the hotspots of crime when the maximum temperature is </a:t>
            </a:r>
            <a:r>
              <a:rPr lang="en-US" sz="1200">
                <a:effectLst/>
                <a:latin typeface="Times New Roman" panose="02020603050405020304" pitchFamily="18" charset="0"/>
                <a:ea typeface="Calibri" panose="020F0502020204030204" pitchFamily="34" charset="0"/>
                <a:cs typeface="Times New Roman" panose="02020603050405020304" pitchFamily="18" charset="0"/>
              </a:rPr>
              <a:t>above and below 70 degrees Fahrenheit to see potential variations while the temperature was considered “hot” and “cold” outside. All three of the created visuals will be compared to one another to see how temperature impacts the crime density throughout the city.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06E12B-932C-4A88-9852-5FC2B6ED200A}" type="slidenum">
              <a:rPr lang="en-US" smtClean="0"/>
              <a:t>6</a:t>
            </a:fld>
            <a:endParaRPr lang="en-US"/>
          </a:p>
        </p:txBody>
      </p:sp>
    </p:spTree>
    <p:extLst>
      <p:ext uri="{BB962C8B-B14F-4D97-AF65-F5344CB8AC3E}">
        <p14:creationId xmlns:p14="http://schemas.microsoft.com/office/powerpoint/2010/main" val="155657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Crimes – 2001 – Present </a:t>
            </a:r>
            <a:r>
              <a:rPr lang="en-US" sz="1800">
                <a:effectLst/>
                <a:latin typeface="Times New Roman" panose="02020603050405020304" pitchFamily="18" charset="0"/>
                <a:ea typeface="Calibri" panose="020F0502020204030204" pitchFamily="34" charset="0"/>
                <a:cs typeface="Times New Roman" panose="02020603050405020304" pitchFamily="18" charset="0"/>
              </a:rPr>
              <a:t>dataset consists of over 7.3M rows of data ranging from January 1, 2001, to May 12, 2021, which can be seen as the total number of rows in </a:t>
            </a:r>
            <a:r>
              <a:rPr lang="en-US" sz="1800" i="1" err="1">
                <a:effectLst/>
                <a:latin typeface="Times New Roman" panose="02020603050405020304" pitchFamily="18" charset="0"/>
                <a:ea typeface="Calibri" panose="020F0502020204030204" pitchFamily="34" charset="0"/>
                <a:cs typeface="Times New Roman" panose="02020603050405020304" pitchFamily="18" charset="0"/>
              </a:rPr>
              <a:t>Case.Number</a:t>
            </a:r>
            <a:r>
              <a:rPr lang="en-US" sz="1800">
                <a:effectLst/>
                <a:latin typeface="Times New Roman" panose="02020603050405020304" pitchFamily="18" charset="0"/>
                <a:ea typeface="Calibri" panose="020F0502020204030204" pitchFamily="34" charset="0"/>
                <a:cs typeface="Times New Roman" panose="02020603050405020304" pitchFamily="18" charset="0"/>
              </a:rPr>
              <a:t>. There are 253 missing values in 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Date</a:t>
            </a:r>
            <a:r>
              <a:rPr lang="en-US" sz="1800">
                <a:effectLst/>
                <a:latin typeface="Times New Roman" panose="02020603050405020304" pitchFamily="18" charset="0"/>
                <a:ea typeface="Calibri" panose="020F0502020204030204" pitchFamily="34" charset="0"/>
                <a:cs typeface="Times New Roman" panose="02020603050405020304" pitchFamily="18" charset="0"/>
              </a:rPr>
              <a:t> variable but these will be excluded from the analysis once a defined time is chosen for the project. As you can see there was a significant time before the first update was made to the dataset from when the collection period began. There are 0 values in 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District, Ward, </a:t>
            </a:r>
            <a:r>
              <a:rPr lang="en-US" sz="1800" i="1" err="1">
                <a:effectLst/>
                <a:latin typeface="Times New Roman" panose="02020603050405020304" pitchFamily="18" charset="0"/>
                <a:ea typeface="Calibri" panose="020F0502020204030204" pitchFamily="34" charset="0"/>
                <a:cs typeface="Times New Roman" panose="02020603050405020304" pitchFamily="18" charset="0"/>
              </a:rPr>
              <a:t>Community.Area</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 X. Coordinate, Y. Coordinate, Latitude and Longitude</a:t>
            </a:r>
            <a:r>
              <a:rPr lang="en-US" sz="1800">
                <a:effectLst/>
                <a:latin typeface="Times New Roman" panose="02020603050405020304" pitchFamily="18" charset="0"/>
                <a:ea typeface="Calibri" panose="020F0502020204030204" pitchFamily="34" charset="0"/>
                <a:cs typeface="Times New Roman" panose="02020603050405020304" pitchFamily="18" charset="0"/>
              </a:rPr>
              <a:t> variables, which indicate that there are missing values in those fields as those coordinates do not include the City of Chicago and there are not any district, beats, or community areas in Chicago that include 0 for their values.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7</a:t>
            </a:fld>
            <a:endParaRPr lang="en-US"/>
          </a:p>
        </p:txBody>
      </p:sp>
    </p:spTree>
    <p:extLst>
      <p:ext uri="{BB962C8B-B14F-4D97-AF65-F5344CB8AC3E}">
        <p14:creationId xmlns:p14="http://schemas.microsoft.com/office/powerpoint/2010/main" val="245026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In 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Chicago Weather </a:t>
            </a:r>
            <a:r>
              <a:rPr lang="en-US" sz="1800" i="0">
                <a:effectLst/>
                <a:latin typeface="Times New Roman" panose="02020603050405020304" pitchFamily="18" charset="0"/>
                <a:ea typeface="Calibri" panose="020F0502020204030204" pitchFamily="34" charset="0"/>
                <a:cs typeface="Times New Roman" panose="02020603050405020304" pitchFamily="18" charset="0"/>
              </a:rPr>
              <a:t>dataset, the</a:t>
            </a:r>
            <a:r>
              <a:rPr lang="en-US" sz="1800">
                <a:effectLst/>
                <a:latin typeface="Times New Roman" panose="02020603050405020304" pitchFamily="18" charset="0"/>
                <a:ea typeface="Calibri" panose="020F0502020204030204" pitchFamily="34" charset="0"/>
                <a:cs typeface="Times New Roman" panose="02020603050405020304" pitchFamily="18" charset="0"/>
              </a:rPr>
              <a:t> column utilized to display if certain weather conditions were present,  which uses the variables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WT##, </a:t>
            </a:r>
            <a:r>
              <a:rPr lang="en-US" sz="1800" i="0">
                <a:effectLst/>
                <a:latin typeface="Times New Roman" panose="02020603050405020304" pitchFamily="18" charset="0"/>
                <a:ea typeface="Calibri" panose="020F0502020204030204" pitchFamily="34" charset="0"/>
                <a:cs typeface="Times New Roman" panose="02020603050405020304" pitchFamily="18" charset="0"/>
              </a:rPr>
              <a:t>utilize</a:t>
            </a:r>
            <a:r>
              <a:rPr lang="en-US" sz="1800">
                <a:effectLst/>
                <a:latin typeface="Times New Roman" panose="02020603050405020304" pitchFamily="18" charset="0"/>
                <a:ea typeface="Calibri" panose="020F0502020204030204" pitchFamily="34" charset="0"/>
                <a:cs typeface="Times New Roman" panose="02020603050405020304" pitchFamily="18" charset="0"/>
              </a:rPr>
              <a:t> an integer value of 1 to signify if the weather condition was present and is left blank/null if the condition was not present. The weather dataset has a total of 2,646 records that span from January 1, 2014, through March 31, 2021. 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SNOW </a:t>
            </a:r>
            <a:r>
              <a:rPr lang="en-US" sz="1800">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TAVG</a:t>
            </a:r>
            <a:r>
              <a:rPr lang="en-US" sz="1800">
                <a:effectLst/>
                <a:latin typeface="Times New Roman" panose="02020603050405020304" pitchFamily="18" charset="0"/>
                <a:ea typeface="Calibri" panose="020F0502020204030204" pitchFamily="34" charset="0"/>
                <a:cs typeface="Times New Roman" panose="02020603050405020304" pitchFamily="18" charset="0"/>
              </a:rPr>
              <a:t> variables do not have any values that were included in the dataset other than 0. As all of these values are recorded at the same station, the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Station </a:t>
            </a:r>
            <a:r>
              <a:rPr lang="en-US" sz="1800">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Name</a:t>
            </a:r>
            <a:r>
              <a:rPr lang="en-US" sz="1800">
                <a:effectLst/>
                <a:latin typeface="Times New Roman" panose="02020603050405020304" pitchFamily="18" charset="0"/>
                <a:ea typeface="Calibri" panose="020F0502020204030204" pitchFamily="34" charset="0"/>
                <a:cs typeface="Times New Roman" panose="02020603050405020304" pitchFamily="18" charset="0"/>
              </a:rPr>
              <a:t> variables will likely not be needed. The two datasets were then merged based on the date to create a single dataset for analysis and testing between January 1, 2014 and December 31, 2020.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8</a:t>
            </a:fld>
            <a:endParaRPr lang="en-US"/>
          </a:p>
        </p:txBody>
      </p:sp>
    </p:spTree>
    <p:extLst>
      <p:ext uri="{BB962C8B-B14F-4D97-AF65-F5344CB8AC3E}">
        <p14:creationId xmlns:p14="http://schemas.microsoft.com/office/powerpoint/2010/main" val="84534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Now to take a look at the results of our hypothesis testing. Based on the correlation chart, there is a statistically significant relationship between the type of crime and average daily wind speed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AWND), </a:t>
            </a:r>
            <a:r>
              <a:rPr lang="en-US" sz="1800">
                <a:effectLst/>
                <a:latin typeface="Times New Roman" panose="02020603050405020304" pitchFamily="18" charset="0"/>
                <a:ea typeface="Calibri" panose="020F0502020204030204" pitchFamily="34" charset="0"/>
                <a:cs typeface="Times New Roman" panose="02020603050405020304" pitchFamily="18" charset="0"/>
              </a:rPr>
              <a:t>precipitation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PRCP), </a:t>
            </a:r>
            <a:r>
              <a:rPr lang="en-US" sz="1800">
                <a:effectLst/>
                <a:latin typeface="Times New Roman" panose="02020603050405020304" pitchFamily="18" charset="0"/>
                <a:ea typeface="Calibri" panose="020F0502020204030204" pitchFamily="34" charset="0"/>
                <a:cs typeface="Times New Roman" panose="02020603050405020304" pitchFamily="18" charset="0"/>
              </a:rPr>
              <a:t>maximum temperature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TMAX), </a:t>
            </a:r>
            <a:r>
              <a:rPr lang="en-US" sz="1800">
                <a:effectLst/>
                <a:latin typeface="Times New Roman" panose="02020603050405020304" pitchFamily="18" charset="0"/>
                <a:ea typeface="Calibri" panose="020F0502020204030204" pitchFamily="34" charset="0"/>
                <a:cs typeface="Times New Roman" panose="02020603050405020304" pitchFamily="18" charset="0"/>
              </a:rPr>
              <a:t>minimum temperature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TMIN), </a:t>
            </a:r>
            <a:r>
              <a:rPr lang="en-US" sz="1800">
                <a:effectLst/>
                <a:latin typeface="Times New Roman" panose="02020603050405020304" pitchFamily="18" charset="0"/>
                <a:ea typeface="Calibri" panose="020F0502020204030204" pitchFamily="34" charset="0"/>
                <a:cs typeface="Times New Roman" panose="02020603050405020304" pitchFamily="18" charset="0"/>
              </a:rPr>
              <a:t>and weather where thunder was present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WT03)</a:t>
            </a:r>
            <a:r>
              <a:rPr lang="en-US" sz="1800">
                <a:effectLst/>
                <a:latin typeface="Times New Roman" panose="02020603050405020304" pitchFamily="18" charset="0"/>
                <a:ea typeface="Calibri" panose="020F0502020204030204" pitchFamily="34" charset="0"/>
                <a:cs typeface="Times New Roman" panose="02020603050405020304" pitchFamily="18" charset="0"/>
              </a:rPr>
              <a:t>. This is determined as the p-value is less than 0.05. Between these relationships, there is a direct relationship between the type of crime and average daily wind speed</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due to a positive correlation coefficient. The remaining statistically significant weather categories have an indirect relationship with the type of crime due to the negative correlation coefficient. The strength of the relationship can be determined by how close the correlation coefficient is to 1 for a positive relationship and -1 for a negative relationship. The values that are close to 0 mean that the relationship is not strong, but rather weak.</a:t>
            </a:r>
            <a:r>
              <a:rPr lang="en-US" sz="1800">
                <a:effectLst/>
                <a:latin typeface="Times New Roman" panose="02020603050405020304" pitchFamily="18" charset="0"/>
                <a:ea typeface="Calibri" panose="020F0502020204030204" pitchFamily="34" charset="0"/>
              </a:rPr>
              <a:t> As not all of the weather variables were found to be statistically significant in having a relationship with the type of crime, the null hypothesis was accepted.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206E12B-932C-4A88-9852-5FC2B6ED200A}" type="slidenum">
              <a:rPr lang="en-US" smtClean="0"/>
              <a:t>9</a:t>
            </a:fld>
            <a:endParaRPr lang="en-US"/>
          </a:p>
        </p:txBody>
      </p:sp>
    </p:spTree>
    <p:extLst>
      <p:ext uri="{BB962C8B-B14F-4D97-AF65-F5344CB8AC3E}">
        <p14:creationId xmlns:p14="http://schemas.microsoft.com/office/powerpoint/2010/main" val="3726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348019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148502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88EBE-75D4-4EFA-A189-B322C9EFB6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47668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307072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88EBE-75D4-4EFA-A189-B322C9EFB6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09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356174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2577376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134856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335750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6F4A0-9485-45CF-A1C8-DDED546A797A}"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201038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403127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26F4A0-9485-45CF-A1C8-DDED546A797A}"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39057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26F4A0-9485-45CF-A1C8-DDED546A797A}"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29806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6F4A0-9485-45CF-A1C8-DDED546A797A}"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74052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168386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6F4A0-9485-45CF-A1C8-DDED546A797A}"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C88EBE-75D4-4EFA-A189-B322C9EFB64F}" type="slidenum">
              <a:rPr lang="en-US" smtClean="0"/>
              <a:t>‹#›</a:t>
            </a:fld>
            <a:endParaRPr lang="en-US"/>
          </a:p>
        </p:txBody>
      </p:sp>
    </p:spTree>
    <p:extLst>
      <p:ext uri="{BB962C8B-B14F-4D97-AF65-F5344CB8AC3E}">
        <p14:creationId xmlns:p14="http://schemas.microsoft.com/office/powerpoint/2010/main" val="26055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26F4A0-9485-45CF-A1C8-DDED546A797A}" type="datetimeFigureOut">
              <a:rPr lang="en-US" smtClean="0"/>
              <a:t>7/1/2021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C88EBE-75D4-4EFA-A189-B322C9EFB64F}" type="slidenum">
              <a:rPr lang="en-US" smtClean="0"/>
              <a:t>‹#›</a:t>
            </a:fld>
            <a:endParaRPr lang="en-US"/>
          </a:p>
        </p:txBody>
      </p:sp>
    </p:spTree>
    <p:extLst>
      <p:ext uri="{BB962C8B-B14F-4D97-AF65-F5344CB8AC3E}">
        <p14:creationId xmlns:p14="http://schemas.microsoft.com/office/powerpoint/2010/main" val="4037187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73DB-87A9-485C-B2F8-C6E962CEA88D}"/>
              </a:ext>
            </a:extLst>
          </p:cNvPr>
          <p:cNvSpPr>
            <a:spLocks noGrp="1"/>
          </p:cNvSpPr>
          <p:nvPr>
            <p:ph type="ctrTitle"/>
          </p:nvPr>
        </p:nvSpPr>
        <p:spPr>
          <a:xfrm>
            <a:off x="2487613" y="1166219"/>
            <a:ext cx="8915399" cy="2262781"/>
          </a:xfrm>
        </p:spPr>
        <p:txBody>
          <a:bodyPr>
            <a:normAutofit fontScale="90000"/>
          </a:bodyPr>
          <a:lstStyle/>
          <a:p>
            <a:r>
              <a:rPr lang="en-US"/>
              <a:t>An Analysis on the Relationship between Weather and Crime in Chicago, IL</a:t>
            </a:r>
          </a:p>
        </p:txBody>
      </p:sp>
      <p:sp>
        <p:nvSpPr>
          <p:cNvPr id="3" name="Subtitle 2">
            <a:extLst>
              <a:ext uri="{FF2B5EF4-FFF2-40B4-BE49-F238E27FC236}">
                <a16:creationId xmlns:a16="http://schemas.microsoft.com/office/drawing/2014/main" id="{207AF464-1EC7-427A-BC32-9F31CD584CD3}"/>
              </a:ext>
            </a:extLst>
          </p:cNvPr>
          <p:cNvSpPr>
            <a:spLocks noGrp="1"/>
          </p:cNvSpPr>
          <p:nvPr>
            <p:ph type="subTitle" idx="1"/>
          </p:nvPr>
        </p:nvSpPr>
        <p:spPr>
          <a:xfrm>
            <a:off x="2589213" y="3860801"/>
            <a:ext cx="8915399" cy="2675466"/>
          </a:xfrm>
        </p:spPr>
        <p:txBody>
          <a:bodyPr>
            <a:normAutofit fontScale="40000" lnSpcReduction="20000"/>
          </a:bodyPr>
          <a:lstStyle/>
          <a:p>
            <a:pPr algn="l">
              <a:lnSpc>
                <a:spcPct val="200000"/>
              </a:lnSpc>
              <a:spcBef>
                <a:spcPts val="0"/>
              </a:spcBef>
            </a:pPr>
            <a:r>
              <a:rPr lang="en-US" sz="4300">
                <a:cs typeface="Times New Roman" panose="02020603050405020304" pitchFamily="18" charset="0"/>
              </a:rPr>
              <a:t>Kevin McManus</a:t>
            </a:r>
          </a:p>
          <a:p>
            <a:pPr algn="l">
              <a:lnSpc>
                <a:spcPct val="200000"/>
              </a:lnSpc>
              <a:spcBef>
                <a:spcPts val="0"/>
              </a:spcBef>
            </a:pPr>
            <a:r>
              <a:rPr lang="en-US" sz="4300">
                <a:cs typeface="Times New Roman" panose="02020603050405020304" pitchFamily="18" charset="0"/>
              </a:rPr>
              <a:t>Colorado State University Global</a:t>
            </a:r>
          </a:p>
          <a:p>
            <a:pPr marL="0" marR="0" algn="l">
              <a:lnSpc>
                <a:spcPct val="200000"/>
              </a:lnSpc>
              <a:spcBef>
                <a:spcPts val="0"/>
              </a:spcBef>
              <a:spcAft>
                <a:spcPts val="0"/>
              </a:spcAft>
            </a:pPr>
            <a:r>
              <a:rPr lang="en-US" sz="4300">
                <a:effectLst/>
                <a:ea typeface="Calibri" panose="020F0502020204030204" pitchFamily="34" charset="0"/>
                <a:cs typeface="Times New Roman" panose="02020603050405020304" pitchFamily="18" charset="0"/>
              </a:rPr>
              <a:t>MIS 581: Capstone – Business Intelligence and Data Analytics</a:t>
            </a:r>
          </a:p>
          <a:p>
            <a:pPr marL="0" marR="0" algn="l">
              <a:lnSpc>
                <a:spcPct val="200000"/>
              </a:lnSpc>
              <a:spcBef>
                <a:spcPts val="0"/>
              </a:spcBef>
              <a:spcAft>
                <a:spcPts val="0"/>
              </a:spcAft>
            </a:pPr>
            <a:r>
              <a:rPr lang="en-US" sz="4300">
                <a:effectLst/>
                <a:ea typeface="Calibri" panose="020F0502020204030204" pitchFamily="34" charset="0"/>
                <a:cs typeface="Times New Roman" panose="02020603050405020304" pitchFamily="18" charset="0"/>
              </a:rPr>
              <a:t>Dr. </a:t>
            </a:r>
            <a:r>
              <a:rPr lang="en-US" sz="4300">
                <a:ea typeface="Calibri" panose="020F0502020204030204" pitchFamily="34" charset="0"/>
                <a:cs typeface="Times New Roman" panose="02020603050405020304" pitchFamily="18" charset="0"/>
              </a:rPr>
              <a:t>Kimberly Ford</a:t>
            </a:r>
            <a:endParaRPr lang="en-US" sz="4300">
              <a:effectLst/>
              <a:ea typeface="Calibri" panose="020F0502020204030204" pitchFamily="34" charset="0"/>
              <a:cs typeface="Times New Roman" panose="02020603050405020304" pitchFamily="18" charset="0"/>
            </a:endParaRPr>
          </a:p>
          <a:p>
            <a:pPr algn="l">
              <a:lnSpc>
                <a:spcPct val="200000"/>
              </a:lnSpc>
              <a:spcBef>
                <a:spcPts val="0"/>
              </a:spcBef>
            </a:pPr>
            <a:r>
              <a:rPr lang="en-US" sz="4300">
                <a:cs typeface="Times New Roman" panose="02020603050405020304" pitchFamily="18" charset="0"/>
              </a:rPr>
              <a:t>July 4, 2021</a:t>
            </a:r>
          </a:p>
          <a:p>
            <a:endParaRPr lang="en-US"/>
          </a:p>
        </p:txBody>
      </p:sp>
    </p:spTree>
    <p:extLst>
      <p:ext uri="{BB962C8B-B14F-4D97-AF65-F5344CB8AC3E}">
        <p14:creationId xmlns:p14="http://schemas.microsoft.com/office/powerpoint/2010/main" val="216931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0">
            <a:extLst>
              <a:ext uri="{FF2B5EF4-FFF2-40B4-BE49-F238E27FC236}">
                <a16:creationId xmlns:a16="http://schemas.microsoft.com/office/drawing/2014/main" id="{2BB02624-5291-43AB-A93F-C1FA64100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983" y="2563536"/>
            <a:ext cx="3201194" cy="308335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8F865AA-06F3-4304-BBB0-1C1991160E0C}"/>
              </a:ext>
            </a:extLst>
          </p:cNvPr>
          <p:cNvSpPr>
            <a:spLocks noGrp="1"/>
          </p:cNvSpPr>
          <p:nvPr>
            <p:ph type="title"/>
          </p:nvPr>
        </p:nvSpPr>
        <p:spPr/>
        <p:txBody>
          <a:bodyPr/>
          <a:lstStyle/>
          <a:p>
            <a:r>
              <a:rPr lang="en-US"/>
              <a:t>Discussion of Findings (continued)</a:t>
            </a:r>
          </a:p>
        </p:txBody>
      </p:sp>
      <p:sp>
        <p:nvSpPr>
          <p:cNvPr id="7" name="Content Placeholder 6">
            <a:extLst>
              <a:ext uri="{FF2B5EF4-FFF2-40B4-BE49-F238E27FC236}">
                <a16:creationId xmlns:a16="http://schemas.microsoft.com/office/drawing/2014/main" id="{FD5B6979-53C2-4706-A673-895803F1B334}"/>
              </a:ext>
            </a:extLst>
          </p:cNvPr>
          <p:cNvSpPr>
            <a:spLocks noGrp="1"/>
          </p:cNvSpPr>
          <p:nvPr>
            <p:ph idx="1"/>
          </p:nvPr>
        </p:nvSpPr>
        <p:spPr>
          <a:xfrm>
            <a:off x="7396843" y="1923091"/>
            <a:ext cx="4107769" cy="3777622"/>
          </a:xfrm>
        </p:spPr>
        <p:txBody>
          <a:bodyPr>
            <a:normAutofit fontScale="92500" lnSpcReduction="20000"/>
          </a:bodyPr>
          <a:lstStyle/>
          <a:p>
            <a:pPr marL="4572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RQ 2: Is there a relationship between the maximum temperature for the day and the types of crimes committed?</a:t>
            </a:r>
          </a:p>
          <a:p>
            <a:pPr marL="9144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H0 2: There is not a relationship between the maximum temperature for the day and the types of crimes committed.</a:t>
            </a:r>
          </a:p>
          <a:p>
            <a:pPr marL="9144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HA 2: There is a relationship between the maximum temperature for the day and the types of crimes committed.</a:t>
            </a:r>
          </a:p>
          <a:p>
            <a:endParaRPr lang="en-US"/>
          </a:p>
        </p:txBody>
      </p:sp>
      <p:sp>
        <p:nvSpPr>
          <p:cNvPr id="2" name="Rectangle 2">
            <a:extLst>
              <a:ext uri="{FF2B5EF4-FFF2-40B4-BE49-F238E27FC236}">
                <a16:creationId xmlns:a16="http://schemas.microsoft.com/office/drawing/2014/main" id="{41C7BB35-4DBE-4C04-B17E-160891550650}"/>
              </a:ext>
            </a:extLst>
          </p:cNvPr>
          <p:cNvSpPr>
            <a:spLocks noChangeArrowheads="1"/>
          </p:cNvSpPr>
          <p:nvPr/>
        </p:nvSpPr>
        <p:spPr bwMode="auto">
          <a:xfrm>
            <a:off x="2229983" y="1864936"/>
            <a:ext cx="403187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Figure 4</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Correlation Chart between </a:t>
            </a:r>
            <a:r>
              <a:rPr kumimoji="0" lang="en-US" altLang="en-US" sz="1200" b="0" i="1" u="none" strike="noStrike" cap="none" normalizeH="0" baseline="0" err="1">
                <a:ln>
                  <a:noFill/>
                </a:ln>
                <a:solidFill>
                  <a:schemeClr val="tx1"/>
                </a:solidFill>
                <a:effectLst/>
                <a:ea typeface="Calibri" panose="020F0502020204030204" pitchFamily="34" charset="0"/>
                <a:cs typeface="Times New Roman" panose="02020603050405020304" pitchFamily="18" charset="0"/>
              </a:rPr>
              <a:t>Primary_Type</a:t>
            </a: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 and TMAX</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sp>
        <p:nvSpPr>
          <p:cNvPr id="3" name="Rectangle 3">
            <a:extLst>
              <a:ext uri="{FF2B5EF4-FFF2-40B4-BE49-F238E27FC236}">
                <a16:creationId xmlns:a16="http://schemas.microsoft.com/office/drawing/2014/main" id="{94D3F816-7EFF-4DCE-9DCE-0D204368A61E}"/>
              </a:ext>
            </a:extLst>
          </p:cNvPr>
          <p:cNvSpPr>
            <a:spLocks noChangeArrowheads="1"/>
          </p:cNvSpPr>
          <p:nvPr/>
        </p:nvSpPr>
        <p:spPr bwMode="auto">
          <a:xfrm>
            <a:off x="2589212" y="5700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295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CE556AC-E2DF-4E8D-BCAF-77E54E20397D}"/>
              </a:ext>
            </a:extLst>
          </p:cNvPr>
          <p:cNvSpPr>
            <a:spLocks noGrp="1"/>
          </p:cNvSpPr>
          <p:nvPr>
            <p:ph idx="1"/>
          </p:nvPr>
        </p:nvSpPr>
        <p:spPr>
          <a:xfrm>
            <a:off x="6907199" y="1905000"/>
            <a:ext cx="4964482" cy="3777622"/>
          </a:xfrm>
        </p:spPr>
        <p:txBody>
          <a:bodyPr/>
          <a:lstStyle/>
          <a:p>
            <a:pPr marL="4572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RQ 3: Will one or more weather variables be able to predict the type of crime committed?</a:t>
            </a:r>
          </a:p>
          <a:p>
            <a:pPr marL="9144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H0 3: One or more weather variables will not be able to predict the type of crime committed.</a:t>
            </a:r>
          </a:p>
          <a:p>
            <a:pPr marL="914400" marR="0">
              <a:lnSpc>
                <a:spcPct val="120000"/>
              </a:lnSpc>
              <a:spcBef>
                <a:spcPts val="0"/>
              </a:spcBef>
              <a:spcAft>
                <a:spcPts val="0"/>
              </a:spcAft>
            </a:pPr>
            <a:r>
              <a:rPr lang="en-US" sz="1800">
                <a:effectLst/>
                <a:ea typeface="Calibri" panose="020F0502020204030204" pitchFamily="34" charset="0"/>
                <a:cs typeface="Times New Roman" panose="02020603050405020304" pitchFamily="18" charset="0"/>
              </a:rPr>
              <a:t>HA 3: One or more weather variables will be able to predict the type of crime committed.</a:t>
            </a:r>
          </a:p>
          <a:p>
            <a:endParaRPr lang="en-US"/>
          </a:p>
        </p:txBody>
      </p:sp>
      <p:sp>
        <p:nvSpPr>
          <p:cNvPr id="7" name="Title 6">
            <a:extLst>
              <a:ext uri="{FF2B5EF4-FFF2-40B4-BE49-F238E27FC236}">
                <a16:creationId xmlns:a16="http://schemas.microsoft.com/office/drawing/2014/main" id="{71DAF8B2-5586-4E55-A41F-007FE4BF7799}"/>
              </a:ext>
            </a:extLst>
          </p:cNvPr>
          <p:cNvSpPr>
            <a:spLocks noGrp="1"/>
          </p:cNvSpPr>
          <p:nvPr>
            <p:ph type="title"/>
          </p:nvPr>
        </p:nvSpPr>
        <p:spPr/>
        <p:txBody>
          <a:bodyPr/>
          <a:lstStyle/>
          <a:p>
            <a:r>
              <a:rPr lang="en-US"/>
              <a:t>Discussion of Findings (continued)</a:t>
            </a:r>
          </a:p>
        </p:txBody>
      </p:sp>
      <p:sp>
        <p:nvSpPr>
          <p:cNvPr id="2" name="Rectangle 2">
            <a:extLst>
              <a:ext uri="{FF2B5EF4-FFF2-40B4-BE49-F238E27FC236}">
                <a16:creationId xmlns:a16="http://schemas.microsoft.com/office/drawing/2014/main" id="{DE34A837-9F50-4034-AC93-22B111DA16E9}"/>
              </a:ext>
            </a:extLst>
          </p:cNvPr>
          <p:cNvSpPr>
            <a:spLocks noChangeArrowheads="1"/>
          </p:cNvSpPr>
          <p:nvPr/>
        </p:nvSpPr>
        <p:spPr bwMode="auto">
          <a:xfrm>
            <a:off x="2592925" y="1207915"/>
            <a:ext cx="516359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Figure 5</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Logistic Regression Analysis of </a:t>
            </a:r>
            <a:r>
              <a:rPr kumimoji="0" lang="en-US" altLang="en-US" sz="1200" b="0" i="1" u="none" strike="noStrike" cap="none" normalizeH="0" baseline="0" err="1">
                <a:ln>
                  <a:noFill/>
                </a:ln>
                <a:solidFill>
                  <a:schemeClr val="tx1"/>
                </a:solidFill>
                <a:effectLst/>
                <a:ea typeface="Calibri" panose="020F0502020204030204" pitchFamily="34" charset="0"/>
                <a:cs typeface="Times New Roman" panose="02020603050405020304" pitchFamily="18" charset="0"/>
              </a:rPr>
              <a:t>Primary_Type</a:t>
            </a: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 and Weather Variables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pic>
        <p:nvPicPr>
          <p:cNvPr id="5121" name="Picture 9">
            <a:extLst>
              <a:ext uri="{FF2B5EF4-FFF2-40B4-BE49-F238E27FC236}">
                <a16:creationId xmlns:a16="http://schemas.microsoft.com/office/drawing/2014/main" id="{39A8FC44-9E65-4D08-954F-7AA8AC7C2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25" y="1905000"/>
            <a:ext cx="3859582" cy="48165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C5815BD-A633-4471-A3AA-4596927CD3A4}"/>
              </a:ext>
            </a:extLst>
          </p:cNvPr>
          <p:cNvSpPr>
            <a:spLocks noChangeArrowheads="1"/>
          </p:cNvSpPr>
          <p:nvPr/>
        </p:nvSpPr>
        <p:spPr bwMode="auto">
          <a:xfrm>
            <a:off x="287875" y="4781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4857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B29E12-ABE6-4739-A778-89D08804B589}"/>
              </a:ext>
            </a:extLst>
          </p:cNvPr>
          <p:cNvPicPr>
            <a:picLocks noGrp="1" noChangeAspect="1"/>
          </p:cNvPicPr>
          <p:nvPr>
            <p:ph idx="1"/>
          </p:nvPr>
        </p:nvPicPr>
        <p:blipFill>
          <a:blip r:embed="rId3"/>
          <a:stretch>
            <a:fillRect/>
          </a:stretch>
        </p:blipFill>
        <p:spPr>
          <a:xfrm>
            <a:off x="2745921" y="1183684"/>
            <a:ext cx="6700157" cy="5229559"/>
          </a:xfrm>
          <a:prstGeom prst="rect">
            <a:avLst/>
          </a:prstGeom>
        </p:spPr>
      </p:pic>
      <p:sp>
        <p:nvSpPr>
          <p:cNvPr id="5" name="TextBox 4">
            <a:extLst>
              <a:ext uri="{FF2B5EF4-FFF2-40B4-BE49-F238E27FC236}">
                <a16:creationId xmlns:a16="http://schemas.microsoft.com/office/drawing/2014/main" id="{43DC945E-5BC1-48C3-9DE2-386A2939E655}"/>
              </a:ext>
            </a:extLst>
          </p:cNvPr>
          <p:cNvSpPr txBox="1"/>
          <p:nvPr/>
        </p:nvSpPr>
        <p:spPr>
          <a:xfrm>
            <a:off x="2745921" y="444757"/>
            <a:ext cx="8259537" cy="646331"/>
          </a:xfrm>
          <a:prstGeom prst="rect">
            <a:avLst/>
          </a:prstGeom>
          <a:noFill/>
        </p:spPr>
        <p:txBody>
          <a:bodyPr wrap="square" rtlCol="0">
            <a:spAutoFit/>
          </a:bodyPr>
          <a:lstStyle/>
          <a:p>
            <a:r>
              <a:rPr lang="en-US" b="1"/>
              <a:t>Figure 6</a:t>
            </a:r>
          </a:p>
          <a:p>
            <a:pPr marL="0" marR="0">
              <a:spcBef>
                <a:spcPts val="0"/>
              </a:spcBef>
              <a:spcAft>
                <a:spcPts val="0"/>
              </a:spcAft>
            </a:pPr>
            <a:r>
              <a:rPr lang="en-US" sz="1800" i="1">
                <a:effectLst/>
                <a:ea typeface="Calibri" panose="020F0502020204030204" pitchFamily="34" charset="0"/>
                <a:cs typeface="Times New Roman" panose="02020603050405020304" pitchFamily="18" charset="0"/>
              </a:rPr>
              <a:t>Density Map of Chicago Crimes from 2014-2020</a:t>
            </a:r>
            <a:endParaRPr lang="en-US" b="1"/>
          </a:p>
        </p:txBody>
      </p:sp>
    </p:spTree>
    <p:extLst>
      <p:ext uri="{BB962C8B-B14F-4D97-AF65-F5344CB8AC3E}">
        <p14:creationId xmlns:p14="http://schemas.microsoft.com/office/powerpoint/2010/main" val="173452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E8F157-808F-4CB7-8A49-FFAC3600D415}"/>
              </a:ext>
            </a:extLst>
          </p:cNvPr>
          <p:cNvPicPr>
            <a:picLocks noGrp="1"/>
          </p:cNvPicPr>
          <p:nvPr>
            <p:ph sz="half" idx="1"/>
          </p:nvPr>
        </p:nvPicPr>
        <p:blipFill>
          <a:blip r:embed="rId3"/>
          <a:stretch>
            <a:fillRect/>
          </a:stretch>
        </p:blipFill>
        <p:spPr>
          <a:xfrm>
            <a:off x="2598964" y="1159328"/>
            <a:ext cx="6994071" cy="5176157"/>
          </a:xfrm>
          <a:prstGeom prst="rect">
            <a:avLst/>
          </a:prstGeom>
        </p:spPr>
      </p:pic>
      <p:sp>
        <p:nvSpPr>
          <p:cNvPr id="3" name="TextBox 2">
            <a:extLst>
              <a:ext uri="{FF2B5EF4-FFF2-40B4-BE49-F238E27FC236}">
                <a16:creationId xmlns:a16="http://schemas.microsoft.com/office/drawing/2014/main" id="{B91DED5E-D002-44F9-BE25-41977F5DC108}"/>
              </a:ext>
            </a:extLst>
          </p:cNvPr>
          <p:cNvSpPr txBox="1"/>
          <p:nvPr/>
        </p:nvSpPr>
        <p:spPr>
          <a:xfrm>
            <a:off x="2155371" y="522515"/>
            <a:ext cx="9715500" cy="923330"/>
          </a:xfrm>
          <a:prstGeom prst="rect">
            <a:avLst/>
          </a:prstGeom>
          <a:noFill/>
        </p:spPr>
        <p:txBody>
          <a:bodyPr wrap="square" rtlCol="0">
            <a:spAutoFit/>
          </a:bodyPr>
          <a:lstStyle/>
          <a:p>
            <a:r>
              <a:rPr lang="en-US" b="1"/>
              <a:t>Figure 7</a:t>
            </a:r>
          </a:p>
          <a:p>
            <a:pPr marL="0" marR="0">
              <a:spcBef>
                <a:spcPts val="0"/>
              </a:spcBef>
              <a:spcAft>
                <a:spcPts val="0"/>
              </a:spcAft>
            </a:pPr>
            <a:r>
              <a:rPr lang="en-US" sz="1800" i="1">
                <a:effectLst/>
                <a:ea typeface="Calibri" panose="020F0502020204030204" pitchFamily="34" charset="0"/>
                <a:cs typeface="Times New Roman" panose="02020603050405020304" pitchFamily="18" charset="0"/>
              </a:rPr>
              <a:t>Density Map of Chicago Crimes from 2014-2020 Where Maximum Temperature ≥ 70°F</a:t>
            </a:r>
            <a:endParaRPr lang="en-US" sz="1800">
              <a:effectLst/>
              <a:ea typeface="Calibri" panose="020F0502020204030204" pitchFamily="34" charset="0"/>
              <a:cs typeface="Times New Roman" panose="02020603050405020304" pitchFamily="18" charset="0"/>
            </a:endParaRPr>
          </a:p>
          <a:p>
            <a:endParaRPr lang="en-US" b="1"/>
          </a:p>
        </p:txBody>
      </p:sp>
    </p:spTree>
    <p:extLst>
      <p:ext uri="{BB962C8B-B14F-4D97-AF65-F5344CB8AC3E}">
        <p14:creationId xmlns:p14="http://schemas.microsoft.com/office/powerpoint/2010/main" val="394502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3F7ED24A-D5CB-4DC5-A5A8-130743C893F7}"/>
              </a:ext>
            </a:extLst>
          </p:cNvPr>
          <p:cNvPicPr>
            <a:picLocks noGrp="1"/>
          </p:cNvPicPr>
          <p:nvPr>
            <p:ph idx="1"/>
          </p:nvPr>
        </p:nvPicPr>
        <p:blipFill>
          <a:blip r:embed="rId3"/>
          <a:stretch>
            <a:fillRect/>
          </a:stretch>
        </p:blipFill>
        <p:spPr>
          <a:xfrm>
            <a:off x="2500993" y="1061356"/>
            <a:ext cx="7190014" cy="5388429"/>
          </a:xfrm>
          <a:prstGeom prst="rect">
            <a:avLst/>
          </a:prstGeom>
        </p:spPr>
      </p:pic>
      <p:sp>
        <p:nvSpPr>
          <p:cNvPr id="4" name="TextBox 3">
            <a:extLst>
              <a:ext uri="{FF2B5EF4-FFF2-40B4-BE49-F238E27FC236}">
                <a16:creationId xmlns:a16="http://schemas.microsoft.com/office/drawing/2014/main" id="{772FE7B1-85A4-4576-B2F1-30B602636734}"/>
              </a:ext>
            </a:extLst>
          </p:cNvPr>
          <p:cNvSpPr txBox="1"/>
          <p:nvPr/>
        </p:nvSpPr>
        <p:spPr>
          <a:xfrm>
            <a:off x="1926772" y="408215"/>
            <a:ext cx="9666514" cy="923330"/>
          </a:xfrm>
          <a:prstGeom prst="rect">
            <a:avLst/>
          </a:prstGeom>
          <a:noFill/>
        </p:spPr>
        <p:txBody>
          <a:bodyPr wrap="square" rtlCol="0">
            <a:spAutoFit/>
          </a:bodyPr>
          <a:lstStyle/>
          <a:p>
            <a:r>
              <a:rPr lang="en-US" b="1"/>
              <a:t>Figure 8</a:t>
            </a:r>
          </a:p>
          <a:p>
            <a:pPr marL="0" marR="0">
              <a:spcBef>
                <a:spcPts val="0"/>
              </a:spcBef>
              <a:spcAft>
                <a:spcPts val="0"/>
              </a:spcAft>
            </a:pPr>
            <a:r>
              <a:rPr lang="en-US" sz="1800" i="1">
                <a:effectLst/>
                <a:ea typeface="Calibri" panose="020F0502020204030204" pitchFamily="34" charset="0"/>
                <a:cs typeface="Times New Roman" panose="02020603050405020304" pitchFamily="18" charset="0"/>
              </a:rPr>
              <a:t>Density Map of Chicago Crimes from 2014-2020 Where Maximum Temperature &lt; 70°F</a:t>
            </a:r>
            <a:endParaRPr lang="en-US" sz="1800">
              <a:effectLst/>
              <a:ea typeface="Calibri" panose="020F0502020204030204" pitchFamily="34" charset="0"/>
              <a:cs typeface="Times New Roman" panose="02020603050405020304" pitchFamily="18" charset="0"/>
            </a:endParaRPr>
          </a:p>
          <a:p>
            <a:endParaRPr lang="en-US" b="1"/>
          </a:p>
        </p:txBody>
      </p:sp>
    </p:spTree>
    <p:extLst>
      <p:ext uri="{BB962C8B-B14F-4D97-AF65-F5344CB8AC3E}">
        <p14:creationId xmlns:p14="http://schemas.microsoft.com/office/powerpoint/2010/main" val="29016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0CAE-6D6F-4553-B77F-F1F38FD6887D}"/>
              </a:ext>
            </a:extLst>
          </p:cNvPr>
          <p:cNvSpPr>
            <a:spLocks noGrp="1"/>
          </p:cNvSpPr>
          <p:nvPr>
            <p:ph type="title"/>
          </p:nvPr>
        </p:nvSpPr>
        <p:spPr/>
        <p:txBody>
          <a:bodyPr/>
          <a:lstStyle/>
          <a:p>
            <a:r>
              <a:rPr lang="en-US"/>
              <a:t>Final Thoughts</a:t>
            </a:r>
          </a:p>
        </p:txBody>
      </p:sp>
      <p:sp>
        <p:nvSpPr>
          <p:cNvPr id="3" name="Content Placeholder 2">
            <a:extLst>
              <a:ext uri="{FF2B5EF4-FFF2-40B4-BE49-F238E27FC236}">
                <a16:creationId xmlns:a16="http://schemas.microsoft.com/office/drawing/2014/main" id="{AB0583CB-8C58-43C7-B1BB-3A345ED070C7}"/>
              </a:ext>
            </a:extLst>
          </p:cNvPr>
          <p:cNvSpPr>
            <a:spLocks noGrp="1"/>
          </p:cNvSpPr>
          <p:nvPr>
            <p:ph idx="1"/>
          </p:nvPr>
        </p:nvSpPr>
        <p:spPr/>
        <p:txBody>
          <a:bodyPr/>
          <a:lstStyle/>
          <a:p>
            <a:r>
              <a:rPr lang="en-US"/>
              <a:t>If collecting weather data is found beneficial, then data should be collected at each precinct</a:t>
            </a:r>
          </a:p>
          <a:p>
            <a:endParaRPr lang="en-US"/>
          </a:p>
          <a:p>
            <a:r>
              <a:rPr lang="en-US"/>
              <a:t>Hotter temperatures result in more violent crimes occurring</a:t>
            </a:r>
          </a:p>
          <a:p>
            <a:pPr lvl="1"/>
            <a:r>
              <a:rPr lang="en-US"/>
              <a:t>Hotter temperatures also shift crime location patterns</a:t>
            </a:r>
          </a:p>
          <a:p>
            <a:pPr lvl="1"/>
            <a:endParaRPr lang="en-US"/>
          </a:p>
          <a:p>
            <a:r>
              <a:rPr lang="en-US"/>
              <a:t>Average daily wind speed, minimum and maximum temperature, precipitation, and the presence of thunder affect types of crime committed</a:t>
            </a:r>
          </a:p>
          <a:p>
            <a:pPr lvl="1"/>
            <a:endParaRPr lang="en-US"/>
          </a:p>
          <a:p>
            <a:endParaRPr lang="en-US"/>
          </a:p>
        </p:txBody>
      </p:sp>
    </p:spTree>
    <p:extLst>
      <p:ext uri="{BB962C8B-B14F-4D97-AF65-F5344CB8AC3E}">
        <p14:creationId xmlns:p14="http://schemas.microsoft.com/office/powerpoint/2010/main" val="376396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727C-FF0F-4A6F-B294-B94A215B2ECE}"/>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FF99B26-05B1-4912-8D57-3E6580182400}"/>
              </a:ext>
            </a:extLst>
          </p:cNvPr>
          <p:cNvSpPr>
            <a:spLocks noGrp="1"/>
          </p:cNvSpPr>
          <p:nvPr>
            <p:ph idx="1"/>
          </p:nvPr>
        </p:nvSpPr>
        <p:spPr/>
        <p:txBody>
          <a:bodyPr>
            <a:normAutofit fontScale="70000" lnSpcReduction="20000"/>
          </a:bodyPr>
          <a:lstStyle/>
          <a:p>
            <a:pPr marL="0" indent="0">
              <a:buNone/>
            </a:pPr>
            <a:r>
              <a:rPr lang="en-US" sz="1800">
                <a:effectLst/>
                <a:ea typeface="Calibri" panose="020F0502020204030204" pitchFamily="34" charset="0"/>
                <a:cs typeface="Times New Roman" panose="02020603050405020304" pitchFamily="18" charset="0"/>
              </a:rPr>
              <a:t>Butke, P., &amp; Sheridan, S. C. (2010). An analysis of the relationship between weather and aggressive crime in 	Cleveland, Ohio. </a:t>
            </a:r>
            <a:r>
              <a:rPr lang="en-US" sz="1800" i="1">
                <a:effectLst/>
                <a:ea typeface="Calibri" panose="020F0502020204030204" pitchFamily="34" charset="0"/>
                <a:cs typeface="Times New Roman" panose="02020603050405020304" pitchFamily="18" charset="0"/>
              </a:rPr>
              <a:t>Weather, Climate, and Society</a:t>
            </a:r>
            <a:r>
              <a:rPr lang="en-US" sz="1800">
                <a:effectLst/>
                <a:ea typeface="Calibri" panose="020F0502020204030204" pitchFamily="34" charset="0"/>
                <a:cs typeface="Times New Roman" panose="02020603050405020304" pitchFamily="18" charset="0"/>
              </a:rPr>
              <a:t>, </a:t>
            </a:r>
            <a:r>
              <a:rPr lang="en-US" sz="1800" i="1">
                <a:effectLst/>
                <a:ea typeface="Calibri" panose="020F0502020204030204" pitchFamily="34" charset="0"/>
                <a:cs typeface="Times New Roman" panose="02020603050405020304" pitchFamily="18" charset="0"/>
              </a:rPr>
              <a:t>2</a:t>
            </a:r>
            <a:r>
              <a:rPr lang="en-US" sz="1800">
                <a:effectLst/>
                <a:ea typeface="Calibri" panose="020F0502020204030204" pitchFamily="34" charset="0"/>
                <a:cs typeface="Times New Roman" panose="02020603050405020304" pitchFamily="18" charset="0"/>
              </a:rPr>
              <a:t>(2), 127–139.</a:t>
            </a:r>
            <a:endParaRPr lang="en-US" sz="2000" b="0" i="0">
              <a:effectLst/>
            </a:endParaRPr>
          </a:p>
          <a:p>
            <a:pPr marL="0" indent="0">
              <a:buNone/>
            </a:pPr>
            <a:r>
              <a:rPr lang="en-US" sz="2000" b="0" i="0">
                <a:effectLst/>
              </a:rPr>
              <a:t>Chicago Police Department. (n.d.). History. Chicago Police Department. Retrieved May 12, 2020, 	from https://home.chicagopolice.org/about/history/</a:t>
            </a:r>
          </a:p>
          <a:p>
            <a:pPr marL="0" indent="0">
              <a:buNone/>
            </a:pPr>
            <a:r>
              <a:rPr lang="en-US" sz="2000" b="0" i="0">
                <a:effectLst/>
              </a:rPr>
              <a:t>The Civic Federation. (2020, June 23). What is the Chicago police department budget? The Civic 	Federation. Retrieved May 13, 2020, from 	https://www.civicfed.org/civic-	federation/blog/what-</a:t>
            </a:r>
            <a:r>
              <a:rPr lang="en-US" sz="2000" b="0" i="0" err="1">
                <a:effectLst/>
              </a:rPr>
              <a:t>chicago</a:t>
            </a:r>
            <a:r>
              <a:rPr lang="en-US" sz="2000" b="0" i="0">
                <a:effectLst/>
              </a:rPr>
              <a:t>-police-department-budget</a:t>
            </a:r>
          </a:p>
          <a:p>
            <a:pPr marL="0" indent="0">
              <a:buNone/>
            </a:pPr>
            <a:r>
              <a:rPr lang="en-US" sz="1800">
                <a:effectLst/>
                <a:ea typeface="Calibri" panose="020F0502020204030204" pitchFamily="34" charset="0"/>
                <a:cs typeface="Times New Roman" panose="02020603050405020304" pitchFamily="18" charset="0"/>
              </a:rPr>
              <a:t>Hofer, I. M. J., Hart, A. J., Martín-Vega, D., &amp; Hall, M. J. R. (2020). Estimating crime scene temperatures 	from 	nearby meteorological station data. </a:t>
            </a:r>
            <a:r>
              <a:rPr lang="en-US" sz="1800" i="1">
                <a:effectLst/>
                <a:ea typeface="Calibri" panose="020F0502020204030204" pitchFamily="34" charset="0"/>
                <a:cs typeface="Times New Roman" panose="02020603050405020304" pitchFamily="18" charset="0"/>
              </a:rPr>
              <a:t>Forensic Science International</a:t>
            </a:r>
            <a:r>
              <a:rPr lang="en-US" sz="1800">
                <a:effectLst/>
                <a:ea typeface="Calibri" panose="020F0502020204030204" pitchFamily="34" charset="0"/>
                <a:cs typeface="Times New Roman" panose="02020603050405020304" pitchFamily="18" charset="0"/>
              </a:rPr>
              <a:t>, </a:t>
            </a:r>
            <a:r>
              <a:rPr lang="en-US" sz="1800" i="1">
                <a:effectLst/>
                <a:ea typeface="Calibri" panose="020F0502020204030204" pitchFamily="34" charset="0"/>
                <a:cs typeface="Times New Roman" panose="02020603050405020304" pitchFamily="18" charset="0"/>
              </a:rPr>
              <a:t>306</a:t>
            </a:r>
            <a:r>
              <a:rPr lang="en-US" sz="1800">
                <a:effectLst/>
                <a:ea typeface="Calibri" panose="020F0502020204030204" pitchFamily="34" charset="0"/>
                <a:cs typeface="Times New Roman" panose="02020603050405020304" pitchFamily="18" charset="0"/>
              </a:rPr>
              <a:t>. 	https://doi.org/10.1016/j.forsciint.2019.110028</a:t>
            </a:r>
          </a:p>
          <a:p>
            <a:pPr marL="0" indent="0">
              <a:buNone/>
            </a:pPr>
            <a:r>
              <a:rPr lang="en-US" sz="1800">
                <a:effectLst/>
                <a:ea typeface="Calibri" panose="020F0502020204030204" pitchFamily="34" charset="0"/>
                <a:cs typeface="Times New Roman" panose="02020603050405020304" pitchFamily="18" charset="0"/>
              </a:rPr>
              <a:t>Michel, S. J., Wang, H., </a:t>
            </a:r>
            <a:r>
              <a:rPr lang="en-US" sz="1800" err="1">
                <a:effectLst/>
                <a:ea typeface="Calibri" panose="020F0502020204030204" pitchFamily="34" charset="0"/>
                <a:cs typeface="Times New Roman" panose="02020603050405020304" pitchFamily="18" charset="0"/>
              </a:rPr>
              <a:t>Selvarajah</a:t>
            </a:r>
            <a:r>
              <a:rPr lang="en-US" sz="1800">
                <a:effectLst/>
                <a:ea typeface="Calibri" panose="020F0502020204030204" pitchFamily="34" charset="0"/>
                <a:cs typeface="Times New Roman" panose="02020603050405020304" pitchFamily="18" charset="0"/>
              </a:rPr>
              <a:t>, S., Canner, J. K., </a:t>
            </a:r>
            <a:r>
              <a:rPr lang="en-US" sz="1800" err="1">
                <a:effectLst/>
                <a:ea typeface="Calibri" panose="020F0502020204030204" pitchFamily="34" charset="0"/>
                <a:cs typeface="Times New Roman" panose="02020603050405020304" pitchFamily="18" charset="0"/>
              </a:rPr>
              <a:t>Murrill</a:t>
            </a:r>
            <a:r>
              <a:rPr lang="en-US" sz="1800">
                <a:effectLst/>
                <a:ea typeface="Calibri" panose="020F0502020204030204" pitchFamily="34" charset="0"/>
                <a:cs typeface="Times New Roman" panose="02020603050405020304" pitchFamily="18" charset="0"/>
              </a:rPr>
              <a:t>, M., Chi, A., </a:t>
            </a:r>
            <a:r>
              <a:rPr lang="en-US" sz="1800" err="1">
                <a:effectLst/>
                <a:ea typeface="Calibri" panose="020F0502020204030204" pitchFamily="34" charset="0"/>
                <a:cs typeface="Times New Roman" panose="02020603050405020304" pitchFamily="18" charset="0"/>
              </a:rPr>
              <a:t>Efron</a:t>
            </a:r>
            <a:r>
              <a:rPr lang="en-US" sz="1800">
                <a:effectLst/>
                <a:ea typeface="Calibri" panose="020F0502020204030204" pitchFamily="34" charset="0"/>
                <a:cs typeface="Times New Roman" panose="02020603050405020304" pitchFamily="18" charset="0"/>
              </a:rPr>
              <a:t>, D. T., &amp; Schneider, E. B. 	(2016). Investigating the relationship between weather and violence in Baltimore, Maryland, 	USA. </a:t>
            </a:r>
            <a:r>
              <a:rPr lang="en-US" sz="1800" i="1">
                <a:effectLst/>
                <a:ea typeface="Calibri" panose="020F0502020204030204" pitchFamily="34" charset="0"/>
                <a:cs typeface="Times New Roman" panose="02020603050405020304" pitchFamily="18" charset="0"/>
              </a:rPr>
              <a:t>Injury</a:t>
            </a:r>
            <a:r>
              <a:rPr lang="en-US" sz="1800">
                <a:effectLst/>
                <a:ea typeface="Calibri" panose="020F0502020204030204" pitchFamily="34" charset="0"/>
                <a:cs typeface="Times New Roman" panose="02020603050405020304" pitchFamily="18" charset="0"/>
              </a:rPr>
              <a:t>, </a:t>
            </a:r>
            <a:r>
              <a:rPr lang="en-US" sz="1800" i="1">
                <a:effectLst/>
                <a:ea typeface="Calibri" panose="020F0502020204030204" pitchFamily="34" charset="0"/>
                <a:cs typeface="Times New Roman" panose="02020603050405020304" pitchFamily="18" charset="0"/>
              </a:rPr>
              <a:t>47</a:t>
            </a:r>
            <a:r>
              <a:rPr lang="en-US" sz="1800">
                <a:effectLst/>
                <a:ea typeface="Calibri" panose="020F0502020204030204" pitchFamily="34" charset="0"/>
                <a:cs typeface="Times New Roman" panose="02020603050405020304" pitchFamily="18" charset="0"/>
              </a:rPr>
              <a:t>(1), 272–276. https://doi.org/10.1016/j.injury.2015.07.006</a:t>
            </a:r>
          </a:p>
          <a:p>
            <a:pPr marL="0" indent="0">
              <a:buNone/>
            </a:pPr>
            <a:r>
              <a:rPr lang="en-US" sz="1900">
                <a:cs typeface="Times New Roman" panose="02020603050405020304" pitchFamily="18" charset="0"/>
              </a:rPr>
              <a:t>O'Leary, Z. (2021). The essential guide for doing your research project (4th ed.). Sage Publishing. </a:t>
            </a:r>
            <a:endParaRPr lang="en-US" sz="1800">
              <a:effectLst/>
              <a:ea typeface="Calibri" panose="020F0502020204030204" pitchFamily="34" charset="0"/>
              <a:cs typeface="Times New Roman" panose="02020603050405020304" pitchFamily="18" charset="0"/>
            </a:endParaRPr>
          </a:p>
          <a:p>
            <a:pPr marL="0" indent="0">
              <a:buNone/>
            </a:pPr>
            <a:r>
              <a:rPr lang="en-US" sz="1800" err="1">
                <a:effectLst/>
                <a:ea typeface="Calibri" panose="020F0502020204030204" pitchFamily="34" charset="0"/>
                <a:cs typeface="Times New Roman" panose="02020603050405020304" pitchFamily="18" charset="0"/>
              </a:rPr>
              <a:t>Ranson</a:t>
            </a:r>
            <a:r>
              <a:rPr lang="en-US" sz="1800">
                <a:effectLst/>
                <a:ea typeface="Calibri" panose="020F0502020204030204" pitchFamily="34" charset="0"/>
                <a:cs typeface="Times New Roman" panose="02020603050405020304" pitchFamily="18" charset="0"/>
              </a:rPr>
              <a:t>, M. (2014). Crime, weather, and climate change. </a:t>
            </a:r>
            <a:r>
              <a:rPr lang="en-US" sz="1800" i="1">
                <a:effectLst/>
                <a:ea typeface="Calibri" panose="020F0502020204030204" pitchFamily="34" charset="0"/>
                <a:cs typeface="Times New Roman" panose="02020603050405020304" pitchFamily="18" charset="0"/>
              </a:rPr>
              <a:t>Journal of Environmental Economics and 	Management</a:t>
            </a:r>
            <a:r>
              <a:rPr lang="en-US" sz="1800">
                <a:effectLst/>
                <a:ea typeface="Calibri" panose="020F0502020204030204" pitchFamily="34" charset="0"/>
                <a:cs typeface="Times New Roman" panose="02020603050405020304" pitchFamily="18" charset="0"/>
              </a:rPr>
              <a:t>, </a:t>
            </a:r>
            <a:r>
              <a:rPr lang="en-US" sz="1800" i="1">
                <a:effectLst/>
                <a:ea typeface="Calibri" panose="020F0502020204030204" pitchFamily="34" charset="0"/>
                <a:cs typeface="Times New Roman" panose="02020603050405020304" pitchFamily="18" charset="0"/>
              </a:rPr>
              <a:t>67</a:t>
            </a:r>
            <a:r>
              <a:rPr lang="en-US" sz="1800">
                <a:effectLst/>
                <a:ea typeface="Calibri" panose="020F0502020204030204" pitchFamily="34" charset="0"/>
                <a:cs typeface="Times New Roman" panose="02020603050405020304" pitchFamily="18" charset="0"/>
              </a:rPr>
              <a:t>(3), 274–302. https://doi.org/10.1016/j.jeem.2013.11.008</a:t>
            </a:r>
          </a:p>
          <a:p>
            <a:pPr marL="0" indent="0">
              <a:buNone/>
            </a:pPr>
            <a:endParaRPr lang="en-US" sz="1800">
              <a:effectLst/>
              <a:ea typeface="Calibri" panose="020F0502020204030204" pitchFamily="34" charset="0"/>
              <a:cs typeface="Times New Roman" panose="02020603050405020304" pitchFamily="18" charset="0"/>
            </a:endParaRPr>
          </a:p>
          <a:p>
            <a:pPr marL="0" indent="0">
              <a:buNone/>
            </a:pPr>
            <a:endParaRPr lang="en-US" sz="1800">
              <a:effectLst/>
              <a:ea typeface="Calibri" panose="020F0502020204030204" pitchFamily="34" charset="0"/>
              <a:cs typeface="Times New Roman" panose="02020603050405020304" pitchFamily="18" charset="0"/>
            </a:endParaRPr>
          </a:p>
          <a:p>
            <a:pPr marL="0" indent="0">
              <a:buNone/>
            </a:pPr>
            <a:endParaRPr lang="en-US" sz="2000" b="0" i="0">
              <a:effectLst/>
            </a:endParaRPr>
          </a:p>
          <a:p>
            <a:endParaRPr lang="en-US" sz="2000"/>
          </a:p>
        </p:txBody>
      </p:sp>
    </p:spTree>
    <p:extLst>
      <p:ext uri="{BB962C8B-B14F-4D97-AF65-F5344CB8AC3E}">
        <p14:creationId xmlns:p14="http://schemas.microsoft.com/office/powerpoint/2010/main" val="34794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A5FB5-8F51-4ACF-A3AC-1D4D62E1D3FC}"/>
              </a:ext>
            </a:extLst>
          </p:cNvPr>
          <p:cNvSpPr>
            <a:spLocks noGrp="1"/>
          </p:cNvSpPr>
          <p:nvPr>
            <p:ph type="title"/>
          </p:nvPr>
        </p:nvSpPr>
        <p:spPr/>
        <p:txBody>
          <a:bodyPr/>
          <a:lstStyle/>
          <a:p>
            <a:r>
              <a:rPr lang="en-US"/>
              <a:t>Objectives</a:t>
            </a:r>
          </a:p>
        </p:txBody>
      </p:sp>
      <p:sp>
        <p:nvSpPr>
          <p:cNvPr id="7" name="Content Placeholder 6">
            <a:extLst>
              <a:ext uri="{FF2B5EF4-FFF2-40B4-BE49-F238E27FC236}">
                <a16:creationId xmlns:a16="http://schemas.microsoft.com/office/drawing/2014/main" id="{2B46C9BB-CD99-4BEB-8C68-647163F723CD}"/>
              </a:ext>
            </a:extLst>
          </p:cNvPr>
          <p:cNvSpPr>
            <a:spLocks noGrp="1"/>
          </p:cNvSpPr>
          <p:nvPr>
            <p:ph idx="1"/>
          </p:nvPr>
        </p:nvSpPr>
        <p:spPr/>
        <p:txBody>
          <a:bodyPr/>
          <a:lstStyle/>
          <a:p>
            <a:r>
              <a:rPr lang="en-US"/>
              <a:t>Determine if a relationship exists between types of crimes committed and different weather factors. </a:t>
            </a:r>
          </a:p>
          <a:p>
            <a:endParaRPr lang="en-US"/>
          </a:p>
          <a:p>
            <a:r>
              <a:rPr lang="en-US"/>
              <a:t>Determine if a relationship exists between types of crimes committed and maximum temperature</a:t>
            </a:r>
          </a:p>
          <a:p>
            <a:endParaRPr lang="en-US"/>
          </a:p>
          <a:p>
            <a:r>
              <a:rPr lang="en-US"/>
              <a:t>Determine if temperature influences the location of crimes committed</a:t>
            </a:r>
          </a:p>
        </p:txBody>
      </p:sp>
    </p:spTree>
    <p:extLst>
      <p:ext uri="{BB962C8B-B14F-4D97-AF65-F5344CB8AC3E}">
        <p14:creationId xmlns:p14="http://schemas.microsoft.com/office/powerpoint/2010/main" val="144773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DB4EE4-3850-4A50-B14D-917F60B9CA0D}"/>
              </a:ext>
            </a:extLst>
          </p:cNvPr>
          <p:cNvSpPr>
            <a:spLocks noGrp="1"/>
          </p:cNvSpPr>
          <p:nvPr>
            <p:ph idx="1"/>
          </p:nvPr>
        </p:nvSpPr>
        <p:spPr/>
        <p:txBody>
          <a:bodyPr/>
          <a:lstStyle/>
          <a:p>
            <a:r>
              <a:rPr lang="en-US"/>
              <a:t>Two datasets were utilized:</a:t>
            </a:r>
          </a:p>
          <a:p>
            <a:pPr lvl="1"/>
            <a:r>
              <a:rPr lang="en-US" i="1"/>
              <a:t>Crimes – 2001 – Present</a:t>
            </a:r>
          </a:p>
          <a:p>
            <a:pPr lvl="1"/>
            <a:r>
              <a:rPr lang="en-US" i="1"/>
              <a:t>Chicago Weather</a:t>
            </a:r>
          </a:p>
          <a:p>
            <a:pPr lvl="1"/>
            <a:endParaRPr lang="en-US" i="1"/>
          </a:p>
          <a:p>
            <a:r>
              <a:rPr lang="en-US"/>
              <a:t>The above datasets handled tasks for manipulation, cleaning, and were joined to create a single dataset for analysis</a:t>
            </a:r>
          </a:p>
          <a:p>
            <a:pPr lvl="1"/>
            <a:endParaRPr lang="en-US" i="1"/>
          </a:p>
          <a:p>
            <a:r>
              <a:rPr lang="en-US"/>
              <a:t>The combined dataset was utilized to undergo hypothesis testing for this study</a:t>
            </a:r>
          </a:p>
        </p:txBody>
      </p:sp>
      <p:sp>
        <p:nvSpPr>
          <p:cNvPr id="7" name="Title 6">
            <a:extLst>
              <a:ext uri="{FF2B5EF4-FFF2-40B4-BE49-F238E27FC236}">
                <a16:creationId xmlns:a16="http://schemas.microsoft.com/office/drawing/2014/main" id="{5F49D8B6-7260-44DD-84A3-E26129E810EE}"/>
              </a:ext>
            </a:extLst>
          </p:cNvPr>
          <p:cNvSpPr>
            <a:spLocks noGrp="1"/>
          </p:cNvSpPr>
          <p:nvPr>
            <p:ph type="title"/>
          </p:nvPr>
        </p:nvSpPr>
        <p:spPr/>
        <p:txBody>
          <a:bodyPr/>
          <a:lstStyle/>
          <a:p>
            <a:r>
              <a:rPr lang="en-US"/>
              <a:t>Overview of Study</a:t>
            </a:r>
          </a:p>
        </p:txBody>
      </p:sp>
    </p:spTree>
    <p:extLst>
      <p:ext uri="{BB962C8B-B14F-4D97-AF65-F5344CB8AC3E}">
        <p14:creationId xmlns:p14="http://schemas.microsoft.com/office/powerpoint/2010/main" val="392625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D9E0E1-5D7A-42F6-B2BF-D2F453D24ACC}"/>
              </a:ext>
            </a:extLst>
          </p:cNvPr>
          <p:cNvSpPr>
            <a:spLocks noGrp="1"/>
          </p:cNvSpPr>
          <p:nvPr>
            <p:ph type="title"/>
          </p:nvPr>
        </p:nvSpPr>
        <p:spPr/>
        <p:txBody>
          <a:bodyPr/>
          <a:lstStyle/>
          <a:p>
            <a:r>
              <a:rPr lang="en-US"/>
              <a:t>Research Questions and Hypotheses</a:t>
            </a:r>
          </a:p>
        </p:txBody>
      </p:sp>
      <p:sp>
        <p:nvSpPr>
          <p:cNvPr id="7" name="Content Placeholder 6">
            <a:extLst>
              <a:ext uri="{FF2B5EF4-FFF2-40B4-BE49-F238E27FC236}">
                <a16:creationId xmlns:a16="http://schemas.microsoft.com/office/drawing/2014/main" id="{F2E9ABC0-9296-468E-A8B7-5C75064B3920}"/>
              </a:ext>
            </a:extLst>
          </p:cNvPr>
          <p:cNvSpPr>
            <a:spLocks noGrp="1"/>
          </p:cNvSpPr>
          <p:nvPr>
            <p:ph idx="1"/>
          </p:nvPr>
        </p:nvSpPr>
        <p:spPr>
          <a:xfrm>
            <a:off x="2589212" y="1540189"/>
            <a:ext cx="8915400" cy="3777622"/>
          </a:xfrm>
        </p:spPr>
        <p:txBody>
          <a:bodyPr>
            <a:noAutofit/>
          </a:bodyPr>
          <a:lstStyle/>
          <a:p>
            <a:pPr marL="4572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RQ 1: Is there a relationship between all external weather factors and the types of crimes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H0 1: There is not a relationship between all external weather factors and the types of crimes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HA 1: There is a relationship between all external weather factors and the types of crimes committed.</a:t>
            </a:r>
          </a:p>
          <a:p>
            <a:pPr marL="457200" marR="0">
              <a:lnSpc>
                <a:spcPct val="120000"/>
              </a:lnSpc>
              <a:spcBef>
                <a:spcPts val="0"/>
              </a:spcBef>
              <a:spcAft>
                <a:spcPts val="0"/>
              </a:spcAft>
            </a:pPr>
            <a:endParaRPr lang="en-US" sz="1400">
              <a:effectLst/>
              <a:ea typeface="Calibri" panose="020F0502020204030204" pitchFamily="34" charset="0"/>
              <a:cs typeface="Times New Roman" panose="02020603050405020304" pitchFamily="18" charset="0"/>
            </a:endParaRPr>
          </a:p>
          <a:p>
            <a:pPr marL="4572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RQ 2: Is there a relationship between the maximum temperature for the day and the types of crimes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H0 2: There is not a relationship between the maximum temperature for the day and the types of crimes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HA 2: There is a relationship between the maximum temperature for the day and the types of crimes committed.</a:t>
            </a:r>
          </a:p>
          <a:p>
            <a:pPr marL="457200" marR="0">
              <a:lnSpc>
                <a:spcPct val="120000"/>
              </a:lnSpc>
              <a:spcBef>
                <a:spcPts val="0"/>
              </a:spcBef>
              <a:spcAft>
                <a:spcPts val="0"/>
              </a:spcAft>
            </a:pPr>
            <a:endParaRPr lang="en-US" sz="1400">
              <a:effectLst/>
              <a:ea typeface="Calibri" panose="020F0502020204030204" pitchFamily="34" charset="0"/>
              <a:cs typeface="Times New Roman" panose="02020603050405020304" pitchFamily="18" charset="0"/>
            </a:endParaRPr>
          </a:p>
          <a:p>
            <a:pPr marL="4572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RQ 3: Will one or more weather variables be able to predict the type of crime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H0 3: One or more weather variables will not be able to predict the type of crime committed.</a:t>
            </a:r>
          </a:p>
          <a:p>
            <a:pPr marL="914400" marR="0">
              <a:lnSpc>
                <a:spcPct val="120000"/>
              </a:lnSpc>
              <a:spcBef>
                <a:spcPts val="0"/>
              </a:spcBef>
              <a:spcAft>
                <a:spcPts val="0"/>
              </a:spcAft>
            </a:pPr>
            <a:r>
              <a:rPr lang="en-US" sz="1400">
                <a:effectLst/>
                <a:ea typeface="Calibri" panose="020F0502020204030204" pitchFamily="34" charset="0"/>
                <a:cs typeface="Times New Roman" panose="02020603050405020304" pitchFamily="18" charset="0"/>
              </a:rPr>
              <a:t>HA 3: One or more weather variables will be able to predict the type of crime committed.</a:t>
            </a:r>
          </a:p>
          <a:p>
            <a:pPr>
              <a:lnSpc>
                <a:spcPct val="120000"/>
              </a:lnSpc>
            </a:pPr>
            <a:endParaRPr lang="en-US" sz="1400"/>
          </a:p>
        </p:txBody>
      </p:sp>
    </p:spTree>
    <p:extLst>
      <p:ext uri="{BB962C8B-B14F-4D97-AF65-F5344CB8AC3E}">
        <p14:creationId xmlns:p14="http://schemas.microsoft.com/office/powerpoint/2010/main" val="21764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B48C8A-E69C-4D74-A32C-52384093BCE9}"/>
              </a:ext>
            </a:extLst>
          </p:cNvPr>
          <p:cNvSpPr>
            <a:spLocks noGrp="1"/>
          </p:cNvSpPr>
          <p:nvPr>
            <p:ph sz="half" idx="1"/>
          </p:nvPr>
        </p:nvSpPr>
        <p:spPr>
          <a:xfrm>
            <a:off x="2589211" y="2133600"/>
            <a:ext cx="8644845" cy="3777622"/>
          </a:xfrm>
        </p:spPr>
        <p:txBody>
          <a:bodyPr/>
          <a:lstStyle/>
          <a:p>
            <a:r>
              <a:rPr lang="en-US">
                <a:ea typeface="Calibri" panose="020F0502020204030204" pitchFamily="34" charset="0"/>
              </a:rPr>
              <a:t>V</a:t>
            </a:r>
            <a:r>
              <a:rPr lang="en-US" sz="1800">
                <a:effectLst/>
                <a:ea typeface="Calibri" panose="020F0502020204030204" pitchFamily="34" charset="0"/>
              </a:rPr>
              <a:t>iolent crimes increase with temperature rises (Michel et al., 2016; Butke &amp; Sheridan, 2010; </a:t>
            </a:r>
            <a:r>
              <a:rPr lang="en-US" sz="1800" err="1">
                <a:effectLst/>
                <a:ea typeface="Calibri" panose="020F0502020204030204" pitchFamily="34" charset="0"/>
              </a:rPr>
              <a:t>Ranson</a:t>
            </a:r>
            <a:r>
              <a:rPr lang="en-US" sz="1800">
                <a:effectLst/>
                <a:ea typeface="Calibri" panose="020F0502020204030204" pitchFamily="34" charset="0"/>
              </a:rPr>
              <a:t>, 2014)</a:t>
            </a:r>
          </a:p>
          <a:p>
            <a:pPr lvl="1"/>
            <a:r>
              <a:rPr lang="en-US">
                <a:ea typeface="Calibri" panose="020F0502020204030204" pitchFamily="34" charset="0"/>
              </a:rPr>
              <a:t>Baltimore, MD</a:t>
            </a:r>
          </a:p>
          <a:p>
            <a:pPr lvl="1"/>
            <a:r>
              <a:rPr lang="en-US">
                <a:effectLst/>
                <a:ea typeface="Calibri" panose="020F0502020204030204" pitchFamily="34" charset="0"/>
              </a:rPr>
              <a:t>Cleveland, OH</a:t>
            </a:r>
          </a:p>
          <a:p>
            <a:pPr lvl="1"/>
            <a:r>
              <a:rPr lang="en-US">
                <a:ea typeface="Calibri" panose="020F0502020204030204" pitchFamily="34" charset="0"/>
              </a:rPr>
              <a:t>Countrywide</a:t>
            </a:r>
            <a:endParaRPr lang="en-US">
              <a:effectLst/>
              <a:ea typeface="Calibri" panose="020F0502020204030204" pitchFamily="34" charset="0"/>
            </a:endParaRPr>
          </a:p>
          <a:p>
            <a:endParaRPr lang="en-US"/>
          </a:p>
          <a:p>
            <a:r>
              <a:rPr lang="en-US"/>
              <a:t>Location of the weather data collection can cause difficulties with the analysis (Hofer et al., 2019)</a:t>
            </a:r>
          </a:p>
        </p:txBody>
      </p:sp>
      <p:sp>
        <p:nvSpPr>
          <p:cNvPr id="7" name="Title 6">
            <a:extLst>
              <a:ext uri="{FF2B5EF4-FFF2-40B4-BE49-F238E27FC236}">
                <a16:creationId xmlns:a16="http://schemas.microsoft.com/office/drawing/2014/main" id="{0E12B6A4-60CF-4B4F-A5CA-6D6A0D030B3E}"/>
              </a:ext>
            </a:extLst>
          </p:cNvPr>
          <p:cNvSpPr>
            <a:spLocks noGrp="1"/>
          </p:cNvSpPr>
          <p:nvPr>
            <p:ph type="title"/>
          </p:nvPr>
        </p:nvSpPr>
        <p:spPr/>
        <p:txBody>
          <a:bodyPr/>
          <a:lstStyle/>
          <a:p>
            <a:r>
              <a:rPr lang="en-US"/>
              <a:t>Similar Studies Already Completed</a:t>
            </a:r>
          </a:p>
        </p:txBody>
      </p:sp>
    </p:spTree>
    <p:extLst>
      <p:ext uri="{BB962C8B-B14F-4D97-AF65-F5344CB8AC3E}">
        <p14:creationId xmlns:p14="http://schemas.microsoft.com/office/powerpoint/2010/main" val="284139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0F12EA-755D-4E2B-A4CD-A4099154C620}"/>
              </a:ext>
            </a:extLst>
          </p:cNvPr>
          <p:cNvSpPr>
            <a:spLocks noGrp="1"/>
          </p:cNvSpPr>
          <p:nvPr>
            <p:ph type="title"/>
          </p:nvPr>
        </p:nvSpPr>
        <p:spPr/>
        <p:txBody>
          <a:bodyPr/>
          <a:lstStyle/>
          <a:p>
            <a:r>
              <a:rPr lang="en-US"/>
              <a:t>Research Methods</a:t>
            </a:r>
          </a:p>
        </p:txBody>
      </p:sp>
      <p:sp>
        <p:nvSpPr>
          <p:cNvPr id="7" name="Content Placeholder 6">
            <a:extLst>
              <a:ext uri="{FF2B5EF4-FFF2-40B4-BE49-F238E27FC236}">
                <a16:creationId xmlns:a16="http://schemas.microsoft.com/office/drawing/2014/main" id="{7C965EBB-1A8A-49FE-ABDF-C3B64D8555CA}"/>
              </a:ext>
            </a:extLst>
          </p:cNvPr>
          <p:cNvSpPr>
            <a:spLocks noGrp="1"/>
          </p:cNvSpPr>
          <p:nvPr>
            <p:ph idx="1"/>
          </p:nvPr>
        </p:nvSpPr>
        <p:spPr/>
        <p:txBody>
          <a:bodyPr/>
          <a:lstStyle/>
          <a:p>
            <a:r>
              <a:rPr lang="en-US"/>
              <a:t>Correlation testing</a:t>
            </a:r>
          </a:p>
          <a:p>
            <a:pPr lvl="1"/>
            <a:r>
              <a:rPr lang="en-US"/>
              <a:t>Relationship between weather variables and types of crimes committed</a:t>
            </a:r>
          </a:p>
          <a:p>
            <a:pPr lvl="1"/>
            <a:r>
              <a:rPr lang="en-US"/>
              <a:t>Relationship between maximum temperature and types of crimes committed</a:t>
            </a:r>
          </a:p>
          <a:p>
            <a:endParaRPr lang="en-US"/>
          </a:p>
          <a:p>
            <a:r>
              <a:rPr lang="en-US"/>
              <a:t>Nominal logistic regression analysis</a:t>
            </a:r>
          </a:p>
          <a:p>
            <a:pPr lvl="1"/>
            <a:r>
              <a:rPr lang="en-US"/>
              <a:t>Determine if any weather variables can predict types of crimes committed</a:t>
            </a:r>
          </a:p>
          <a:p>
            <a:endParaRPr lang="en-US"/>
          </a:p>
          <a:p>
            <a:r>
              <a:rPr lang="en-US"/>
              <a:t>Visual analysis of locations of crimes committed</a:t>
            </a:r>
          </a:p>
        </p:txBody>
      </p:sp>
    </p:spTree>
    <p:extLst>
      <p:ext uri="{BB962C8B-B14F-4D97-AF65-F5344CB8AC3E}">
        <p14:creationId xmlns:p14="http://schemas.microsoft.com/office/powerpoint/2010/main" val="219656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BEC44E-E5A1-460A-A05C-5AA88E62F30F}"/>
              </a:ext>
            </a:extLst>
          </p:cNvPr>
          <p:cNvSpPr>
            <a:spLocks noGrp="1"/>
          </p:cNvSpPr>
          <p:nvPr>
            <p:ph type="title"/>
          </p:nvPr>
        </p:nvSpPr>
        <p:spPr>
          <a:xfrm>
            <a:off x="3929381" y="230962"/>
            <a:ext cx="8911687" cy="1280890"/>
          </a:xfrm>
        </p:spPr>
        <p:txBody>
          <a:bodyPr/>
          <a:lstStyle/>
          <a:p>
            <a:r>
              <a:rPr lang="en-US"/>
              <a:t>Dataset Discussion</a:t>
            </a:r>
          </a:p>
        </p:txBody>
      </p:sp>
      <p:sp>
        <p:nvSpPr>
          <p:cNvPr id="4" name="Rectangle 2">
            <a:extLst>
              <a:ext uri="{FF2B5EF4-FFF2-40B4-BE49-F238E27FC236}">
                <a16:creationId xmlns:a16="http://schemas.microsoft.com/office/drawing/2014/main" id="{A4916CD2-AAD3-4208-A307-337346A942DB}"/>
              </a:ext>
            </a:extLst>
          </p:cNvPr>
          <p:cNvSpPr>
            <a:spLocks noChangeArrowheads="1"/>
          </p:cNvSpPr>
          <p:nvPr/>
        </p:nvSpPr>
        <p:spPr bwMode="auto">
          <a:xfrm>
            <a:off x="1762762" y="1096354"/>
            <a:ext cx="43332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Figure 1</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Crimes – 2001 – Present Summary Statistics</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p:txBody>
      </p:sp>
      <p:pic>
        <p:nvPicPr>
          <p:cNvPr id="2049" name="Picture 7">
            <a:extLst>
              <a:ext uri="{FF2B5EF4-FFF2-40B4-BE49-F238E27FC236}">
                <a16:creationId xmlns:a16="http://schemas.microsoft.com/office/drawing/2014/main" id="{9ACAD846-D879-4812-BE2B-FA9A8C3A2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734" y="1676400"/>
            <a:ext cx="7434532" cy="4920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EFEF13B-E2C3-4E4B-A230-CE12C69162D7}"/>
              </a:ext>
            </a:extLst>
          </p:cNvPr>
          <p:cNvSpPr>
            <a:spLocks noChangeArrowheads="1"/>
          </p:cNvSpPr>
          <p:nvPr/>
        </p:nvSpPr>
        <p:spPr bwMode="auto">
          <a:xfrm>
            <a:off x="687389" y="583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60E9C795-BBC0-472A-A0C1-07AE97894D92}"/>
              </a:ext>
            </a:extLst>
          </p:cNvPr>
          <p:cNvSpPr>
            <a:spLocks noChangeArrowheads="1"/>
          </p:cNvSpPr>
          <p:nvPr/>
        </p:nvSpPr>
        <p:spPr bwMode="auto">
          <a:xfrm>
            <a:off x="6630989"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5487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BEC44E-E5A1-460A-A05C-5AA88E62F30F}"/>
              </a:ext>
            </a:extLst>
          </p:cNvPr>
          <p:cNvSpPr>
            <a:spLocks noGrp="1"/>
          </p:cNvSpPr>
          <p:nvPr>
            <p:ph type="title"/>
          </p:nvPr>
        </p:nvSpPr>
        <p:spPr>
          <a:xfrm>
            <a:off x="3815302" y="316893"/>
            <a:ext cx="8911687" cy="1280890"/>
          </a:xfrm>
        </p:spPr>
        <p:txBody>
          <a:bodyPr/>
          <a:lstStyle/>
          <a:p>
            <a:r>
              <a:rPr lang="en-US"/>
              <a:t>Dataset Discussion</a:t>
            </a:r>
          </a:p>
        </p:txBody>
      </p:sp>
      <p:sp>
        <p:nvSpPr>
          <p:cNvPr id="6" name="Rectangle 3">
            <a:extLst>
              <a:ext uri="{FF2B5EF4-FFF2-40B4-BE49-F238E27FC236}">
                <a16:creationId xmlns:a16="http://schemas.microsoft.com/office/drawing/2014/main" id="{DEFEF13B-E2C3-4E4B-A230-CE12C69162D7}"/>
              </a:ext>
            </a:extLst>
          </p:cNvPr>
          <p:cNvSpPr>
            <a:spLocks noChangeArrowheads="1"/>
          </p:cNvSpPr>
          <p:nvPr/>
        </p:nvSpPr>
        <p:spPr bwMode="auto">
          <a:xfrm>
            <a:off x="687389" y="583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DB1A8769-5853-41D7-B651-D609FCDE3D77}"/>
              </a:ext>
            </a:extLst>
          </p:cNvPr>
          <p:cNvSpPr>
            <a:spLocks noChangeArrowheads="1"/>
          </p:cNvSpPr>
          <p:nvPr/>
        </p:nvSpPr>
        <p:spPr bwMode="auto">
          <a:xfrm>
            <a:off x="2067348" y="1275189"/>
            <a:ext cx="4028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Figure 2</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Chicago Weather Summary Statistics</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endParaRPr>
          </a:p>
        </p:txBody>
      </p:sp>
      <p:pic>
        <p:nvPicPr>
          <p:cNvPr id="2052" name="Picture 6">
            <a:extLst>
              <a:ext uri="{FF2B5EF4-FFF2-40B4-BE49-F238E27FC236}">
                <a16:creationId xmlns:a16="http://schemas.microsoft.com/office/drawing/2014/main" id="{23F0B67A-D0D2-4857-AE40-4D101C0C0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348" y="2119312"/>
            <a:ext cx="8057304" cy="41706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60E9C795-BBC0-472A-A0C1-07AE97894D92}"/>
              </a:ext>
            </a:extLst>
          </p:cNvPr>
          <p:cNvSpPr>
            <a:spLocks noChangeArrowheads="1"/>
          </p:cNvSpPr>
          <p:nvPr/>
        </p:nvSpPr>
        <p:spPr bwMode="auto">
          <a:xfrm>
            <a:off x="6630989"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5249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325C6E-7645-4DC2-A1D2-9FF94133B78A}"/>
              </a:ext>
            </a:extLst>
          </p:cNvPr>
          <p:cNvSpPr>
            <a:spLocks noGrp="1"/>
          </p:cNvSpPr>
          <p:nvPr>
            <p:ph type="title"/>
          </p:nvPr>
        </p:nvSpPr>
        <p:spPr/>
        <p:txBody>
          <a:bodyPr/>
          <a:lstStyle/>
          <a:p>
            <a:r>
              <a:rPr lang="en-US"/>
              <a:t>Discussion of Findings</a:t>
            </a:r>
          </a:p>
        </p:txBody>
      </p:sp>
      <p:sp>
        <p:nvSpPr>
          <p:cNvPr id="7" name="Content Placeholder 6">
            <a:extLst>
              <a:ext uri="{FF2B5EF4-FFF2-40B4-BE49-F238E27FC236}">
                <a16:creationId xmlns:a16="http://schemas.microsoft.com/office/drawing/2014/main" id="{B98EBB98-7568-48EB-A27E-505275E1F67C}"/>
              </a:ext>
            </a:extLst>
          </p:cNvPr>
          <p:cNvSpPr>
            <a:spLocks noGrp="1"/>
          </p:cNvSpPr>
          <p:nvPr>
            <p:ph idx="1"/>
          </p:nvPr>
        </p:nvSpPr>
        <p:spPr>
          <a:xfrm>
            <a:off x="2592925" y="4054789"/>
            <a:ext cx="8915400" cy="3777622"/>
          </a:xfrm>
        </p:spPr>
        <p:txBody>
          <a:bodyPr/>
          <a:lstStyle/>
          <a:p>
            <a:r>
              <a:rPr lang="en-US" sz="1800">
                <a:effectLst/>
                <a:ea typeface="Calibri" panose="020F0502020204030204" pitchFamily="34" charset="0"/>
              </a:rPr>
              <a:t>RQ 1: Is there a relationship between all external weather factors and the types of crimes committed?</a:t>
            </a:r>
          </a:p>
          <a:p>
            <a:pPr marL="914400" marR="0">
              <a:spcBef>
                <a:spcPts val="0"/>
              </a:spcBef>
              <a:spcAft>
                <a:spcPts val="0"/>
              </a:spcAft>
            </a:pPr>
            <a:r>
              <a:rPr lang="en-US" sz="1800">
                <a:effectLst/>
                <a:ea typeface="Calibri" panose="020F0502020204030204" pitchFamily="34" charset="0"/>
                <a:cs typeface="Times New Roman" panose="02020603050405020304" pitchFamily="18" charset="0"/>
              </a:rPr>
              <a:t>H0 1: There is not a relationship between all external weather factors and the types of crimes committed.</a:t>
            </a:r>
          </a:p>
          <a:p>
            <a:pPr marL="914400" marR="0">
              <a:spcBef>
                <a:spcPts val="0"/>
              </a:spcBef>
              <a:spcAft>
                <a:spcPts val="0"/>
              </a:spcAft>
            </a:pPr>
            <a:r>
              <a:rPr lang="en-US" sz="1800">
                <a:effectLst/>
                <a:ea typeface="Calibri" panose="020F0502020204030204" pitchFamily="34" charset="0"/>
                <a:cs typeface="Times New Roman" panose="02020603050405020304" pitchFamily="18" charset="0"/>
              </a:rPr>
              <a:t>HA 1: There is a relationship between all external weather factors and the types of crimes committed.</a:t>
            </a:r>
          </a:p>
          <a:p>
            <a:endParaRPr lang="en-US"/>
          </a:p>
        </p:txBody>
      </p:sp>
      <p:sp>
        <p:nvSpPr>
          <p:cNvPr id="2" name="Rectangle 2">
            <a:extLst>
              <a:ext uri="{FF2B5EF4-FFF2-40B4-BE49-F238E27FC236}">
                <a16:creationId xmlns:a16="http://schemas.microsoft.com/office/drawing/2014/main" id="{F6EEB9E7-EA2F-4554-A9CA-300926E52AA2}"/>
              </a:ext>
            </a:extLst>
          </p:cNvPr>
          <p:cNvSpPr>
            <a:spLocks noChangeArrowheads="1"/>
          </p:cNvSpPr>
          <p:nvPr/>
        </p:nvSpPr>
        <p:spPr bwMode="auto">
          <a:xfrm>
            <a:off x="1484305" y="1309356"/>
            <a:ext cx="5729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Figure 3</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Partial Correlation Chart between </a:t>
            </a:r>
            <a:r>
              <a:rPr kumimoji="0" lang="en-US" altLang="en-US" sz="1200" b="0" i="1" u="none" strike="noStrike" cap="none" normalizeH="0" baseline="0" err="1">
                <a:ln>
                  <a:noFill/>
                </a:ln>
                <a:solidFill>
                  <a:schemeClr val="tx1"/>
                </a:solidFill>
                <a:effectLst/>
                <a:ea typeface="Calibri" panose="020F0502020204030204" pitchFamily="34" charset="0"/>
                <a:cs typeface="Times New Roman" panose="02020603050405020304" pitchFamily="18" charset="0"/>
              </a:rPr>
              <a:t>Primary_Type</a:t>
            </a:r>
            <a:r>
              <a:rPr kumimoji="0" lang="en-US" altLang="en-US" sz="1200" b="0" i="1" u="none" strike="noStrike" cap="none" normalizeH="0" baseline="0">
                <a:ln>
                  <a:noFill/>
                </a:ln>
                <a:solidFill>
                  <a:schemeClr val="tx1"/>
                </a:solidFill>
                <a:effectLst/>
                <a:ea typeface="Calibri" panose="020F0502020204030204" pitchFamily="34" charset="0"/>
                <a:cs typeface="Times New Roman" panose="02020603050405020304" pitchFamily="18" charset="0"/>
              </a:rPr>
              <a:t> and All-Weather Variables</a:t>
            </a:r>
            <a:endParaRPr kumimoji="0" lang="en-US" altLang="en-US" sz="1800" b="0" i="0" u="none" strike="noStrike" cap="none" normalizeH="0" baseline="0">
              <a:ln>
                <a:noFill/>
              </a:ln>
              <a:solidFill>
                <a:schemeClr val="tx1"/>
              </a:solidFill>
              <a:effectLst/>
            </a:endParaRPr>
          </a:p>
        </p:txBody>
      </p:sp>
      <p:pic>
        <p:nvPicPr>
          <p:cNvPr id="3073" name="Picture 1">
            <a:extLst>
              <a:ext uri="{FF2B5EF4-FFF2-40B4-BE49-F238E27FC236}">
                <a16:creationId xmlns:a16="http://schemas.microsoft.com/office/drawing/2014/main" id="{37EBECA1-4C7F-4669-8FA4-87C0F1FE5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05" y="1999621"/>
            <a:ext cx="9906007" cy="1524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EBC450-102D-4A07-9B81-8867B0F39F55}"/>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715101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An Analysis on the Relationship between Weather and Crime in Chicago, IL</vt:lpstr>
      <vt:lpstr>Objectives</vt:lpstr>
      <vt:lpstr>Overview of Study</vt:lpstr>
      <vt:lpstr>Research Questions and Hypotheses</vt:lpstr>
      <vt:lpstr>Similar Studies Already Completed</vt:lpstr>
      <vt:lpstr>Research Methods</vt:lpstr>
      <vt:lpstr>Dataset Discussion</vt:lpstr>
      <vt:lpstr>Dataset Discussion</vt:lpstr>
      <vt:lpstr>Discussion of Findings</vt:lpstr>
      <vt:lpstr>Discussion of Findings (continued)</vt:lpstr>
      <vt:lpstr>Discussion of Findings (continued)</vt:lpstr>
      <vt:lpstr>PowerPoint Presentation</vt:lpstr>
      <vt:lpstr>PowerPoint Presentation</vt:lpstr>
      <vt:lpstr>PowerPoint Presentation</vt:lpstr>
      <vt:lpstr>Final Thoughts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McManus</dc:creator>
  <cp:revision>1</cp:revision>
  <dcterms:created xsi:type="dcterms:W3CDTF">2021-02-04T22:58:28Z</dcterms:created>
  <dcterms:modified xsi:type="dcterms:W3CDTF">2021-07-01T17:58:56Z</dcterms:modified>
</cp:coreProperties>
</file>