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“Onward, Christian Soldiers!”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Onward, Christian soldiers!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Marching as to war,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the cross of Jesus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Going on before;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Christ, the royal Master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Leads against the foe;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Forward into battle,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See His banners go!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“Onward, Christian Soldiers!”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581864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Onward, Christian soldiers!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Marching as to war,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the cross of Jesus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Going on before.</a:t>
            </a:r>
          </a:p>
        </p:txBody>
      </p:sp>
    </p:spTree>
    <p:extLst>
      <p:ext uri="{BB962C8B-B14F-4D97-AF65-F5344CB8AC3E}">
        <p14:creationId xmlns:p14="http://schemas.microsoft.com/office/powerpoint/2010/main" val="318386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“Onward, Christian Soldiers!”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Like a mighty army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Moves the church of God;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Brothers, we  are treading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Where the saints have trod.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are not divided,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one body we,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One in hope and doctrine,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One in charity.</a:t>
            </a:r>
          </a:p>
        </p:txBody>
      </p:sp>
    </p:spTree>
    <p:extLst>
      <p:ext uri="{BB962C8B-B14F-4D97-AF65-F5344CB8AC3E}">
        <p14:creationId xmlns:p14="http://schemas.microsoft.com/office/powerpoint/2010/main" val="416883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“Onward, Christian Soldiers!”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581864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Onward, Christian soldiers!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Marching as to war,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the cross of Jesus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Going on before.</a:t>
            </a:r>
          </a:p>
        </p:txBody>
      </p:sp>
    </p:spTree>
    <p:extLst>
      <p:ext uri="{BB962C8B-B14F-4D97-AF65-F5344CB8AC3E}">
        <p14:creationId xmlns:p14="http://schemas.microsoft.com/office/powerpoint/2010/main" val="9765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“Onward, Christian Soldiers!”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Crowns and thrones may perish,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Kingdoms rise and wane,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But the Church of Jesus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Constant will remain;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Gates of hell can never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Against that church prevail;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have Christ’s own promise,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that cannot fail.</a:t>
            </a:r>
          </a:p>
        </p:txBody>
      </p:sp>
    </p:spTree>
    <p:extLst>
      <p:ext uri="{BB962C8B-B14F-4D97-AF65-F5344CB8AC3E}">
        <p14:creationId xmlns:p14="http://schemas.microsoft.com/office/powerpoint/2010/main" val="249679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“Onward, Christian Soldiers!”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581864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Onward, Christian soldiers!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Marching as to war,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the cross of Jesus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Going on before.</a:t>
            </a:r>
          </a:p>
        </p:txBody>
      </p:sp>
    </p:spTree>
    <p:extLst>
      <p:ext uri="{BB962C8B-B14F-4D97-AF65-F5344CB8AC3E}">
        <p14:creationId xmlns:p14="http://schemas.microsoft.com/office/powerpoint/2010/main" val="55592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“Onward, Christian Soldiers!”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Onward then, ye people!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Join our happy throng;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Blend with ours your voices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the triumph song;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Glory, laud, and honor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Unto Christ, </a:t>
            </a:r>
            <a:r>
              <a:rPr lang="en-US" sz="3600">
                <a:solidFill>
                  <a:schemeClr val="bg1"/>
                </a:solidFill>
              </a:rPr>
              <a:t>the King—</a:t>
            </a:r>
          </a:p>
          <a:p>
            <a:pPr algn="ctr"/>
            <a:r>
              <a:rPr lang="en-US" sz="3600">
                <a:solidFill>
                  <a:schemeClr val="bg1"/>
                </a:solidFill>
              </a:rPr>
              <a:t>This </a:t>
            </a:r>
            <a:r>
              <a:rPr lang="en-US" sz="3600" dirty="0">
                <a:solidFill>
                  <a:schemeClr val="bg1"/>
                </a:solidFill>
              </a:rPr>
              <a:t>through countless ages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Men and angels sing.</a:t>
            </a:r>
          </a:p>
        </p:txBody>
      </p:sp>
    </p:spTree>
    <p:extLst>
      <p:ext uri="{BB962C8B-B14F-4D97-AF65-F5344CB8AC3E}">
        <p14:creationId xmlns:p14="http://schemas.microsoft.com/office/powerpoint/2010/main" val="35059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“Onward, Christian Soldiers!”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581864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Onward, Christian soldiers!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Marching as to war,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the cross of Jesus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Going on before.</a:t>
            </a:r>
          </a:p>
        </p:txBody>
      </p:sp>
    </p:spTree>
    <p:extLst>
      <p:ext uri="{BB962C8B-B14F-4D97-AF65-F5344CB8AC3E}">
        <p14:creationId xmlns:p14="http://schemas.microsoft.com/office/powerpoint/2010/main" val="3170072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286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40</cp:revision>
  <dcterms:created xsi:type="dcterms:W3CDTF">2017-06-11T14:47:46Z</dcterms:created>
  <dcterms:modified xsi:type="dcterms:W3CDTF">2017-06-14T01:30:13Z</dcterms:modified>
</cp:coreProperties>
</file>