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All the World in Every Corner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841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heaven are not too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praise may thither fly;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earth is not too 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praises there may grow.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All the World in Every Corner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841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Church with psalms </a:t>
            </a:r>
            <a:r>
              <a:rPr lang="en-US" sz="3600">
                <a:solidFill>
                  <a:schemeClr val="bg1"/>
                </a:solidFill>
              </a:rPr>
              <a:t>must shout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door can keep them out,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But, above all, the heart must bear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longest part.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</p:txBody>
      </p:sp>
    </p:spTree>
    <p:extLst>
      <p:ext uri="{BB962C8B-B14F-4D97-AF65-F5344CB8AC3E}">
        <p14:creationId xmlns:p14="http://schemas.microsoft.com/office/powerpoint/2010/main" val="254038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28</cp:revision>
  <dcterms:created xsi:type="dcterms:W3CDTF">2017-06-11T14:47:46Z</dcterms:created>
  <dcterms:modified xsi:type="dcterms:W3CDTF">2019-11-02T17:51:37Z</dcterms:modified>
</cp:coreProperties>
</file>