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10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“Angels We Have Heard on High”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Angels we have heard on high,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Sweetly singing o’er the plains;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the mountains in reply,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Echoing their joyous strains.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 err="1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Glo</a:t>
            </a:r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-ria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in excelsis Deo,</a:t>
            </a:r>
          </a:p>
          <a:p>
            <a:pPr algn="ctr"/>
            <a:r>
              <a:rPr lang="en-US" sz="2800" spc="50" dirty="0" err="1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Glo</a:t>
            </a:r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-ria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in excelsis Deo. 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“Angels We Have Heard on High”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Shepherds, why this jubilee?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Why your joyous songs prolong?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What the gladsome tidings be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Which inspire your heavenly song?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 err="1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Glo</a:t>
            </a:r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-ria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in excelsis Deo,</a:t>
            </a:r>
          </a:p>
          <a:p>
            <a:pPr algn="ctr"/>
            <a:r>
              <a:rPr lang="en-US" sz="2800" spc="50" dirty="0" err="1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Glo</a:t>
            </a:r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-ria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in excelsis Deo. </a:t>
            </a:r>
          </a:p>
        </p:txBody>
      </p:sp>
    </p:spTree>
    <p:extLst>
      <p:ext uri="{BB962C8B-B14F-4D97-AF65-F5344CB8AC3E}">
        <p14:creationId xmlns:p14="http://schemas.microsoft.com/office/powerpoint/2010/main" val="3524700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“Angels We Have Heard on High”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Come to Bethlehem, and see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Him whose birth the angels sing;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Come adore, on bended knee,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Christ the Lord, our newborn King.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 err="1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Glo</a:t>
            </a:r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-ria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in excelsis Deo,</a:t>
            </a:r>
          </a:p>
          <a:p>
            <a:pPr algn="ctr"/>
            <a:r>
              <a:rPr lang="en-US" sz="2800" spc="50" dirty="0" err="1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Glo</a:t>
            </a:r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-ria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in excelsis Deo. </a:t>
            </a:r>
          </a:p>
        </p:txBody>
      </p:sp>
    </p:spTree>
    <p:extLst>
      <p:ext uri="{BB962C8B-B14F-4D97-AF65-F5344CB8AC3E}">
        <p14:creationId xmlns:p14="http://schemas.microsoft.com/office/powerpoint/2010/main" val="1073451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129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 Branch</cp:lastModifiedBy>
  <cp:revision>40</cp:revision>
  <dcterms:created xsi:type="dcterms:W3CDTF">2017-06-11T14:47:46Z</dcterms:created>
  <dcterms:modified xsi:type="dcterms:W3CDTF">2019-12-01T16:11:59Z</dcterms:modified>
</cp:coreProperties>
</file>