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Little Town of Bethlehem”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little town of Bethlehem,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How still we see thee lie!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Above thy deep and dreamless sleep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silent stars go by;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Yet, in thy dark streets shineth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everlasting Light;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hopes and fears of all the years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Are met in thee tonight.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Little Town of Bethlehem”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Christ is born of Mary,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gathered all above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mortals sleep, the angels keep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Their watch of wondering love.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morning stars, together,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Proclaim the holy birth,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praises sing to God the King,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peace to men on earth!</a:t>
            </a:r>
          </a:p>
        </p:txBody>
      </p:sp>
    </p:spTree>
    <p:extLst>
      <p:ext uri="{BB962C8B-B14F-4D97-AF65-F5344CB8AC3E}">
        <p14:creationId xmlns:p14="http://schemas.microsoft.com/office/powerpoint/2010/main" val="290370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Little Town of Bethlehem”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237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How silently, how silently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wondrous gift is given!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 God imparts to human hearts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blessings of his heaven.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 ear may hear his coming,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But in this world of sin,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Where meek souls will receive him, still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dear Christ enters in.</a:t>
            </a:r>
          </a:p>
        </p:txBody>
      </p:sp>
    </p:spTree>
    <p:extLst>
      <p:ext uri="{BB962C8B-B14F-4D97-AF65-F5344CB8AC3E}">
        <p14:creationId xmlns:p14="http://schemas.microsoft.com/office/powerpoint/2010/main" val="117860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Little Town of Bethlehem”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1752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Holy Child of Bethlehem,</a:t>
            </a:r>
          </a:p>
          <a:p>
            <a:r>
              <a:rPr lang="en-US" dirty="0"/>
              <a:t>Descend to us, we pray;</a:t>
            </a:r>
          </a:p>
          <a:p>
            <a:r>
              <a:rPr lang="en-US" dirty="0"/>
              <a:t>Cast out our sin and enter in,</a:t>
            </a:r>
          </a:p>
          <a:p>
            <a:r>
              <a:rPr lang="en-US" dirty="0"/>
              <a:t>Be born is us today.</a:t>
            </a:r>
          </a:p>
          <a:p>
            <a:endParaRPr lang="en-US" dirty="0"/>
          </a:p>
          <a:p>
            <a:r>
              <a:rPr lang="en-US" dirty="0"/>
              <a:t>We hear the Christmas angels</a:t>
            </a:r>
          </a:p>
          <a:p>
            <a:r>
              <a:rPr lang="en-US" dirty="0"/>
              <a:t>The great glad tidings tell;</a:t>
            </a:r>
          </a:p>
          <a:p>
            <a:r>
              <a:rPr lang="en-US" dirty="0"/>
              <a:t>O come to us, abide with us,</a:t>
            </a:r>
          </a:p>
          <a:p>
            <a:r>
              <a:rPr lang="en-US" dirty="0"/>
              <a:t>Our Lord Immanuel!</a:t>
            </a:r>
          </a:p>
        </p:txBody>
      </p:sp>
    </p:spTree>
    <p:extLst>
      <p:ext uri="{BB962C8B-B14F-4D97-AF65-F5344CB8AC3E}">
        <p14:creationId xmlns:p14="http://schemas.microsoft.com/office/powerpoint/2010/main" val="111059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53</cp:revision>
  <dcterms:created xsi:type="dcterms:W3CDTF">2017-06-11T14:47:46Z</dcterms:created>
  <dcterms:modified xsi:type="dcterms:W3CDTF">2019-12-22T16:14:13Z</dcterms:modified>
</cp:coreProperties>
</file>