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“Lo, How a Rose </a:t>
            </a:r>
            <a:r>
              <a:rPr lang="en-US" sz="3200" u="sng" dirty="0" err="1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E’er</a:t>
            </a:r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 Blooming”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1" y="1097178"/>
            <a:ext cx="1219199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Lo, how a rose </a:t>
            </a:r>
            <a:r>
              <a:rPr lang="en-US" sz="2800" spc="50" dirty="0" err="1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e’er</a:t>
            </a:r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blooming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From tender stem hath sprung--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Of Jesse’s lineage coming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As men of old have sung.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It came, a floweret bright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Amid the cold of winter,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When half-spent was the night.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“Lo, How a Rose </a:t>
            </a:r>
            <a:r>
              <a:rPr lang="en-US" sz="3200" u="sng" dirty="0" err="1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E’er</a:t>
            </a:r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 Blooming”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180833"/>
            <a:ext cx="12192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Isaiah ‘twas foretold it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The rose I have in mind;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With Mary, we behold it,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The virgin mother kind.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To show God’s love aright,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She bore to men a Savior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When half-spent was the night.</a:t>
            </a:r>
          </a:p>
        </p:txBody>
      </p:sp>
    </p:spTree>
    <p:extLst>
      <p:ext uri="{BB962C8B-B14F-4D97-AF65-F5344CB8AC3E}">
        <p14:creationId xmlns:p14="http://schemas.microsoft.com/office/powerpoint/2010/main" val="994070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102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Assistant</vt:lpstr>
      <vt:lpstr>Assistant SemiBold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Zarahemla Branch</cp:lastModifiedBy>
  <cp:revision>57</cp:revision>
  <dcterms:created xsi:type="dcterms:W3CDTF">2017-06-11T14:47:46Z</dcterms:created>
  <dcterms:modified xsi:type="dcterms:W3CDTF">2019-12-01T17:35:37Z</dcterms:modified>
</cp:coreProperties>
</file>