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“O Come, All Ye Faithful”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89311"/>
            <a:ext cx="1219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O come, all ye faithful,</a:t>
            </a:r>
          </a:p>
          <a:p>
            <a:r>
              <a:rPr lang="en-US" dirty="0"/>
              <a:t>Joyful and triumphant, </a:t>
            </a:r>
          </a:p>
          <a:p>
            <a:endParaRPr lang="en-US" dirty="0"/>
          </a:p>
          <a:p>
            <a:r>
              <a:rPr lang="en-US" dirty="0"/>
              <a:t>O come ye, O come ye to Bethlehem;</a:t>
            </a:r>
          </a:p>
          <a:p>
            <a:r>
              <a:rPr lang="en-US" dirty="0"/>
              <a:t>Come and behold Him,</a:t>
            </a:r>
          </a:p>
          <a:p>
            <a:r>
              <a:rPr lang="en-US" dirty="0"/>
              <a:t>Born the King of angels,</a:t>
            </a:r>
          </a:p>
          <a:p>
            <a:endParaRPr lang="en-US" dirty="0"/>
          </a:p>
          <a:p>
            <a:r>
              <a:rPr lang="en-US" dirty="0"/>
              <a:t>O come let us adore Him,</a:t>
            </a:r>
          </a:p>
          <a:p>
            <a:r>
              <a:rPr lang="en-US" dirty="0"/>
              <a:t>O come let us adore Him,</a:t>
            </a:r>
          </a:p>
          <a:p>
            <a:r>
              <a:rPr lang="en-US" dirty="0"/>
              <a:t>O come let us adore Him,</a:t>
            </a:r>
          </a:p>
          <a:p>
            <a:r>
              <a:rPr lang="en-US" dirty="0"/>
              <a:t>Christ the Lord.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89311"/>
            <a:ext cx="1219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O sing, choirs of angels,</a:t>
            </a:r>
          </a:p>
          <a:p>
            <a:r>
              <a:rPr lang="en-US" dirty="0"/>
              <a:t>Sing in exaltation,</a:t>
            </a:r>
          </a:p>
          <a:p>
            <a:endParaRPr lang="en-US" dirty="0"/>
          </a:p>
          <a:p>
            <a:r>
              <a:rPr lang="en-US" dirty="0"/>
              <a:t>O sing, all ye citizens of heaven above;</a:t>
            </a:r>
          </a:p>
          <a:p>
            <a:r>
              <a:rPr lang="en-US" dirty="0"/>
              <a:t>Glory to God, all,</a:t>
            </a:r>
          </a:p>
          <a:p>
            <a:r>
              <a:rPr lang="en-US" dirty="0"/>
              <a:t>Glory in the highest;</a:t>
            </a:r>
          </a:p>
          <a:p>
            <a:endParaRPr lang="en-US" dirty="0"/>
          </a:p>
          <a:p>
            <a:r>
              <a:rPr lang="en-US" dirty="0"/>
              <a:t>O come let us adore Him,</a:t>
            </a:r>
          </a:p>
          <a:p>
            <a:r>
              <a:rPr lang="en-US" dirty="0"/>
              <a:t>O come let us adore Him,</a:t>
            </a:r>
          </a:p>
          <a:p>
            <a:r>
              <a:rPr lang="en-US" dirty="0"/>
              <a:t>O come let us adore Him,</a:t>
            </a:r>
          </a:p>
          <a:p>
            <a:r>
              <a:rPr lang="en-US" dirty="0"/>
              <a:t>Christ the Lord.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B3FAC-6ED7-4DFD-ABAD-53D98A40A3B1}"/>
              </a:ext>
            </a:extLst>
          </p:cNvPr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“O Come, All Ye Faithful”</a:t>
            </a:r>
          </a:p>
        </p:txBody>
      </p:sp>
    </p:spTree>
    <p:extLst>
      <p:ext uri="{BB962C8B-B14F-4D97-AF65-F5344CB8AC3E}">
        <p14:creationId xmlns:p14="http://schemas.microsoft.com/office/powerpoint/2010/main" val="93118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91609"/>
            <a:ext cx="1219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All hail! Lord, we greet Thee,</a:t>
            </a:r>
          </a:p>
          <a:p>
            <a:r>
              <a:rPr lang="en-US" dirty="0"/>
              <a:t>Born this happy morning,</a:t>
            </a:r>
          </a:p>
          <a:p>
            <a:endParaRPr lang="en-US" dirty="0"/>
          </a:p>
          <a:p>
            <a:r>
              <a:rPr lang="en-US" dirty="0"/>
              <a:t>O Jesus, to Thee be all glory given;</a:t>
            </a:r>
          </a:p>
          <a:p>
            <a:r>
              <a:rPr lang="en-US" dirty="0"/>
              <a:t>Word of the Father,</a:t>
            </a:r>
          </a:p>
          <a:p>
            <a:r>
              <a:rPr lang="en-US" dirty="0"/>
              <a:t>Now in flesh appearing;</a:t>
            </a:r>
          </a:p>
          <a:p>
            <a:endParaRPr lang="en-US" dirty="0"/>
          </a:p>
          <a:p>
            <a:r>
              <a:rPr lang="en-US" dirty="0"/>
              <a:t>O come let us adore Him,</a:t>
            </a:r>
          </a:p>
          <a:p>
            <a:r>
              <a:rPr lang="en-US" dirty="0"/>
              <a:t>O come let us adore Him,</a:t>
            </a:r>
          </a:p>
          <a:p>
            <a:r>
              <a:rPr lang="en-US" dirty="0"/>
              <a:t>O come let us adore Him,</a:t>
            </a:r>
          </a:p>
          <a:p>
            <a:r>
              <a:rPr lang="en-US" dirty="0"/>
              <a:t>Christ the Lord.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125CF-50A8-49F7-BBF6-6594D3AB2BD1}"/>
              </a:ext>
            </a:extLst>
          </p:cNvPr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“O Come, All Ye Faithful”</a:t>
            </a:r>
          </a:p>
        </p:txBody>
      </p:sp>
    </p:spTree>
    <p:extLst>
      <p:ext uri="{BB962C8B-B14F-4D97-AF65-F5344CB8AC3E}">
        <p14:creationId xmlns:p14="http://schemas.microsoft.com/office/powerpoint/2010/main" val="160477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197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52</cp:revision>
  <dcterms:created xsi:type="dcterms:W3CDTF">2017-06-11T14:47:46Z</dcterms:created>
  <dcterms:modified xsi:type="dcterms:W3CDTF">2019-12-15T16:51:52Z</dcterms:modified>
</cp:coreProperties>
</file>