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Jesus Left His Father’s Throne”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9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When Jesus left His Father’s throne,</a:t>
            </a:r>
          </a:p>
          <a:p>
            <a:r>
              <a:rPr lang="en-US" dirty="0"/>
              <a:t>He chose a humble birth;</a:t>
            </a:r>
          </a:p>
          <a:p>
            <a:r>
              <a:rPr lang="en-US" dirty="0"/>
              <a:t>Like us, </a:t>
            </a:r>
            <a:r>
              <a:rPr lang="en-US" dirty="0" err="1"/>
              <a:t>unhonored</a:t>
            </a:r>
            <a:r>
              <a:rPr lang="en-US" dirty="0"/>
              <a:t> and unknown, </a:t>
            </a:r>
          </a:p>
          <a:p>
            <a:r>
              <a:rPr lang="en-US" dirty="0"/>
              <a:t>He came to dwell on earth.</a:t>
            </a:r>
          </a:p>
          <a:p>
            <a:endParaRPr lang="en-US" dirty="0"/>
          </a:p>
          <a:p>
            <a:r>
              <a:rPr lang="en-US" dirty="0"/>
              <a:t>Like Him may we be found below</a:t>
            </a:r>
          </a:p>
          <a:p>
            <a:r>
              <a:rPr lang="en-US" dirty="0"/>
              <a:t>In wisdom’s path of peace;</a:t>
            </a:r>
          </a:p>
          <a:p>
            <a:r>
              <a:rPr lang="en-US" dirty="0"/>
              <a:t>Like Him in grace and knowledge grow</a:t>
            </a:r>
          </a:p>
          <a:p>
            <a:r>
              <a:rPr lang="en-US" dirty="0"/>
              <a:t>As years and strength increase.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Jesus Left His Father’s Throne”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9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Sweet were His words and kind His look</a:t>
            </a:r>
          </a:p>
          <a:p>
            <a:r>
              <a:rPr lang="en-US" dirty="0"/>
              <a:t>When  mothers round him pressed;</a:t>
            </a:r>
          </a:p>
          <a:p>
            <a:r>
              <a:rPr lang="en-US" dirty="0"/>
              <a:t>Their infants in His arms He took</a:t>
            </a:r>
          </a:p>
          <a:p>
            <a:r>
              <a:rPr lang="en-US" dirty="0"/>
              <a:t>And on His bosom blessed.</a:t>
            </a:r>
          </a:p>
          <a:p>
            <a:endParaRPr lang="en-US" dirty="0"/>
          </a:p>
          <a:p>
            <a:r>
              <a:rPr lang="en-US" dirty="0"/>
              <a:t>Safe from the world’s alluring harms,</a:t>
            </a:r>
          </a:p>
          <a:p>
            <a:r>
              <a:rPr lang="en-US" dirty="0"/>
              <a:t>Beneath His watchful eye,</a:t>
            </a:r>
          </a:p>
          <a:p>
            <a:r>
              <a:rPr lang="en-US" dirty="0"/>
              <a:t>Thus in the circle of His arms</a:t>
            </a:r>
          </a:p>
          <a:p>
            <a:r>
              <a:rPr lang="en-US" dirty="0"/>
              <a:t>May we forever lie.</a:t>
            </a:r>
          </a:p>
        </p:txBody>
      </p:sp>
    </p:spTree>
    <p:extLst>
      <p:ext uri="{BB962C8B-B14F-4D97-AF65-F5344CB8AC3E}">
        <p14:creationId xmlns:p14="http://schemas.microsoft.com/office/powerpoint/2010/main" val="16177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“When Jesus Left His Father’s Throne”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9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When Jesus into Sion rode,</a:t>
            </a:r>
          </a:p>
          <a:p>
            <a:r>
              <a:rPr lang="en-US" dirty="0"/>
              <a:t>The children sang around;</a:t>
            </a:r>
          </a:p>
          <a:p>
            <a:r>
              <a:rPr lang="en-US" dirty="0"/>
              <a:t>For joy they plucked the palms and </a:t>
            </a:r>
            <a:r>
              <a:rPr lang="en-US" dirty="0" err="1"/>
              <a:t>strowed</a:t>
            </a:r>
            <a:endParaRPr lang="en-US" dirty="0"/>
          </a:p>
          <a:p>
            <a:r>
              <a:rPr lang="en-US" dirty="0"/>
              <a:t>Their garments on the ground.</a:t>
            </a:r>
          </a:p>
          <a:p>
            <a:endParaRPr lang="en-US" dirty="0"/>
          </a:p>
          <a:p>
            <a:r>
              <a:rPr lang="en-US" dirty="0"/>
              <a:t>Hosanna our glad voices raise,</a:t>
            </a:r>
          </a:p>
          <a:p>
            <a:r>
              <a:rPr lang="en-US" dirty="0"/>
              <a:t>Hosanna to our King!</a:t>
            </a:r>
          </a:p>
          <a:p>
            <a:r>
              <a:rPr lang="en-US" dirty="0"/>
              <a:t>Should we forget our </a:t>
            </a:r>
            <a:r>
              <a:rPr lang="en-US" dirty="0" err="1"/>
              <a:t>Saviour’s</a:t>
            </a:r>
            <a:r>
              <a:rPr lang="en-US" dirty="0"/>
              <a:t> praise,</a:t>
            </a:r>
          </a:p>
          <a:p>
            <a:r>
              <a:rPr lang="en-US" dirty="0"/>
              <a:t>The stones themselves would sing.</a:t>
            </a:r>
          </a:p>
        </p:txBody>
      </p:sp>
    </p:spTree>
    <p:extLst>
      <p:ext uri="{BB962C8B-B14F-4D97-AF65-F5344CB8AC3E}">
        <p14:creationId xmlns:p14="http://schemas.microsoft.com/office/powerpoint/2010/main" val="284273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59</cp:revision>
  <dcterms:created xsi:type="dcterms:W3CDTF">2017-06-11T14:47:46Z</dcterms:created>
  <dcterms:modified xsi:type="dcterms:W3CDTF">2020-04-05T15:36:13Z</dcterms:modified>
</cp:coreProperties>
</file>