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“Lift Your Glad Voices”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0983"/>
            <a:ext cx="12192000" cy="363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Lift your glad voices in triumph on high,</a:t>
            </a:r>
          </a:p>
          <a:p>
            <a:r>
              <a:rPr lang="en-US" dirty="0"/>
              <a:t>For Jesus hath risen, and man cannot die.</a:t>
            </a:r>
          </a:p>
          <a:p>
            <a:endParaRPr lang="en-US" dirty="0"/>
          </a:p>
          <a:p>
            <a:r>
              <a:rPr lang="en-US" dirty="0"/>
              <a:t>Vain were the terrors that gathered around Him,</a:t>
            </a:r>
          </a:p>
          <a:p>
            <a:r>
              <a:rPr lang="en-US" dirty="0"/>
              <a:t>And short the dominion of death and the grave.</a:t>
            </a:r>
          </a:p>
          <a:p>
            <a:r>
              <a:rPr lang="en-US" dirty="0"/>
              <a:t>He burst from the fetter of darkness that bound Him, </a:t>
            </a:r>
          </a:p>
          <a:p>
            <a:r>
              <a:rPr lang="en-US" dirty="0"/>
              <a:t>Resplendent glory, to live and to save.</a:t>
            </a:r>
          </a:p>
          <a:p>
            <a:endParaRPr lang="en-US" dirty="0"/>
          </a:p>
          <a:p>
            <a:r>
              <a:rPr lang="en-US" dirty="0"/>
              <a:t>Loud was the chorus of angels on high,</a:t>
            </a:r>
          </a:p>
          <a:p>
            <a:r>
              <a:rPr lang="en-US" dirty="0"/>
              <a:t>“The </a:t>
            </a:r>
            <a:r>
              <a:rPr lang="en-US" dirty="0" err="1"/>
              <a:t>Saviour</a:t>
            </a:r>
            <a:r>
              <a:rPr lang="en-US" dirty="0"/>
              <a:t> hath risen, and man shall not die!”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“Lift Your Glad Voices”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0983"/>
            <a:ext cx="12192000" cy="363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Glory to God in full anthems of joy!</a:t>
            </a:r>
          </a:p>
          <a:p>
            <a:r>
              <a:rPr lang="en-US" dirty="0"/>
              <a:t>The being He gave us, death cannot destroy.</a:t>
            </a:r>
          </a:p>
          <a:p>
            <a:endParaRPr lang="en-US" dirty="0"/>
          </a:p>
          <a:p>
            <a:r>
              <a:rPr lang="en-US" dirty="0"/>
              <a:t>Sad were the life we must part with tomorrow </a:t>
            </a:r>
          </a:p>
          <a:p>
            <a:r>
              <a:rPr lang="en-US" dirty="0"/>
              <a:t>If tears were our birthright and death were our end;</a:t>
            </a:r>
          </a:p>
          <a:p>
            <a:r>
              <a:rPr lang="en-US" dirty="0"/>
              <a:t>But Jesus hath cheered the dark valley of sorrow;</a:t>
            </a:r>
          </a:p>
          <a:p>
            <a:r>
              <a:rPr lang="en-US" dirty="0"/>
              <a:t>We’ll rise from the dead and immortal ascend.</a:t>
            </a:r>
          </a:p>
          <a:p>
            <a:endParaRPr lang="en-US" dirty="0"/>
          </a:p>
          <a:p>
            <a:r>
              <a:rPr lang="en-US" dirty="0"/>
              <a:t>Lift, then, your voices in triumph on high,</a:t>
            </a:r>
          </a:p>
          <a:p>
            <a:r>
              <a:rPr lang="en-US" dirty="0"/>
              <a:t>For Jesus hath risen, and man shall not die!</a:t>
            </a:r>
          </a:p>
        </p:txBody>
      </p:sp>
    </p:spTree>
    <p:extLst>
      <p:ext uri="{BB962C8B-B14F-4D97-AF65-F5344CB8AC3E}">
        <p14:creationId xmlns:p14="http://schemas.microsoft.com/office/powerpoint/2010/main" val="302857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53</cp:revision>
  <dcterms:created xsi:type="dcterms:W3CDTF">2017-06-11T14:47:46Z</dcterms:created>
  <dcterms:modified xsi:type="dcterms:W3CDTF">2020-04-05T14:55:09Z</dcterms:modified>
</cp:coreProperties>
</file>