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12121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Crown Him with many crowns,</a:t>
            </a:r>
          </a:p>
          <a:p>
            <a:r>
              <a:rPr lang="en-US" dirty="0"/>
              <a:t>The Lamb upon His throne!</a:t>
            </a:r>
          </a:p>
          <a:p>
            <a:r>
              <a:rPr lang="en-US" dirty="0"/>
              <a:t>Hark, how the heav’nly anthem drowns</a:t>
            </a:r>
          </a:p>
          <a:p>
            <a:r>
              <a:rPr lang="en-US" dirty="0"/>
              <a:t>All music but His own!</a:t>
            </a:r>
          </a:p>
          <a:p>
            <a:endParaRPr lang="en-US" dirty="0"/>
          </a:p>
          <a:p>
            <a:r>
              <a:rPr lang="en-US" dirty="0"/>
              <a:t>Awake my soul and sing</a:t>
            </a:r>
          </a:p>
          <a:p>
            <a:r>
              <a:rPr lang="en-US" dirty="0"/>
              <a:t>Of Him who died for thee</a:t>
            </a:r>
          </a:p>
          <a:p>
            <a:r>
              <a:rPr lang="en-US" dirty="0"/>
              <a:t>And hail Him as thy matchless King</a:t>
            </a:r>
          </a:p>
          <a:p>
            <a:r>
              <a:rPr lang="en-US" dirty="0"/>
              <a:t>Through all eternity.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9BE67F-BDE2-4082-B0F8-A9AA6C2FE819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F8209-A4F3-45AD-98C8-FA71C53EBBEF}"/>
              </a:ext>
            </a:extLst>
          </p:cNvPr>
          <p:cNvSpPr txBox="1"/>
          <p:nvPr/>
        </p:nvSpPr>
        <p:spPr>
          <a:xfrm>
            <a:off x="0" y="83948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Crown Him the Lord of Love,</a:t>
            </a:r>
          </a:p>
          <a:p>
            <a:r>
              <a:rPr lang="en-US" dirty="0"/>
              <a:t>Behold His hands and side!</a:t>
            </a:r>
          </a:p>
          <a:p>
            <a:r>
              <a:rPr lang="en-US" dirty="0"/>
              <a:t>Rich wounds yet visible above,</a:t>
            </a:r>
          </a:p>
          <a:p>
            <a:r>
              <a:rPr lang="en-US" dirty="0"/>
              <a:t>In beauty glorified.</a:t>
            </a:r>
          </a:p>
          <a:p>
            <a:endParaRPr lang="en-US" dirty="0"/>
          </a:p>
          <a:p>
            <a:r>
              <a:rPr lang="en-US" dirty="0"/>
              <a:t>No angel in the sky</a:t>
            </a:r>
          </a:p>
          <a:p>
            <a:r>
              <a:rPr lang="en-US" dirty="0"/>
              <a:t>But glories in the sight</a:t>
            </a:r>
          </a:p>
          <a:p>
            <a:r>
              <a:rPr lang="en-US" dirty="0"/>
              <a:t>And praises God with beaming eye</a:t>
            </a:r>
          </a:p>
          <a:p>
            <a:r>
              <a:rPr lang="en-US" dirty="0"/>
              <a:t>For mystery so bright.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3CD7A-0628-4E28-88D4-962C7722CA2B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“Crown Him with Many Crowns”</a:t>
            </a:r>
          </a:p>
        </p:txBody>
      </p:sp>
    </p:spTree>
    <p:extLst>
      <p:ext uri="{BB962C8B-B14F-4D97-AF65-F5344CB8AC3E}">
        <p14:creationId xmlns:p14="http://schemas.microsoft.com/office/powerpoint/2010/main" val="28201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513DC-F2E2-4E4C-881C-3C8A703819A8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FC77F-5B4C-4C35-BA7F-C023C00528B0}"/>
              </a:ext>
            </a:extLst>
          </p:cNvPr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Crown Him the Lord of peace,</a:t>
            </a:r>
          </a:p>
          <a:p>
            <a:r>
              <a:rPr lang="en-US" dirty="0"/>
              <a:t>Whose power a scepter sways</a:t>
            </a:r>
          </a:p>
          <a:p>
            <a:r>
              <a:rPr lang="en-US" dirty="0"/>
              <a:t>From pole to pole, that wars may cease</a:t>
            </a:r>
          </a:p>
          <a:p>
            <a:r>
              <a:rPr lang="en-US" dirty="0"/>
              <a:t>And all be prayer and praise.</a:t>
            </a:r>
          </a:p>
          <a:p>
            <a:endParaRPr lang="en-US" dirty="0"/>
          </a:p>
          <a:p>
            <a:r>
              <a:rPr lang="en-US" dirty="0"/>
              <a:t>His reign shall know no end,</a:t>
            </a:r>
          </a:p>
          <a:p>
            <a:r>
              <a:rPr lang="en-US" dirty="0"/>
              <a:t>And round His pierced feet</a:t>
            </a:r>
          </a:p>
          <a:p>
            <a:r>
              <a:rPr lang="en-US" dirty="0"/>
              <a:t>Fair flowers of paradise extend</a:t>
            </a:r>
          </a:p>
          <a:p>
            <a:r>
              <a:rPr lang="en-US" dirty="0"/>
              <a:t>Their fragrance ever sweet.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EBE73-CF39-41A1-8FE5-F229B63CBC51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“Crown Him with Many Crowns”</a:t>
            </a:r>
          </a:p>
        </p:txBody>
      </p:sp>
    </p:spTree>
    <p:extLst>
      <p:ext uri="{BB962C8B-B14F-4D97-AF65-F5344CB8AC3E}">
        <p14:creationId xmlns:p14="http://schemas.microsoft.com/office/powerpoint/2010/main" val="31571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939708-630B-481E-BA62-0DD24A4472F9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91165-B938-4C3B-8EF3-5DC713056498}"/>
              </a:ext>
            </a:extLst>
          </p:cNvPr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Crown Him the Lord of years,</a:t>
            </a:r>
          </a:p>
          <a:p>
            <a:r>
              <a:rPr lang="en-US" dirty="0"/>
              <a:t>The Potentate of time,</a:t>
            </a:r>
          </a:p>
          <a:p>
            <a:r>
              <a:rPr lang="en-US" dirty="0"/>
              <a:t>Creator of the rolling spheres,</a:t>
            </a:r>
          </a:p>
          <a:p>
            <a:r>
              <a:rPr lang="en-US" dirty="0"/>
              <a:t>Ineffably sublime.</a:t>
            </a:r>
          </a:p>
          <a:p>
            <a:endParaRPr lang="en-US" dirty="0"/>
          </a:p>
          <a:p>
            <a:r>
              <a:rPr lang="en-US" dirty="0"/>
              <a:t>All hail, Redeemer, hail!</a:t>
            </a:r>
          </a:p>
          <a:p>
            <a:r>
              <a:rPr lang="en-US" dirty="0"/>
              <a:t>For Thou hast died for me;</a:t>
            </a:r>
          </a:p>
          <a:p>
            <a:r>
              <a:rPr lang="en-US" dirty="0"/>
              <a:t>Thy praise shall never, never fail</a:t>
            </a:r>
          </a:p>
          <a:p>
            <a:r>
              <a:rPr lang="en-US" dirty="0"/>
              <a:t>Throughout eternity.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94B1D-3D91-4DA1-9245-2D0F3B2AD6F4}"/>
              </a:ext>
            </a:extLst>
          </p:cNvPr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“Crown Him with Many Crowns”</a:t>
            </a:r>
          </a:p>
        </p:txBody>
      </p:sp>
    </p:spTree>
    <p:extLst>
      <p:ext uri="{BB962C8B-B14F-4D97-AF65-F5344CB8AC3E}">
        <p14:creationId xmlns:p14="http://schemas.microsoft.com/office/powerpoint/2010/main" val="265695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214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55</cp:revision>
  <dcterms:created xsi:type="dcterms:W3CDTF">2017-06-11T14:47:46Z</dcterms:created>
  <dcterms:modified xsi:type="dcterms:W3CDTF">2019-11-03T15:10:47Z</dcterms:modified>
</cp:coreProperties>
</file>