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“Redeemer of Israel”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3793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Redeemer of Israel, our only delight,</a:t>
            </a:r>
          </a:p>
          <a:p>
            <a:r>
              <a:rPr lang="en-US" dirty="0"/>
              <a:t>On whom for a blessing we call,</a:t>
            </a:r>
          </a:p>
          <a:p>
            <a:r>
              <a:rPr lang="en-US" dirty="0"/>
              <a:t>Our shadow by day, and our pillar by night,</a:t>
            </a:r>
          </a:p>
          <a:p>
            <a:r>
              <a:rPr lang="en-US" dirty="0"/>
              <a:t>Our King our Companion, our All!</a:t>
            </a:r>
          </a:p>
          <a:p>
            <a:endParaRPr lang="en-US" dirty="0"/>
          </a:p>
          <a:p>
            <a:r>
              <a:rPr lang="en-US" dirty="0"/>
              <a:t>We know He is coming to gather His sheep</a:t>
            </a:r>
          </a:p>
          <a:p>
            <a:r>
              <a:rPr lang="en-US" dirty="0"/>
              <a:t>And plant them in Zion in love;</a:t>
            </a:r>
          </a:p>
          <a:p>
            <a:r>
              <a:rPr lang="en-US" dirty="0"/>
              <a:t>For why in the valley of death should they weep</a:t>
            </a:r>
          </a:p>
          <a:p>
            <a:r>
              <a:rPr lang="en-US" dirty="0"/>
              <a:t>Or alone in the wilderness rove?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“Redeemer of Israel”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4001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How long we have wandered as strangers in sin</a:t>
            </a:r>
          </a:p>
          <a:p>
            <a:r>
              <a:rPr lang="en-US" dirty="0"/>
              <a:t>And cried in the desert for Thee!</a:t>
            </a:r>
          </a:p>
          <a:p>
            <a:r>
              <a:rPr lang="en-US" dirty="0"/>
              <a:t>Our foes have rejoiced when our sorrows they’ve seen,</a:t>
            </a:r>
          </a:p>
          <a:p>
            <a:r>
              <a:rPr lang="en-US" dirty="0"/>
              <a:t>But Israel will shortly be free.</a:t>
            </a:r>
          </a:p>
          <a:p>
            <a:endParaRPr lang="en-US" dirty="0"/>
          </a:p>
          <a:p>
            <a:r>
              <a:rPr lang="en-US" dirty="0"/>
              <a:t>As children of Zion, good tidings for us,</a:t>
            </a:r>
          </a:p>
          <a:p>
            <a:r>
              <a:rPr lang="en-US" dirty="0"/>
              <a:t>The tokens already appear;</a:t>
            </a:r>
          </a:p>
          <a:p>
            <a:r>
              <a:rPr lang="en-US" dirty="0"/>
              <a:t>Fear not and be just, for the Kingdom is ours,</a:t>
            </a:r>
          </a:p>
          <a:p>
            <a:r>
              <a:rPr lang="en-US" dirty="0"/>
              <a:t>And the hour of redemption is near.</a:t>
            </a:r>
          </a:p>
        </p:txBody>
      </p:sp>
    </p:spTree>
    <p:extLst>
      <p:ext uri="{BB962C8B-B14F-4D97-AF65-F5344CB8AC3E}">
        <p14:creationId xmlns:p14="http://schemas.microsoft.com/office/powerpoint/2010/main" val="389392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54</cp:revision>
  <dcterms:created xsi:type="dcterms:W3CDTF">2017-06-11T14:47:46Z</dcterms:created>
  <dcterms:modified xsi:type="dcterms:W3CDTF">2020-02-02T15:41:05Z</dcterms:modified>
</cp:coreProperties>
</file>