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12121"/>
    <a:srgbClr val="99867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99BCA0-8981-4234-B160-35643BA4FA3B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“Come Thou Long Expected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948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Come, Thou long expected Jesus,</a:t>
            </a:r>
          </a:p>
          <a:p>
            <a:r>
              <a:rPr lang="en-US" dirty="0"/>
              <a:t>Born to set Thy people free;</a:t>
            </a:r>
          </a:p>
          <a:p>
            <a:r>
              <a:rPr lang="en-US" dirty="0"/>
              <a:t>From our fears and sins release us;</a:t>
            </a:r>
          </a:p>
          <a:p>
            <a:r>
              <a:rPr lang="en-US" dirty="0"/>
              <a:t>Let us find our rest in Thee.</a:t>
            </a:r>
          </a:p>
          <a:p>
            <a:endParaRPr lang="en-US" dirty="0"/>
          </a:p>
          <a:p>
            <a:r>
              <a:rPr lang="en-US" dirty="0"/>
              <a:t>Israel’s strength and consolation,</a:t>
            </a:r>
          </a:p>
          <a:p>
            <a:r>
              <a:rPr lang="en-US" dirty="0"/>
              <a:t>Hope of all the earth thou art;</a:t>
            </a:r>
          </a:p>
          <a:p>
            <a:r>
              <a:rPr lang="en-US" dirty="0"/>
              <a:t>Dear desire of every nation,</a:t>
            </a:r>
          </a:p>
          <a:p>
            <a:r>
              <a:rPr lang="en-US" dirty="0"/>
              <a:t>Joy of every longing heart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99BCA0-8981-4234-B160-35643BA4FA3B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“Come Thou Long Expected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948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Born Thy people to deliver, </a:t>
            </a:r>
          </a:p>
          <a:p>
            <a:r>
              <a:rPr lang="en-US" dirty="0"/>
              <a:t>Born a child and yet a King,</a:t>
            </a:r>
          </a:p>
          <a:p>
            <a:r>
              <a:rPr lang="en-US" dirty="0"/>
              <a:t>Born to reign in us forever,</a:t>
            </a:r>
          </a:p>
          <a:p>
            <a:r>
              <a:rPr lang="en-US" dirty="0"/>
              <a:t>Now Thy gracious kingdom bring.</a:t>
            </a:r>
          </a:p>
          <a:p>
            <a:endParaRPr lang="en-US" dirty="0"/>
          </a:p>
          <a:p>
            <a:r>
              <a:rPr lang="en-US" dirty="0"/>
              <a:t>By Thine own eternal Spirit</a:t>
            </a:r>
          </a:p>
          <a:p>
            <a:r>
              <a:rPr lang="en-US" dirty="0"/>
              <a:t>Rule in all our hearts alone;</a:t>
            </a:r>
          </a:p>
          <a:p>
            <a:r>
              <a:rPr lang="en-US" dirty="0"/>
              <a:t>By Thine all sufficient merit</a:t>
            </a:r>
          </a:p>
          <a:p>
            <a:r>
              <a:rPr lang="en-US" dirty="0"/>
              <a:t>Raise us to Thy </a:t>
            </a:r>
            <a:r>
              <a:rPr lang="en-US"/>
              <a:t>glorious throne</a:t>
            </a:r>
          </a:p>
        </p:txBody>
      </p:sp>
    </p:spTree>
    <p:extLst>
      <p:ext uri="{BB962C8B-B14F-4D97-AF65-F5344CB8AC3E}">
        <p14:creationId xmlns:p14="http://schemas.microsoft.com/office/powerpoint/2010/main" val="170929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118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56</cp:revision>
  <dcterms:created xsi:type="dcterms:W3CDTF">2017-06-11T14:47:46Z</dcterms:created>
  <dcterms:modified xsi:type="dcterms:W3CDTF">2019-11-17T15:31:32Z</dcterms:modified>
</cp:coreProperties>
</file>