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0131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Come, O Thou King of Kings!</a:t>
            </a:r>
          </a:p>
          <a:p>
            <a:r>
              <a:rPr lang="en-US" dirty="0"/>
              <a:t>We’ve waited long for Thee,</a:t>
            </a:r>
          </a:p>
          <a:p>
            <a:r>
              <a:rPr lang="en-US" dirty="0"/>
              <a:t>With healing in Thy wings,</a:t>
            </a:r>
          </a:p>
          <a:p>
            <a:r>
              <a:rPr lang="en-US" dirty="0"/>
              <a:t>To set Thy people free.</a:t>
            </a:r>
          </a:p>
          <a:p>
            <a:endParaRPr lang="en-US" dirty="0"/>
          </a:p>
          <a:p>
            <a:r>
              <a:rPr lang="en-US" dirty="0"/>
              <a:t>Come, Thou desire of nations, come;</a:t>
            </a:r>
          </a:p>
          <a:p>
            <a:r>
              <a:rPr lang="en-US" dirty="0"/>
              <a:t>Come, Thou desire of nations, come;</a:t>
            </a:r>
          </a:p>
          <a:p>
            <a:r>
              <a:rPr lang="en-US" dirty="0"/>
              <a:t>Let Israel now be gathered home.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0131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Come make an end of sin,</a:t>
            </a:r>
          </a:p>
          <a:p>
            <a:r>
              <a:rPr lang="en-US" dirty="0"/>
              <a:t>And cleanse the Earth by fire;</a:t>
            </a:r>
          </a:p>
          <a:p>
            <a:r>
              <a:rPr lang="en-US" dirty="0"/>
              <a:t>And righteousness bring in</a:t>
            </a:r>
          </a:p>
          <a:p>
            <a:r>
              <a:rPr lang="en-US" dirty="0"/>
              <a:t>That saints may tune the lyre</a:t>
            </a:r>
          </a:p>
          <a:p>
            <a:endParaRPr lang="en-US" dirty="0"/>
          </a:p>
          <a:p>
            <a:r>
              <a:rPr lang="en-US" dirty="0"/>
              <a:t>With songs of joy—a happier strain,</a:t>
            </a:r>
          </a:p>
          <a:p>
            <a:r>
              <a:rPr lang="en-US" dirty="0"/>
              <a:t>With songs of joy—a happier strain,</a:t>
            </a:r>
          </a:p>
          <a:p>
            <a:r>
              <a:rPr lang="en-US" dirty="0"/>
              <a:t>To welcome in Thy peaceful reign.</a:t>
            </a:r>
          </a:p>
        </p:txBody>
      </p:sp>
    </p:spTree>
    <p:extLst>
      <p:ext uri="{BB962C8B-B14F-4D97-AF65-F5344CB8AC3E}">
        <p14:creationId xmlns:p14="http://schemas.microsoft.com/office/powerpoint/2010/main" val="3225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367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Hosannas now shall sound</a:t>
            </a:r>
          </a:p>
          <a:p>
            <a:r>
              <a:rPr lang="en-US" dirty="0"/>
              <a:t>From all the ransomed throng,</a:t>
            </a:r>
          </a:p>
          <a:p>
            <a:r>
              <a:rPr lang="en-US" dirty="0"/>
              <a:t>And glory echo round</a:t>
            </a:r>
          </a:p>
          <a:p>
            <a:r>
              <a:rPr lang="en-US" dirty="0"/>
              <a:t>A new triumphal song,</a:t>
            </a:r>
          </a:p>
          <a:p>
            <a:endParaRPr lang="en-US" dirty="0"/>
          </a:p>
          <a:p>
            <a:r>
              <a:rPr lang="en-US" dirty="0"/>
              <a:t>The wide expanse of Heaven fill,</a:t>
            </a:r>
          </a:p>
          <a:p>
            <a:r>
              <a:rPr lang="en-US" dirty="0"/>
              <a:t>The wide expanse of Heaven fill,</a:t>
            </a:r>
          </a:p>
          <a:p>
            <a:r>
              <a:rPr lang="en-US" dirty="0"/>
              <a:t>With anthems sweet from Zion’s hill.</a:t>
            </a:r>
          </a:p>
        </p:txBody>
      </p:sp>
    </p:spTree>
    <p:extLst>
      <p:ext uri="{BB962C8B-B14F-4D97-AF65-F5344CB8AC3E}">
        <p14:creationId xmlns:p14="http://schemas.microsoft.com/office/powerpoint/2010/main" val="4475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89463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Hail!  Prince of life and peace!</a:t>
            </a:r>
          </a:p>
          <a:p>
            <a:r>
              <a:rPr lang="en-US" dirty="0"/>
              <a:t>Thrice welcome to Thy throne!</a:t>
            </a:r>
          </a:p>
          <a:p>
            <a:r>
              <a:rPr lang="en-US" dirty="0"/>
              <a:t>While all the chosen race</a:t>
            </a:r>
          </a:p>
          <a:p>
            <a:r>
              <a:rPr lang="en-US" dirty="0"/>
              <a:t>Their Lord and Savior own.</a:t>
            </a:r>
          </a:p>
          <a:p>
            <a:endParaRPr lang="en-US" dirty="0"/>
          </a:p>
          <a:p>
            <a:r>
              <a:rPr lang="en-US" dirty="0"/>
              <a:t>The heathen nations bow the knee;</a:t>
            </a:r>
          </a:p>
          <a:p>
            <a:r>
              <a:rPr lang="en-US" dirty="0"/>
              <a:t>The heathen nations bow the knee;</a:t>
            </a:r>
          </a:p>
          <a:p>
            <a:r>
              <a:rPr lang="en-US" dirty="0"/>
              <a:t>And every tongue gives praise to Thee!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D9DF0-4EF8-4E85-B7AB-0ACCDE1B0435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“Come, O Thou King of Kings!”</a:t>
            </a:r>
          </a:p>
        </p:txBody>
      </p:sp>
    </p:spTree>
    <p:extLst>
      <p:ext uri="{BB962C8B-B14F-4D97-AF65-F5344CB8AC3E}">
        <p14:creationId xmlns:p14="http://schemas.microsoft.com/office/powerpoint/2010/main" val="359607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2019-11-17T17:26:27Z</dcterms:modified>
</cp:coreProperties>
</file>